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8.jpg" ContentType="image/jpeg"/>
  <Override PartName="/ppt/media/image21.JPG" ContentType="image/jpeg"/>
  <Override PartName="/ppt/media/image28.jpg" ContentType="image/jpeg"/>
  <Override PartName="/ppt/media/image30.jpg" ContentType="image/jpeg"/>
  <Override PartName="/ppt/media/image33.jpg" ContentType="image/jpeg"/>
  <Override PartName="/ppt/media/image36.jpg" ContentType="image/jpeg"/>
  <Override PartName="/ppt/media/image41.jpg" ContentType="image/jpeg"/>
  <Override PartName="/ppt/media/image43.jpg" ContentType="image/jpeg"/>
  <Override PartName="/ppt/media/image45.jpg" ContentType="image/jpeg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8" r:id="rId4"/>
    <p:sldId id="296" r:id="rId5"/>
    <p:sldId id="290" r:id="rId6"/>
    <p:sldId id="257" r:id="rId7"/>
    <p:sldId id="260" r:id="rId8"/>
    <p:sldId id="294" r:id="rId9"/>
    <p:sldId id="261" r:id="rId10"/>
    <p:sldId id="262" r:id="rId11"/>
    <p:sldId id="263" r:id="rId12"/>
    <p:sldId id="293" r:id="rId13"/>
    <p:sldId id="264" r:id="rId14"/>
    <p:sldId id="273" r:id="rId15"/>
    <p:sldId id="265" r:id="rId16"/>
    <p:sldId id="291" r:id="rId17"/>
    <p:sldId id="266" r:id="rId18"/>
    <p:sldId id="267" r:id="rId19"/>
    <p:sldId id="292" r:id="rId20"/>
    <p:sldId id="298" r:id="rId21"/>
    <p:sldId id="286" r:id="rId22"/>
    <p:sldId id="268" r:id="rId23"/>
    <p:sldId id="269" r:id="rId24"/>
    <p:sldId id="270" r:id="rId25"/>
    <p:sldId id="271" r:id="rId26"/>
    <p:sldId id="287" r:id="rId27"/>
    <p:sldId id="272" r:id="rId28"/>
    <p:sldId id="274" r:id="rId29"/>
    <p:sldId id="275" r:id="rId30"/>
    <p:sldId id="276" r:id="rId31"/>
    <p:sldId id="277" r:id="rId32"/>
    <p:sldId id="278" r:id="rId33"/>
    <p:sldId id="288" r:id="rId34"/>
    <p:sldId id="279" r:id="rId35"/>
    <p:sldId id="280" r:id="rId36"/>
    <p:sldId id="295" r:id="rId37"/>
    <p:sldId id="282" r:id="rId38"/>
    <p:sldId id="283" r:id="rId39"/>
    <p:sldId id="289" r:id="rId40"/>
    <p:sldId id="284" r:id="rId41"/>
    <p:sldId id="285" r:id="rId42"/>
    <p:sldId id="297" r:id="rId43"/>
    <p:sldId id="30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75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52C"/>
    <a:srgbClr val="56A0FF"/>
    <a:srgbClr val="7093FF"/>
    <a:srgbClr val="58B6FF"/>
    <a:srgbClr val="F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114"/>
      </p:cViewPr>
      <p:guideLst>
        <p:guide orient="horz" pos="4156"/>
        <p:guide pos="7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65FE2-ADEA-7992-AFF6-1C107558D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729421-BCDE-3193-CC2F-0D733C437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33566-A8F0-2E37-2133-341B8D19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9962AD-E708-BD86-D8E8-71BF7E315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2D7FF9-1038-1E3A-FF35-630F5950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38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DE7AB-E5D5-AC06-FB44-AB091E21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E65E9B-218C-9B90-5E8A-BC84E6DF3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621F6-C04C-CB6E-2018-D96D28B3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0A641-DEFA-BF48-EEF1-B2FE63E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7C5E5A-3F4C-953F-3563-8B10F607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9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5D96E8-B40C-95EC-9044-774DC9798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850BA0-D02C-7DAD-1761-8571F9165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2F89F3-D0E5-6273-913A-096EB37F5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959F4-071B-03E2-F925-7E9FDD1D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D3582-CAF6-487D-BF11-4761BF6E4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7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90FA1-9F35-C84C-4532-8973FDB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84E65-9134-4D4D-3AC0-F9E81A99D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884690-67B2-3E68-994F-76F0D10A4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18740-9C6E-8C4E-6462-E43EEC98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E17F94-53DF-7334-D3B4-4DA6C5E6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62517-11D3-704F-3F00-B5B2045F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26B9C7-53A3-6970-B5A4-EFD8AF813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E3BF6-DEE7-56CC-AFAF-E0FCC5F7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A83099-A871-A7C0-C1F4-4CC6FB57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24715-A693-1758-AC85-EE450AAE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1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642EB-8B76-9943-48FD-FE919B0E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14E0D-2829-BFC7-009F-EE61BB1BC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67C6B6-DA99-2C11-5FA5-2F899B85F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0B9633-0708-1737-CDE3-9E30AD04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A9C37C-F8A1-A826-24CB-13B3EA51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188F82-2EB8-02C0-7BA4-30A9FAF4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0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D9AED-CF3A-A73C-F443-D726CF65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887356-BCBF-FCCB-9E83-50E4943CA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27E24-DC40-E34F-9AA1-6981E1A33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51725E-C542-828E-FA8E-2F65527B0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7D5B02-332B-92F4-E645-78E69FEE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CD5F31-AFF6-FCAA-59ED-3CAFD9F9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CDAEA1-B4E9-F400-5F6B-314517175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1BE108-F2F1-6572-DA5A-AB719DFA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8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5D6C1-F23F-CD1F-DA8E-E085AFF9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63272C-67CC-45B1-1691-C455735C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1C8D9-8B0B-DAB5-D801-4EFAB020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C40A3F-20F8-562C-FE8A-954AC360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4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574BD-CCEB-A9B4-D61F-FC620259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68C4B1-4A5B-C2F1-112B-E7836C18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EE1B61-4D92-33D1-1544-8BBEBF1E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0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DB80B-EB78-D54B-E124-C3364447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D6A8E-C119-865A-E037-25F758B0E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902304-C2D4-3EB8-FFC2-71A2B7EC1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A96C14-FB39-D1BB-4214-86C1ACEF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F2643E-133F-C3F7-F1E0-034679FC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2FA4A3-B509-D161-64E0-CE4745CD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9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3E384-EC09-FCFC-C700-0DF04969C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D5A3E3-4670-6010-0E48-1A872DC57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E764D6-8659-736B-5D8A-0607C9372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94142D-115D-BE3B-EF73-5587729A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A572BF-D3C6-7147-8881-DCDAE174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9F379D-B31A-7AE6-9A58-2F41D2B82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7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302F3-0632-1827-5C60-BDAF92F7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404912-6532-BC7C-8113-2BE854706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120F3-4668-54B7-762A-1F055D5AC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5239-8EE3-41FA-8A06-CE13BB435576}" type="datetimeFigureOut">
              <a:rPr lang="ru-RU" smtClean="0"/>
              <a:t>04.08.2022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E2AB8-A11E-5C3E-A96F-D70743F41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ABBC7-8FE0-A1A2-10EE-CA9CD6F06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FEF52-684F-4E50-A9F0-4820527BB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5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D798D1-E6A8-A915-6549-A58F976F6A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60CFB3-8DAD-03F8-8798-E78CB73B94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E99C2-096F-4DCA-BB48-78318B64F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91D46D-B1DB-B6E1-9566-2A9E8903F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79" y="436004"/>
            <a:ext cx="3392153" cy="209690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A71D052-7DD6-A4F6-F4F2-CF2AA4F9E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9872" y="1481540"/>
            <a:ext cx="4784785" cy="11094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E6452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srgbClr val="E6452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29ECC0F-3B48-DD58-A9E2-AD05C6537E8D}"/>
              </a:ext>
            </a:extLst>
          </p:cNvPr>
          <p:cNvSpPr txBox="1">
            <a:spLocks/>
          </p:cNvSpPr>
          <p:nvPr/>
        </p:nvSpPr>
        <p:spPr>
          <a:xfrm>
            <a:off x="1003597" y="2733127"/>
            <a:ext cx="10357334" cy="2096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КАТАЛОГ </a:t>
            </a:r>
          </a:p>
          <a:p>
            <a:r>
              <a:rPr lang="ru-RU" sz="4800" b="1" dirty="0" smtClean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СОЦИАЛЬНЫХ ПРЕДПРИЯТИЙ </a:t>
            </a:r>
          </a:p>
          <a:p>
            <a:r>
              <a:rPr lang="ru-RU" sz="4800" b="1" dirty="0" smtClean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ЛИПЕЦКОЙ ОБЛАСТИ </a:t>
            </a:r>
          </a:p>
          <a:p>
            <a:r>
              <a:rPr lang="ru-RU" sz="4800" b="1" dirty="0" smtClean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2022</a:t>
            </a:r>
            <a:endParaRPr lang="ru-RU" sz="4800" dirty="0">
              <a:solidFill>
                <a:srgbClr val="56A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7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863578" y="3054813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Arial" panose="020B0604020202020204" pitchFamily="34" charset="0"/>
              </a:rPr>
              <a:t>Студия  «IQ </a:t>
            </a:r>
            <a:r>
              <a:rPr lang="ru-RU" sz="3200" i="1" dirty="0" err="1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Arial" panose="020B0604020202020204" pitchFamily="34" charset="0"/>
              </a:rPr>
              <a:t>plus</a:t>
            </a: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Arial" panose="020B0604020202020204" pitchFamily="34" charset="0"/>
              </a:rPr>
              <a:t>»  по развитию памяти, внимания, быстрого чтения, интеллекта и коррекции почерка в Ельце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Иванова Ирина Борисовна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FE2C9-8341-4224-BE1E-E7B61F793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b="7929"/>
          <a:stretch/>
        </p:blipFill>
        <p:spPr>
          <a:xfrm>
            <a:off x="7898208" y="2304302"/>
            <a:ext cx="4006397" cy="42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5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270855" y="3602456"/>
            <a:ext cx="4631448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Детский клуб  «Оранжевый кот»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Ильина Ольга Сергеевна</a:t>
            </a:r>
            <a:r>
              <a:rPr lang="ru-RU" sz="3600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610E6F-81F0-47CA-A69E-4410E2BEC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49" y="2538343"/>
            <a:ext cx="4782953" cy="40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07205" y="3111699"/>
            <a:ext cx="6421399" cy="1606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Физкультурно-развивающий центр для детей с ограниченными возможностями</a:t>
            </a:r>
            <a:endParaRPr lang="ru-RU" sz="3200" i="1" dirty="0">
              <a:solidFill>
                <a:srgbClr val="000000"/>
              </a:solidFill>
              <a:effectLst/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ЛюКа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AC880-A2F6-137A-070C-C0B5AB535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6" b="29434"/>
          <a:stretch/>
        </p:blipFill>
        <p:spPr>
          <a:xfrm>
            <a:off x="6792222" y="2536986"/>
            <a:ext cx="51435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71856" y="2855947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Танцевально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- спортивная студия «Движение»</a:t>
            </a:r>
            <a:endParaRPr lang="ru-RU" sz="3200" i="1" dirty="0">
              <a:latin typeface="Circe" panose="020B0502020203020203" pitchFamily="3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Подготовка профессионалов и любителей в современной хореографии и спорте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Клейменова Яна Игоревна 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12B77F-E748-42BD-8440-A12ADD3631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r="7325"/>
          <a:stretch/>
        </p:blipFill>
        <p:spPr>
          <a:xfrm>
            <a:off x="6322663" y="2968999"/>
            <a:ext cx="5581943" cy="36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8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65420" y="3284972"/>
            <a:ext cx="6206855" cy="188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latin typeface="Circe" panose="020B0502020203020203" pitchFamily="34" charset="-52"/>
                <a:ea typeface="Times New Roman" panose="02020603050405020304" pitchFamily="18" charset="0"/>
              </a:rPr>
              <a:t>П</a:t>
            </a: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роизводство детских развивающих комплексов для детей дошкольного возраста 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Никишкина Юна Александровна 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6DB425-E5DF-43AE-A57F-91EB8BD92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98" y="2550253"/>
            <a:ext cx="5396529" cy="404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109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04705" y="3267216"/>
            <a:ext cx="6839560" cy="202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Times New Roman" panose="02020603050405020304" pitchFamily="18" charset="0"/>
              </a:rPr>
              <a:t>С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емейный клуб «Умная продлёнка» 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образование,  уход и присмотр за детьми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Кобзева Людмила Ивановна</a:t>
            </a:r>
            <a:r>
              <a:rPr lang="ru-RU" sz="3600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F7555-9C36-0A6E-DFF2-FE8A8C740E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3232269"/>
            <a:ext cx="5246548" cy="34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60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-227633" y="3244273"/>
            <a:ext cx="702414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latin typeface="Circe" panose="020B0502020203020203" pitchFamily="34" charset="-52"/>
                <a:ea typeface="Times New Roman" panose="02020603050405020304" pitchFamily="18" charset="0"/>
              </a:rPr>
              <a:t>О</a:t>
            </a: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бразовательный центр </a:t>
            </a:r>
            <a:r>
              <a:rPr lang="ru-RU" sz="3200" i="1" dirty="0">
                <a:solidFill>
                  <a:srgbClr val="000000"/>
                </a:solidFill>
                <a:latin typeface="Circe" panose="020B0502020203020203" pitchFamily="34" charset="-52"/>
                <a:ea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Семицветик»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г. Задонск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«Сфера сотворчества»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4894D-D7B3-4778-961E-1450595E6C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54" y="2308063"/>
            <a:ext cx="5672273" cy="42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235890" y="2948940"/>
            <a:ext cx="599840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развивающий центр «</a:t>
            </a:r>
            <a:r>
              <a:rPr lang="ru-RU" sz="3200" i="1" dirty="0" err="1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РостОК</a:t>
            </a: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+»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Дополнительное образование детей и взрослых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Коростелёва Татьяна Анатольевна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0E463-3668-49C3-9A9B-DE3E54925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80" y="2493269"/>
            <a:ext cx="4714248" cy="40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7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874244" y="2871302"/>
            <a:ext cx="599840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Английский детский центр ABC </a:t>
            </a:r>
            <a:r>
              <a:rPr lang="ru-RU" sz="3200" i="1" dirty="0" err="1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kids</a:t>
            </a: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/>
            </a:r>
            <a:b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</a:b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/>
            </a:r>
            <a:b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</a:b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Английский язык для дошкольников по методике погружения в игровой форме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Кравцова Людмила Андреевна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B39A4-1D66-40F1-A53A-B3A7687C8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23453"/>
          <a:stretch/>
        </p:blipFill>
        <p:spPr>
          <a:xfrm>
            <a:off x="7829205" y="2485748"/>
            <a:ext cx="4040161" cy="41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0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536772" y="3102912"/>
            <a:ext cx="5481120" cy="172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latin typeface="Circe" panose="020B0502020203020203" pitchFamily="34" charset="-52"/>
                <a:ea typeface="Times New Roman" panose="02020603050405020304" pitchFamily="18" charset="0"/>
              </a:rPr>
              <a:t>Производство натурального сыра из фермерского козьего и коровьего молока</a:t>
            </a:r>
            <a:endParaRPr lang="ru-RU" sz="3200" i="1" dirty="0">
              <a:solidFill>
                <a:srgbClr val="000000"/>
              </a:solidFill>
              <a:effectLst/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«Сырная крошка»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309BDE-E1A1-50FF-9E1F-696683151B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1" t="28031" r="20260" b="12771"/>
          <a:stretch/>
        </p:blipFill>
        <p:spPr>
          <a:xfrm>
            <a:off x="5943054" y="3321170"/>
            <a:ext cx="6090796" cy="33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52222-E898-067D-D492-90191946C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528" y="1058371"/>
            <a:ext cx="8839200" cy="132363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Бадиков Анатолий Анатольевич</a:t>
            </a:r>
            <a:endParaRPr lang="ru-RU" sz="3600" dirty="0">
              <a:solidFill>
                <a:srgbClr val="56A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08327" y="3076431"/>
            <a:ext cx="6241346" cy="1606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Предоставление услуг по дневному уходу за детьми</a:t>
            </a:r>
            <a:b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</a:b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Оказание услуг на укрепление семьи, обеспечение семейного воспитания семей и поддержку материнства и детства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7CE7A7-5849-3004-92C8-5A6803D8DD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0" y="2752079"/>
            <a:ext cx="5113548" cy="38351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D798D1-E6A8-A915-6549-A58F976F6A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60CFB3-8DAD-03F8-8798-E78CB73B94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E99C2-096F-4DCA-BB48-78318B64F7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35560" y="2525086"/>
            <a:ext cx="5808379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Проведение детских праздников, </a:t>
            </a:r>
            <a:b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</a:b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оформление воздушными шарами, </a:t>
            </a:r>
            <a:b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</a:b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розничные «Магазины Подарков»,  интернет-магазин на </a:t>
            </a:r>
            <a:r>
              <a:rPr lang="ru-RU" sz="3200" i="1" dirty="0" err="1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Wildberries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Кудинов Александр Александрович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4C3AA-41D3-4F20-8B71-E3FAD4314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10398" r="21678" b="6299"/>
          <a:stretch/>
        </p:blipFill>
        <p:spPr>
          <a:xfrm>
            <a:off x="6380313" y="2525086"/>
            <a:ext cx="5575313" cy="40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0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339334" y="3328387"/>
            <a:ext cx="5615796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Производство изделий народных художественных промыслов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 «Кружевной край»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0FC88-F44B-4852-9A24-FAE373505E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7" y="2768315"/>
            <a:ext cx="5718756" cy="38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8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235890" y="2948940"/>
            <a:ext cx="599840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Частный детский сад «Маленькая страна», осуществляем уход и присмотр за детьми дошкольного возраста и образовательную деятельность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Лебедев Дмитрий Александрович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FB651B-7BA7-4CB7-8F44-28B006AEEB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14311" r="7970" b="12233"/>
          <a:stretch/>
        </p:blipFill>
        <p:spPr>
          <a:xfrm>
            <a:off x="6313353" y="3267216"/>
            <a:ext cx="5599141" cy="33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96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235890" y="2948940"/>
            <a:ext cx="599840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Академия семейного развития "Р.И.Т.А."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детей и подростков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Максимова Татьяна Владимировна</a:t>
            </a:r>
            <a:endParaRPr lang="ru-RU" sz="3600" b="1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2E720-BBCE-4F30-878E-735EFE33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03" y="2672179"/>
            <a:ext cx="5717823" cy="39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2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124410" y="3602456"/>
            <a:ext cx="5492049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Студия               художественного творчества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Маркина Софья Викторовна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FEE274-2EBD-42F0-A9C1-A7A46385D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0" y="2529866"/>
            <a:ext cx="3109528" cy="40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61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588097" y="3630405"/>
            <a:ext cx="4016933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Детская студия " МОЯ АКАДЕМИЯ"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Моховикова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Наталья Александровна</a:t>
            </a:r>
            <a:endParaRPr lang="ru-RU" sz="3600" b="1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C9412C-2918-446E-BD9F-1BDCC0BBE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>
          <a:xfrm>
            <a:off x="7193127" y="2583402"/>
            <a:ext cx="4762500" cy="40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2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86906" y="3411244"/>
            <a:ext cx="590909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Круглосуточное оказание качественных медицинских услуг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«Липецк-Неотложка+»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FF753A-AEFA-4A8F-B6DA-8732CCCCA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01" y="2390861"/>
            <a:ext cx="5597865" cy="41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7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901651" y="3570921"/>
            <a:ext cx="5724963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Частный детский сад «</a:t>
            </a: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БебиЛюкс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Нестерова Надежда Юрьевна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D3AA1E-D0B3-483C-8B53-B494DCDFAD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3" b="6107"/>
          <a:stretch/>
        </p:blipFill>
        <p:spPr>
          <a:xfrm>
            <a:off x="7335451" y="2544792"/>
            <a:ext cx="4525769" cy="395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7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451551" y="3429000"/>
            <a:ext cx="5164246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latin typeface="Circe" panose="020B0502020203020203" pitchFamily="34" charset="-52"/>
              </a:rPr>
              <a:t>Частный детский сад  «Радуга»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Никонова Светлана Ивановна</a:t>
            </a:r>
            <a:endParaRPr lang="ru-RU" sz="3600" b="1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34DF5-9142-4039-9356-6B411B208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99" y="2752078"/>
            <a:ext cx="5748628" cy="38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1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942900" y="3538007"/>
            <a:ext cx="5733946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К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омпания               «Виртуальная Энциклопедия»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Оникиенко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Екатерина Юрьевна</a:t>
            </a:r>
            <a:endParaRPr lang="ru-RU" sz="3600" b="1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A57816-49E0-4DC9-AB6A-7E74FB40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9"/>
          <a:stretch/>
        </p:blipFill>
        <p:spPr>
          <a:xfrm>
            <a:off x="8122353" y="2347181"/>
            <a:ext cx="3708755" cy="41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0" y="3422342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Прокат спортивного оборудования</a:t>
            </a:r>
            <a:endParaRPr lang="ru-RU" sz="3200" i="1" dirty="0">
              <a:effectLst/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Берестнева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Екатерина Александровна </a:t>
            </a:r>
            <a:endParaRPr lang="ru-RU" sz="3600" dirty="0">
              <a:solidFill>
                <a:srgbClr val="56A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74CAEE-49D5-4C16-A9C9-A97DC194E2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E52B08-7899-4C83-ACAA-293CF81B8C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E6539C-63CB-4A37-9433-022CD0A5B4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F296E-60A1-4109-9981-405206403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92" y="2499880"/>
            <a:ext cx="6121535" cy="40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3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696579" y="3284972"/>
            <a:ext cx="4996118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Сеть центров развития детей и взрослых «</a:t>
            </a:r>
            <a:r>
              <a:rPr lang="ru-RU" sz="3200" i="1" dirty="0" err="1">
                <a:solidFill>
                  <a:srgbClr val="00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Знавания</a:t>
            </a: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Панкова Светлана Сергеевна</a:t>
            </a:r>
            <a:r>
              <a:rPr lang="ru-RU" sz="3600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FB42CA-E10B-4BC5-A98F-72EE51B87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/>
          <a:stretch/>
        </p:blipFill>
        <p:spPr>
          <a:xfrm>
            <a:off x="6225373" y="3115195"/>
            <a:ext cx="5575713" cy="33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92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753248" y="3411244"/>
            <a:ext cx="615651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latin typeface="Circe" panose="020B0502020203020203" pitchFamily="34" charset="-52"/>
                <a:ea typeface="Times New Roman" panose="02020603050405020304" pitchFamily="18" charset="0"/>
              </a:rPr>
              <a:t>Д</a:t>
            </a: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етский развивающий центр «Почемучка» 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Пастухова Марина Геннадьевна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11768-900A-47A3-90E4-FFE86E95F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6" b="7702"/>
          <a:stretch/>
        </p:blipFill>
        <p:spPr>
          <a:xfrm>
            <a:off x="7359588" y="2588396"/>
            <a:ext cx="4605400" cy="40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52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917151" y="3429000"/>
            <a:ext cx="5463522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П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роизводство кружева ручной работы «</a:t>
            </a: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Кружель</a:t>
            </a: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»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 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Иркабаева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Наталья </a:t>
            </a: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Даудовна</a:t>
            </a:r>
            <a:endParaRPr lang="ru-RU" sz="3600" b="1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7ACC7-5FB5-41FF-9519-1CF8CFDFAC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14170"/>
          <a:stretch/>
        </p:blipFill>
        <p:spPr>
          <a:xfrm>
            <a:off x="7985121" y="2491299"/>
            <a:ext cx="3886308" cy="40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9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0" y="3328387"/>
            <a:ext cx="702414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Изготовление </a:t>
            </a: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ортезов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 верхних и нижних конечностей Краниальные </a:t>
            </a: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ортезы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 для детей с врожденными пороками черепа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Инновационный центр «Концепт»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5BEE46-C252-42D3-96C9-0CB38F552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12" y="3103927"/>
            <a:ext cx="4638112" cy="34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8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469241" y="3671119"/>
            <a:ext cx="3948148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«Мирта</a:t>
            </a:r>
            <a:r>
              <a:rPr lang="ru-RU" sz="3200" i="1" dirty="0">
                <a:solidFill>
                  <a:srgbClr val="2C2D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Покшиванова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Мария Станиславовна 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74AD42-4A3D-43B5-B836-13D4A6F37C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6" y="2494447"/>
            <a:ext cx="5470937" cy="41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58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412630" y="3676091"/>
            <a:ext cx="5270740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Образовательный Центр Елены Поляковой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Полякова Елена Владимировна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B07A30-547B-45C9-BAB7-44F31E143C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70" y="2692585"/>
            <a:ext cx="5868988" cy="38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9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981425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" Туристическое агентство "Магазин Путешествий"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0B24A46-3660-AD29-C028-58505E614CAF}"/>
              </a:ext>
            </a:extLst>
          </p:cNvPr>
          <p:cNvSpPr txBox="1">
            <a:spLocks/>
          </p:cNvSpPr>
          <p:nvPr/>
        </p:nvSpPr>
        <p:spPr>
          <a:xfrm>
            <a:off x="315831" y="3059940"/>
            <a:ext cx="6015958" cy="1880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Издание краеведческой литературы о Липецкой области для дошкольников и учеников младших классов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E7574-F555-D63E-0AC8-B0EDF7AFF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/>
          <a:stretch/>
        </p:blipFill>
        <p:spPr>
          <a:xfrm>
            <a:off x="6752545" y="2630536"/>
            <a:ext cx="5123624" cy="38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68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0" y="3328387"/>
            <a:ext cx="702414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Детское модельное агентство «Инфинити»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Жанна Юрьевна Смолянская 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36686-C3F1-4047-8FA0-704E5AC1D4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12844" r="16048" b="3796"/>
          <a:stretch/>
        </p:blipFill>
        <p:spPr>
          <a:xfrm>
            <a:off x="7024141" y="2336916"/>
            <a:ext cx="4931486" cy="42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257109" y="3429000"/>
            <a:ext cx="5040173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English Club                студия английского языка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Степанова Ирина Юрьевна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1555BA-F15A-4412-867B-7EBDDCDF8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7" b="29052"/>
          <a:stretch/>
        </p:blipFill>
        <p:spPr>
          <a:xfrm>
            <a:off x="7147895" y="2369790"/>
            <a:ext cx="4726853" cy="42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7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236373" y="2939010"/>
            <a:ext cx="6573735" cy="2323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latin typeface="Circe" panose="020B0502020203020203" pitchFamily="34" charset="-52"/>
                <a:ea typeface="Calibri" panose="020F0502020204030204" pitchFamily="34" charset="0"/>
              </a:rPr>
              <a:t>Д</a:t>
            </a:r>
            <a:r>
              <a:rPr lang="ru-RU" sz="3200" i="1" dirty="0"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оставка обедов в офисы, на производство, в детские учреждения, а также организация банкетов и свадеб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«Кухня»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CC2247-8003-4A06-8F88-971252F52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3" y="3027822"/>
            <a:ext cx="4690761" cy="3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4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228742" y="518989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«Эверест»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D036037-1ED7-F95D-B4A3-850346257C08}"/>
              </a:ext>
            </a:extLst>
          </p:cNvPr>
          <p:cNvSpPr txBox="1">
            <a:spLocks/>
          </p:cNvSpPr>
          <p:nvPr/>
        </p:nvSpPr>
        <p:spPr>
          <a:xfrm>
            <a:off x="315831" y="3059940"/>
            <a:ext cx="6153980" cy="2719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медицинской помощи социально незащищенным категориям граждан с почечной недостаточностью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F89FC-1EC6-B5F6-4E30-5E08045CE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01" y="3059940"/>
            <a:ext cx="5252768" cy="35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0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659933" y="3600053"/>
            <a:ext cx="5433271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Семейный клуб «Изумрудный город» 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Сумкина Елена Владимировна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E7B1B6-563E-4E0B-BDCF-7DDEE89C7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57" y="2522696"/>
            <a:ext cx="5433270" cy="407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87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-17756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1362975" y="3602456"/>
            <a:ext cx="5193102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Детская студия «Щелкунчик»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Ушакова Наталья Валерьевна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6CE5EA-842A-4935-BF17-E23AC1D92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06" y="2295425"/>
            <a:ext cx="3334310" cy="43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37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981425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Производственная мастерская </a:t>
            </a:r>
            <a:r>
              <a:rPr lang="en-US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ARTDEKORETTO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CC7CAC2-FA0B-810C-5AC7-1E971E8B73B3}"/>
              </a:ext>
            </a:extLst>
          </p:cNvPr>
          <p:cNvSpPr txBox="1">
            <a:spLocks/>
          </p:cNvSpPr>
          <p:nvPr/>
        </p:nvSpPr>
        <p:spPr>
          <a:xfrm>
            <a:off x="522867" y="3206589"/>
            <a:ext cx="5486400" cy="1606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Производство декоративных изделий</a:t>
            </a:r>
            <a:endParaRPr lang="ru-RU" sz="3200" i="1" dirty="0">
              <a:solidFill>
                <a:srgbClr val="000000"/>
              </a:solidFill>
              <a:effectLst/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FE618A-D624-263B-6F2F-A925E2EB1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 b="31195"/>
          <a:stretch/>
        </p:blipFill>
        <p:spPr>
          <a:xfrm>
            <a:off x="6469227" y="2397005"/>
            <a:ext cx="5486400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9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2720654" y="1287528"/>
            <a:ext cx="6750692" cy="631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«Сотвори себя»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CC7CAC2-FA0B-810C-5AC7-1E971E8B73B3}"/>
              </a:ext>
            </a:extLst>
          </p:cNvPr>
          <p:cNvSpPr txBox="1">
            <a:spLocks/>
          </p:cNvSpPr>
          <p:nvPr/>
        </p:nvSpPr>
        <p:spPr>
          <a:xfrm>
            <a:off x="289838" y="3206590"/>
            <a:ext cx="5814204" cy="1606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Образовательный центр "</a:t>
            </a:r>
            <a:r>
              <a:rPr lang="ru-RU" sz="3200" i="1" dirty="0" err="1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SkillRus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 "</a:t>
            </a: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</a:rPr>
              <a:t> -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школа английского языка, русская классическая школа и школа творчества</a:t>
            </a:r>
            <a:endParaRPr lang="ru-RU" sz="3200" i="1" dirty="0">
              <a:solidFill>
                <a:srgbClr val="000000"/>
              </a:solidFill>
              <a:effectLst/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D9324-626E-6ED1-C2F9-42A2D8CC90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15" y="2431414"/>
            <a:ext cx="5615212" cy="42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559846" y="3034060"/>
            <a:ext cx="6309256" cy="2322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</a:rPr>
              <a:t>Детский центр "Прогресс« Комплексная реабилитация детей инвалидов и детей с ограниченными возможностями здоровья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 «СОЗВЕЗДИЕ»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C3A772-B8DE-4A83-AD78-244FA7BF56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6" y="2205992"/>
            <a:ext cx="4279700" cy="43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207116" y="2638887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Школа углубленного изучения английского языка, официальный центр подготовки к международным экзаменам Cambridge ESOL, действующий с 2011 г.</a:t>
            </a:r>
            <a:br>
              <a:rPr lang="ru-RU" sz="3200" i="1" dirty="0"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06CC8D-64BB-4971-B34A-8A0CD60A90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E63DCF-5158-48E6-83F9-66D13B8486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B6FD59-DE47-4FCB-9CD3-C45860073E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94A7327-8372-4163-8224-125274B66BB1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Васильева Дарья Геннадьевна</a:t>
            </a:r>
            <a:endParaRPr lang="ru-RU" sz="3600" dirty="0">
              <a:solidFill>
                <a:srgbClr val="56A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547F0-4E9E-46D0-B951-71FC02B356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15" y="2399869"/>
            <a:ext cx="5572582" cy="417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501269" y="3080234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Студия раннего развития детей от 9 месяцев до 5 лет "Музыка с мамой"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г. Елец                       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Гераничева Оксана Анатольевна</a:t>
            </a:r>
            <a:endParaRPr lang="ru-RU" sz="3600" dirty="0">
              <a:solidFill>
                <a:srgbClr val="56A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AD189-FA24-4DE6-B348-62DFDE40B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14" y="2453882"/>
            <a:ext cx="4587644" cy="41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9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86270" y="3059940"/>
            <a:ext cx="5897591" cy="1880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Розничная продажа медицинской техники, средств реабилитации и ортопедии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142478" y="59400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ООО </a:t>
            </a: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«ТЕХНО-МЕДИКА»</a:t>
            </a:r>
            <a:endParaRPr lang="ru-RU" sz="3600" dirty="0">
              <a:solidFill>
                <a:srgbClr val="56A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6F34D-983D-46B9-26C6-CEA184E47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7170"/>
          <a:stretch/>
        </p:blipFill>
        <p:spPr>
          <a:xfrm>
            <a:off x="6021830" y="2894576"/>
            <a:ext cx="5933797" cy="37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4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09704-199C-8E64-85A7-1FB7DDB7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t="855" b="3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7CB959-C82B-0D0C-C8B5-B87526DEBEC1}"/>
              </a:ext>
            </a:extLst>
          </p:cNvPr>
          <p:cNvSpPr txBox="1">
            <a:spLocks/>
          </p:cNvSpPr>
          <p:nvPr/>
        </p:nvSpPr>
        <p:spPr>
          <a:xfrm>
            <a:off x="501269" y="3080234"/>
            <a:ext cx="5724144" cy="96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solidFill>
                  <a:srgbClr val="2C2D2E"/>
                </a:solidFill>
                <a:effectLst/>
                <a:latin typeface="Circe" panose="020B0502020203020203" pitchFamily="34" charset="-52"/>
                <a:ea typeface="Calibri" panose="020F0502020204030204" pitchFamily="34" charset="0"/>
              </a:rPr>
              <a:t>Танцевальная студия для детей и взрослых</a:t>
            </a:r>
            <a:endParaRPr lang="ru-RU" sz="3200" i="1" dirty="0">
              <a:effectLst/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05A3E5-6D52-87B2-E210-7696B63C2C14}"/>
              </a:ext>
            </a:extLst>
          </p:cNvPr>
          <p:cNvSpPr txBox="1">
            <a:spLocks/>
          </p:cNvSpPr>
          <p:nvPr/>
        </p:nvSpPr>
        <p:spPr>
          <a:xfrm>
            <a:off x="1050199" y="971791"/>
            <a:ext cx="9549058" cy="1323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Индивидуальный предприниматель </a:t>
            </a:r>
            <a:br>
              <a:rPr lang="ru-RU" sz="3600" b="1" dirty="0">
                <a:solidFill>
                  <a:srgbClr val="56A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56A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Завьялова Наталья Алексеевна</a:t>
            </a:r>
            <a:endParaRPr lang="ru-RU" sz="3600" dirty="0">
              <a:solidFill>
                <a:srgbClr val="56A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675D18-F904-4BB6-8DB3-9C40BCE70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04" y="212403"/>
            <a:ext cx="1199175" cy="7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1503FF-4093-4255-B7FA-06F9EA58D9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099" y="212403"/>
            <a:ext cx="1035746" cy="76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A087A-E9D4-4CF0-99E0-6984B05BB95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998" y="225425"/>
            <a:ext cx="597629" cy="7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F0DEC-E736-4AA8-B6DA-061914822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02" y="2618914"/>
            <a:ext cx="5287395" cy="39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9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5638</TotalTime>
  <Words>698</Words>
  <Application>Microsoft Office PowerPoint</Application>
  <PresentationFormat>Широкоэкранный</PresentationFormat>
  <Paragraphs>95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Circe</vt:lpstr>
      <vt:lpstr>Times New Roman</vt:lpstr>
      <vt:lpstr>Тема Office</vt:lpstr>
      <vt:lpstr> </vt:lpstr>
      <vt:lpstr>Индивидуальный предприниматель  Бадиков Анатолий Анатольевич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компании</dc:title>
  <dc:creator>Бухгалтерия 2</dc:creator>
  <cp:lastModifiedBy>Шипова Ирина Юрьевна</cp:lastModifiedBy>
  <cp:revision>46</cp:revision>
  <dcterms:created xsi:type="dcterms:W3CDTF">2022-06-16T07:34:03Z</dcterms:created>
  <dcterms:modified xsi:type="dcterms:W3CDTF">2022-08-04T12:44:28Z</dcterms:modified>
</cp:coreProperties>
</file>