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</p:sldMasterIdLst>
  <p:notesMasterIdLst>
    <p:notesMasterId r:id="rId24"/>
  </p:notesMasterIdLst>
  <p:sldIdLst>
    <p:sldId id="256" r:id="rId2"/>
    <p:sldId id="284" r:id="rId3"/>
    <p:sldId id="285" r:id="rId4"/>
    <p:sldId id="296" r:id="rId5"/>
    <p:sldId id="297" r:id="rId6"/>
    <p:sldId id="298" r:id="rId7"/>
    <p:sldId id="282" r:id="rId8"/>
    <p:sldId id="257" r:id="rId9"/>
    <p:sldId id="300" r:id="rId10"/>
    <p:sldId id="304" r:id="rId11"/>
    <p:sldId id="259" r:id="rId12"/>
    <p:sldId id="305" r:id="rId13"/>
    <p:sldId id="272" r:id="rId14"/>
    <p:sldId id="262" r:id="rId15"/>
    <p:sldId id="263" r:id="rId16"/>
    <p:sldId id="277" r:id="rId17"/>
    <p:sldId id="275" r:id="rId18"/>
    <p:sldId id="278" r:id="rId19"/>
    <p:sldId id="279" r:id="rId20"/>
    <p:sldId id="283" r:id="rId21"/>
    <p:sldId id="303" r:id="rId22"/>
    <p:sldId id="292" r:id="rId23"/>
  </p:sldIdLst>
  <p:sldSz cx="12192000" cy="6858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37" autoAdjust="0"/>
  </p:normalViewPr>
  <p:slideViewPr>
    <p:cSldViewPr>
      <p:cViewPr varScale="1">
        <p:scale>
          <a:sx n="72" d="100"/>
          <a:sy n="72" d="100"/>
        </p:scale>
        <p:origin x="107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458"/>
          </a:xfrm>
          <a:prstGeom prst="rect">
            <a:avLst/>
          </a:prstGeom>
        </p:spPr>
        <p:txBody>
          <a:bodyPr vert="horz" lIns="79906" tIns="39953" rIns="79906" bIns="3995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940" y="1"/>
            <a:ext cx="4278154" cy="341458"/>
          </a:xfrm>
          <a:prstGeom prst="rect">
            <a:avLst/>
          </a:prstGeom>
        </p:spPr>
        <p:txBody>
          <a:bodyPr vert="horz" lIns="79906" tIns="39953" rIns="79906" bIns="39953" rtlCol="0"/>
          <a:lstStyle>
            <a:lvl1pPr algn="r">
              <a:defRPr sz="1100"/>
            </a:lvl1pPr>
          </a:lstStyle>
          <a:p>
            <a:fld id="{D6F0DEAA-D7AF-4155-9977-85C36CD6F78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906" tIns="39953" rIns="79906" bIns="399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3"/>
            <a:ext cx="7898130" cy="2676584"/>
          </a:xfrm>
          <a:prstGeom prst="rect">
            <a:avLst/>
          </a:prstGeom>
        </p:spPr>
        <p:txBody>
          <a:bodyPr vert="horz" lIns="79906" tIns="39953" rIns="79906" bIns="399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21"/>
            <a:ext cx="4278154" cy="341457"/>
          </a:xfrm>
          <a:prstGeom prst="rect">
            <a:avLst/>
          </a:prstGeom>
        </p:spPr>
        <p:txBody>
          <a:bodyPr vert="horz" lIns="79906" tIns="39953" rIns="79906" bIns="3995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940" y="6456221"/>
            <a:ext cx="4278154" cy="341457"/>
          </a:xfrm>
          <a:prstGeom prst="rect">
            <a:avLst/>
          </a:prstGeom>
        </p:spPr>
        <p:txBody>
          <a:bodyPr vert="horz" lIns="79906" tIns="39953" rIns="79906" bIns="39953" rtlCol="0" anchor="b"/>
          <a:lstStyle>
            <a:lvl1pPr algn="r">
              <a:defRPr sz="1100"/>
            </a:lvl1pPr>
          </a:lstStyle>
          <a:p>
            <a:fld id="{4147A390-5AE8-4D1B-8922-444102EA4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3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7A390-5AE8-4D1B-8922-444102EA40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4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A390-5AE8-4D1B-8922-444102EA40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1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7A390-5AE8-4D1B-8922-444102EA40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2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A390-5AE8-4D1B-8922-444102EA40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2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0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0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24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9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7967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7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0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8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1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8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2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5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2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.tpprf.ru/application/add/LIP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03349" y="724086"/>
            <a:ext cx="1058865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2320" marR="5080" indent="-76962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spc="-1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«Липецкая торгово-промышленная палата»</a:t>
            </a:r>
            <a:endParaRPr sz="2800" b="1" spc="-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8" y="256313"/>
            <a:ext cx="727543" cy="945808"/>
          </a:xfrm>
          <a:prstGeom prst="rect">
            <a:avLst/>
          </a:prstGeom>
        </p:spPr>
      </p:pic>
      <p:sp>
        <p:nvSpPr>
          <p:cNvPr id="6" name="object 14"/>
          <p:cNvSpPr txBox="1">
            <a:spLocks/>
          </p:cNvSpPr>
          <p:nvPr/>
        </p:nvSpPr>
        <p:spPr>
          <a:xfrm>
            <a:off x="609600" y="2209800"/>
            <a:ext cx="11353799" cy="222817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5080" algn="ctr">
              <a:spcBef>
                <a:spcPts val="0"/>
              </a:spcBef>
            </a:pPr>
            <a:r>
              <a:rPr lang="ru-RU" b="1" spc="-1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 страны происхождения товара.</a:t>
            </a:r>
          </a:p>
          <a:p>
            <a:pPr marR="5080" algn="ctr">
              <a:spcBef>
                <a:spcPts val="0"/>
              </a:spcBef>
            </a:pPr>
            <a:endParaRPr lang="ru-RU" b="1" spc="-15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ctr">
              <a:spcBef>
                <a:spcPts val="0"/>
              </a:spcBef>
            </a:pPr>
            <a:r>
              <a:rPr lang="ru-RU" b="1" spc="-1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производства  промышленной продукции на территории Российской Федерации.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1608B2-A001-4E39-B7F8-86550ADEF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96" y="227166"/>
            <a:ext cx="926650" cy="939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24110"/>
            <a:ext cx="10285411" cy="671290"/>
          </a:xfrm>
        </p:spPr>
        <p:txBody>
          <a:bodyPr/>
          <a:lstStyle/>
          <a:p>
            <a:r>
              <a:rPr lang="ru-RU" b="1" dirty="0" smtClean="0"/>
              <a:t>КАТЕГОРИИ ПРОМЫШЛЕННОЙ ПРОДУКЦИИ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447800"/>
            <a:ext cx="10056812" cy="472440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отрасли станкостроения, автомобилестроения, специального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машиностроения,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отрасли </a:t>
            </a:r>
            <a:r>
              <a:rPr lang="ru-RU" sz="5500" b="1" dirty="0" err="1">
                <a:latin typeface="Times New Roman" pitchFamily="18" charset="0"/>
                <a:cs typeface="Times New Roman" pitchFamily="18" charset="0"/>
              </a:rPr>
              <a:t>фотоники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 и светотехники,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продукция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энергетического машиностроения,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электротехнической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и кабельной промышленности, 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медицинские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изделия,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отрасли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радиоэлектроники,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мебельной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и деревообрабатывающей промышленности,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продукция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отрасли легкой промышленности,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лакокрасочные,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отдельные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виды технологического оборудования для подготовки, хранения и переработки углеводородов,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компрессорное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и холодильное оборудование,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приборы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для измерения, насосное оборудование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98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950" y="4114800"/>
            <a:ext cx="5337810" cy="2844800"/>
            <a:chOff x="0" y="4013200"/>
            <a:chExt cx="5337810" cy="2844800"/>
          </a:xfrm>
        </p:grpSpPr>
        <p:sp>
          <p:nvSpPr>
            <p:cNvPr id="3" name="object 3"/>
            <p:cNvSpPr/>
            <p:nvPr/>
          </p:nvSpPr>
          <p:spPr>
            <a:xfrm>
              <a:off x="479374" y="4221099"/>
              <a:ext cx="4846320" cy="576580"/>
            </a:xfrm>
            <a:custGeom>
              <a:avLst/>
              <a:gdLst/>
              <a:ahLst/>
              <a:cxnLst/>
              <a:rect l="l" t="t" r="r" b="b"/>
              <a:pathLst>
                <a:path w="4846320" h="576579">
                  <a:moveTo>
                    <a:pt x="4749723" y="0"/>
                  </a:moveTo>
                  <a:lnTo>
                    <a:pt x="96011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59"/>
                  </a:lnTo>
                  <a:lnTo>
                    <a:pt x="7545" y="517403"/>
                  </a:lnTo>
                  <a:lnTo>
                    <a:pt x="28122" y="547925"/>
                  </a:lnTo>
                  <a:lnTo>
                    <a:pt x="58641" y="568517"/>
                  </a:lnTo>
                  <a:lnTo>
                    <a:pt x="96011" y="576071"/>
                  </a:lnTo>
                  <a:lnTo>
                    <a:pt x="4749723" y="576071"/>
                  </a:lnTo>
                  <a:lnTo>
                    <a:pt x="4787121" y="568517"/>
                  </a:lnTo>
                  <a:lnTo>
                    <a:pt x="4817637" y="547925"/>
                  </a:lnTo>
                  <a:lnTo>
                    <a:pt x="4838199" y="517403"/>
                  </a:lnTo>
                  <a:lnTo>
                    <a:pt x="4845735" y="480059"/>
                  </a:lnTo>
                  <a:lnTo>
                    <a:pt x="4845735" y="96012"/>
                  </a:lnTo>
                  <a:lnTo>
                    <a:pt x="4838199" y="58614"/>
                  </a:lnTo>
                  <a:lnTo>
                    <a:pt x="4817637" y="28098"/>
                  </a:lnTo>
                  <a:lnTo>
                    <a:pt x="4787121" y="7536"/>
                  </a:lnTo>
                  <a:lnTo>
                    <a:pt x="4749723" y="0"/>
                  </a:lnTo>
                  <a:close/>
                </a:path>
              </a:pathLst>
            </a:custGeom>
            <a:solidFill>
              <a:srgbClr val="FF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9374" y="4221099"/>
              <a:ext cx="4846320" cy="576580"/>
            </a:xfrm>
            <a:custGeom>
              <a:avLst/>
              <a:gdLst/>
              <a:ahLst/>
              <a:cxnLst/>
              <a:rect l="l" t="t" r="r" b="b"/>
              <a:pathLst>
                <a:path w="4846320" h="576579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1" y="0"/>
                  </a:lnTo>
                  <a:lnTo>
                    <a:pt x="4749723" y="0"/>
                  </a:lnTo>
                  <a:lnTo>
                    <a:pt x="4787121" y="7536"/>
                  </a:lnTo>
                  <a:lnTo>
                    <a:pt x="4817637" y="28098"/>
                  </a:lnTo>
                  <a:lnTo>
                    <a:pt x="4838199" y="58614"/>
                  </a:lnTo>
                  <a:lnTo>
                    <a:pt x="4845735" y="96012"/>
                  </a:lnTo>
                  <a:lnTo>
                    <a:pt x="4845735" y="480059"/>
                  </a:lnTo>
                  <a:lnTo>
                    <a:pt x="4838199" y="517403"/>
                  </a:lnTo>
                  <a:lnTo>
                    <a:pt x="4817637" y="547925"/>
                  </a:lnTo>
                  <a:lnTo>
                    <a:pt x="4787121" y="568517"/>
                  </a:lnTo>
                  <a:lnTo>
                    <a:pt x="4749723" y="576071"/>
                  </a:lnTo>
                  <a:lnTo>
                    <a:pt x="96011" y="576071"/>
                  </a:lnTo>
                  <a:lnTo>
                    <a:pt x="58641" y="568517"/>
                  </a:lnTo>
                  <a:lnTo>
                    <a:pt x="28122" y="547925"/>
                  </a:lnTo>
                  <a:lnTo>
                    <a:pt x="7545" y="517403"/>
                  </a:lnTo>
                  <a:lnTo>
                    <a:pt x="0" y="480059"/>
                  </a:lnTo>
                  <a:lnTo>
                    <a:pt x="0" y="96012"/>
                  </a:lnTo>
                  <a:close/>
                </a:path>
              </a:pathLst>
            </a:custGeom>
            <a:ln w="25399">
              <a:solidFill>
                <a:srgbClr val="FF8B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8800" y="285426"/>
            <a:ext cx="94488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0"/>
              </a:spcBef>
            </a:pP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</a:t>
            </a:r>
            <a:r>
              <a:rPr sz="30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</a:t>
            </a:r>
            <a:r>
              <a:rPr sz="3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0" y="4421007"/>
            <a:ext cx="19259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sz="2000" b="1" spc="-9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2227" y="1391591"/>
            <a:ext cx="4846320" cy="1921510"/>
          </a:xfrm>
          <a:custGeom>
            <a:avLst/>
            <a:gdLst/>
            <a:ahLst/>
            <a:cxnLst/>
            <a:rect l="l" t="t" r="r" b="b"/>
            <a:pathLst>
              <a:path w="4846320" h="1921510">
                <a:moveTo>
                  <a:pt x="0" y="109727"/>
                </a:moveTo>
                <a:lnTo>
                  <a:pt x="8615" y="67026"/>
                </a:lnTo>
                <a:lnTo>
                  <a:pt x="32111" y="32146"/>
                </a:lnTo>
                <a:lnTo>
                  <a:pt x="66961" y="8626"/>
                </a:lnTo>
                <a:lnTo>
                  <a:pt x="109639" y="0"/>
                </a:lnTo>
                <a:lnTo>
                  <a:pt x="4736134" y="0"/>
                </a:lnTo>
                <a:lnTo>
                  <a:pt x="4778816" y="8626"/>
                </a:lnTo>
                <a:lnTo>
                  <a:pt x="4813652" y="32146"/>
                </a:lnTo>
                <a:lnTo>
                  <a:pt x="4837129" y="67026"/>
                </a:lnTo>
                <a:lnTo>
                  <a:pt x="4845735" y="109727"/>
                </a:lnTo>
                <a:lnTo>
                  <a:pt x="4845735" y="1811908"/>
                </a:lnTo>
                <a:lnTo>
                  <a:pt x="4837129" y="1854537"/>
                </a:lnTo>
                <a:lnTo>
                  <a:pt x="4813652" y="1889379"/>
                </a:lnTo>
                <a:lnTo>
                  <a:pt x="4778816" y="1912885"/>
                </a:lnTo>
                <a:lnTo>
                  <a:pt x="4736134" y="1921510"/>
                </a:lnTo>
                <a:lnTo>
                  <a:pt x="109639" y="1921510"/>
                </a:lnTo>
                <a:lnTo>
                  <a:pt x="66961" y="1912885"/>
                </a:lnTo>
                <a:lnTo>
                  <a:pt x="32111" y="1889379"/>
                </a:lnTo>
                <a:lnTo>
                  <a:pt x="8615" y="1854537"/>
                </a:lnTo>
                <a:lnTo>
                  <a:pt x="0" y="1811908"/>
                </a:lnTo>
                <a:lnTo>
                  <a:pt x="0" y="109727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232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6135" y="1670372"/>
            <a:ext cx="4678503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0" marR="13335" indent="-2292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требованиям, </a:t>
            </a:r>
            <a:r>
              <a:rPr lang="ru-RU"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редъявляемым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отнесения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произведённой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0" marR="5080" indent="-288925">
              <a:lnSpc>
                <a:spcPct val="100000"/>
              </a:lnSpc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предусмотренным </a:t>
            </a:r>
            <a:r>
              <a:rPr sz="1800" b="1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</a:t>
            </a:r>
            <a:r>
              <a:rPr sz="1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№719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86721" y="1375382"/>
            <a:ext cx="4867585" cy="1937719"/>
            <a:chOff x="5980627" y="1347263"/>
            <a:chExt cx="4867585" cy="1937719"/>
          </a:xfrm>
        </p:grpSpPr>
        <p:sp>
          <p:nvSpPr>
            <p:cNvPr id="10" name="object 10"/>
            <p:cNvSpPr/>
            <p:nvPr/>
          </p:nvSpPr>
          <p:spPr>
            <a:xfrm>
              <a:off x="6001892" y="1363472"/>
              <a:ext cx="4846320" cy="1921510"/>
            </a:xfrm>
            <a:custGeom>
              <a:avLst/>
              <a:gdLst/>
              <a:ahLst/>
              <a:cxnLst/>
              <a:rect l="l" t="t" r="r" b="b"/>
              <a:pathLst>
                <a:path w="4846320" h="1921510">
                  <a:moveTo>
                    <a:pt x="4707636" y="0"/>
                  </a:moveTo>
                  <a:lnTo>
                    <a:pt x="138684" y="0"/>
                  </a:lnTo>
                  <a:lnTo>
                    <a:pt x="94853" y="7071"/>
                  </a:lnTo>
                  <a:lnTo>
                    <a:pt x="56784" y="26761"/>
                  </a:lnTo>
                  <a:lnTo>
                    <a:pt x="26761" y="56784"/>
                  </a:lnTo>
                  <a:lnTo>
                    <a:pt x="7071" y="94853"/>
                  </a:lnTo>
                  <a:lnTo>
                    <a:pt x="0" y="138683"/>
                  </a:lnTo>
                  <a:lnTo>
                    <a:pt x="0" y="1782826"/>
                  </a:lnTo>
                  <a:lnTo>
                    <a:pt x="7071" y="1826656"/>
                  </a:lnTo>
                  <a:lnTo>
                    <a:pt x="26761" y="1864725"/>
                  </a:lnTo>
                  <a:lnTo>
                    <a:pt x="56784" y="1894748"/>
                  </a:lnTo>
                  <a:lnTo>
                    <a:pt x="94853" y="1914438"/>
                  </a:lnTo>
                  <a:lnTo>
                    <a:pt x="138684" y="1921510"/>
                  </a:lnTo>
                  <a:lnTo>
                    <a:pt x="4707636" y="1921510"/>
                  </a:lnTo>
                  <a:lnTo>
                    <a:pt x="4751466" y="1914438"/>
                  </a:lnTo>
                  <a:lnTo>
                    <a:pt x="4789535" y="1894748"/>
                  </a:lnTo>
                  <a:lnTo>
                    <a:pt x="4819558" y="1864725"/>
                  </a:lnTo>
                  <a:lnTo>
                    <a:pt x="4839248" y="1826656"/>
                  </a:lnTo>
                  <a:lnTo>
                    <a:pt x="4846320" y="1782826"/>
                  </a:lnTo>
                  <a:lnTo>
                    <a:pt x="4846320" y="138683"/>
                  </a:lnTo>
                  <a:lnTo>
                    <a:pt x="4839248" y="94853"/>
                  </a:lnTo>
                  <a:lnTo>
                    <a:pt x="4819558" y="56784"/>
                  </a:lnTo>
                  <a:lnTo>
                    <a:pt x="4789535" y="26761"/>
                  </a:lnTo>
                  <a:lnTo>
                    <a:pt x="4751466" y="7071"/>
                  </a:lnTo>
                  <a:lnTo>
                    <a:pt x="4707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80627" y="1347263"/>
              <a:ext cx="4846320" cy="1921510"/>
            </a:xfrm>
            <a:custGeom>
              <a:avLst/>
              <a:gdLst/>
              <a:ahLst/>
              <a:cxnLst/>
              <a:rect l="l" t="t" r="r" b="b"/>
              <a:pathLst>
                <a:path w="4846320" h="1921510">
                  <a:moveTo>
                    <a:pt x="0" y="138683"/>
                  </a:moveTo>
                  <a:lnTo>
                    <a:pt x="7071" y="94853"/>
                  </a:lnTo>
                  <a:lnTo>
                    <a:pt x="26761" y="56784"/>
                  </a:lnTo>
                  <a:lnTo>
                    <a:pt x="56784" y="26761"/>
                  </a:lnTo>
                  <a:lnTo>
                    <a:pt x="94853" y="7071"/>
                  </a:lnTo>
                  <a:lnTo>
                    <a:pt x="138684" y="0"/>
                  </a:lnTo>
                  <a:lnTo>
                    <a:pt x="4707636" y="0"/>
                  </a:lnTo>
                  <a:lnTo>
                    <a:pt x="4751466" y="7071"/>
                  </a:lnTo>
                  <a:lnTo>
                    <a:pt x="4789535" y="26761"/>
                  </a:lnTo>
                  <a:lnTo>
                    <a:pt x="4819558" y="56784"/>
                  </a:lnTo>
                  <a:lnTo>
                    <a:pt x="4839248" y="94853"/>
                  </a:lnTo>
                  <a:lnTo>
                    <a:pt x="4846320" y="138683"/>
                  </a:lnTo>
                  <a:lnTo>
                    <a:pt x="4846320" y="1782826"/>
                  </a:lnTo>
                  <a:lnTo>
                    <a:pt x="4839248" y="1826656"/>
                  </a:lnTo>
                  <a:lnTo>
                    <a:pt x="4819558" y="1864725"/>
                  </a:lnTo>
                  <a:lnTo>
                    <a:pt x="4789535" y="1894748"/>
                  </a:lnTo>
                  <a:lnTo>
                    <a:pt x="4751466" y="1914438"/>
                  </a:lnTo>
                  <a:lnTo>
                    <a:pt x="4707636" y="1921510"/>
                  </a:lnTo>
                  <a:lnTo>
                    <a:pt x="138684" y="1921510"/>
                  </a:lnTo>
                  <a:lnTo>
                    <a:pt x="94853" y="1914438"/>
                  </a:lnTo>
                  <a:lnTo>
                    <a:pt x="56784" y="1894748"/>
                  </a:lnTo>
                  <a:lnTo>
                    <a:pt x="26761" y="1864725"/>
                  </a:lnTo>
                  <a:lnTo>
                    <a:pt x="7071" y="1826656"/>
                  </a:lnTo>
                  <a:lnTo>
                    <a:pt x="0" y="1782826"/>
                  </a:lnTo>
                  <a:lnTo>
                    <a:pt x="0" y="138683"/>
                  </a:lnTo>
                  <a:close/>
                </a:path>
              </a:pathLst>
            </a:custGeom>
            <a:ln w="25400">
              <a:solidFill>
                <a:srgbClr val="23285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94677" y="1610994"/>
            <a:ext cx="447294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 происхождения,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предусмотренным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sz="1800" b="1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Содружестве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Независимых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 </a:t>
            </a:r>
            <a:r>
              <a:rPr sz="1800"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12350" y="3395372"/>
            <a:ext cx="1037590" cy="889635"/>
            <a:chOff x="7906257" y="3272282"/>
            <a:chExt cx="1037590" cy="889635"/>
          </a:xfrm>
        </p:grpSpPr>
        <p:sp>
          <p:nvSpPr>
            <p:cNvPr id="14" name="object 14"/>
            <p:cNvSpPr/>
            <p:nvPr/>
          </p:nvSpPr>
          <p:spPr>
            <a:xfrm>
              <a:off x="7918957" y="3284982"/>
              <a:ext cx="1012190" cy="864235"/>
            </a:xfrm>
            <a:custGeom>
              <a:avLst/>
              <a:gdLst/>
              <a:ahLst/>
              <a:cxnLst/>
              <a:rect l="l" t="t" r="r" b="b"/>
              <a:pathLst>
                <a:path w="1012190" h="864235">
                  <a:moveTo>
                    <a:pt x="759206" y="0"/>
                  </a:moveTo>
                  <a:lnTo>
                    <a:pt x="253111" y="0"/>
                  </a:lnTo>
                  <a:lnTo>
                    <a:pt x="253111" y="432053"/>
                  </a:lnTo>
                  <a:lnTo>
                    <a:pt x="0" y="432053"/>
                  </a:lnTo>
                  <a:lnTo>
                    <a:pt x="506095" y="864107"/>
                  </a:lnTo>
                  <a:lnTo>
                    <a:pt x="1012190" y="432053"/>
                  </a:lnTo>
                  <a:lnTo>
                    <a:pt x="759206" y="432053"/>
                  </a:lnTo>
                  <a:lnTo>
                    <a:pt x="759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8957" y="3284982"/>
              <a:ext cx="1012190" cy="864235"/>
            </a:xfrm>
            <a:custGeom>
              <a:avLst/>
              <a:gdLst/>
              <a:ahLst/>
              <a:cxnLst/>
              <a:rect l="l" t="t" r="r" b="b"/>
              <a:pathLst>
                <a:path w="1012190" h="864235">
                  <a:moveTo>
                    <a:pt x="0" y="432053"/>
                  </a:moveTo>
                  <a:lnTo>
                    <a:pt x="253111" y="432053"/>
                  </a:lnTo>
                  <a:lnTo>
                    <a:pt x="253111" y="0"/>
                  </a:lnTo>
                  <a:lnTo>
                    <a:pt x="759206" y="0"/>
                  </a:lnTo>
                  <a:lnTo>
                    <a:pt x="759206" y="432053"/>
                  </a:lnTo>
                  <a:lnTo>
                    <a:pt x="1012190" y="432053"/>
                  </a:lnTo>
                  <a:lnTo>
                    <a:pt x="506095" y="864107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232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371729" y="4247315"/>
            <a:ext cx="4871720" cy="601980"/>
            <a:chOff x="5989192" y="4208398"/>
            <a:chExt cx="4871720" cy="601980"/>
          </a:xfrm>
        </p:grpSpPr>
        <p:sp>
          <p:nvSpPr>
            <p:cNvPr id="17" name="object 17"/>
            <p:cNvSpPr/>
            <p:nvPr/>
          </p:nvSpPr>
          <p:spPr>
            <a:xfrm>
              <a:off x="6001892" y="4221098"/>
              <a:ext cx="4846320" cy="576580"/>
            </a:xfrm>
            <a:custGeom>
              <a:avLst/>
              <a:gdLst/>
              <a:ahLst/>
              <a:cxnLst/>
              <a:rect l="l" t="t" r="r" b="b"/>
              <a:pathLst>
                <a:path w="4846320" h="576579">
                  <a:moveTo>
                    <a:pt x="4750308" y="0"/>
                  </a:moveTo>
                  <a:lnTo>
                    <a:pt x="96012" y="0"/>
                  </a:lnTo>
                  <a:lnTo>
                    <a:pt x="58668" y="7536"/>
                  </a:lnTo>
                  <a:lnTo>
                    <a:pt x="28146" y="28098"/>
                  </a:lnTo>
                  <a:lnTo>
                    <a:pt x="7554" y="58614"/>
                  </a:lnTo>
                  <a:lnTo>
                    <a:pt x="0" y="96012"/>
                  </a:lnTo>
                  <a:lnTo>
                    <a:pt x="0" y="480059"/>
                  </a:lnTo>
                  <a:lnTo>
                    <a:pt x="7554" y="517403"/>
                  </a:lnTo>
                  <a:lnTo>
                    <a:pt x="28146" y="547925"/>
                  </a:lnTo>
                  <a:lnTo>
                    <a:pt x="58668" y="568517"/>
                  </a:lnTo>
                  <a:lnTo>
                    <a:pt x="96012" y="576071"/>
                  </a:lnTo>
                  <a:lnTo>
                    <a:pt x="4750308" y="576071"/>
                  </a:lnTo>
                  <a:lnTo>
                    <a:pt x="4787651" y="568517"/>
                  </a:lnTo>
                  <a:lnTo>
                    <a:pt x="4818173" y="547925"/>
                  </a:lnTo>
                  <a:lnTo>
                    <a:pt x="4838765" y="517403"/>
                  </a:lnTo>
                  <a:lnTo>
                    <a:pt x="4846320" y="480059"/>
                  </a:lnTo>
                  <a:lnTo>
                    <a:pt x="4846320" y="96012"/>
                  </a:lnTo>
                  <a:lnTo>
                    <a:pt x="4838765" y="58614"/>
                  </a:lnTo>
                  <a:lnTo>
                    <a:pt x="4818173" y="28098"/>
                  </a:lnTo>
                  <a:lnTo>
                    <a:pt x="4787651" y="7536"/>
                  </a:lnTo>
                  <a:lnTo>
                    <a:pt x="4750308" y="0"/>
                  </a:lnTo>
                  <a:close/>
                </a:path>
              </a:pathLst>
            </a:custGeom>
            <a:solidFill>
              <a:srgbClr val="E7F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01892" y="4221098"/>
              <a:ext cx="4846320" cy="576580"/>
            </a:xfrm>
            <a:custGeom>
              <a:avLst/>
              <a:gdLst/>
              <a:ahLst/>
              <a:cxnLst/>
              <a:rect l="l" t="t" r="r" b="b"/>
              <a:pathLst>
                <a:path w="4846320" h="576579">
                  <a:moveTo>
                    <a:pt x="0" y="96012"/>
                  </a:moveTo>
                  <a:lnTo>
                    <a:pt x="7554" y="58614"/>
                  </a:lnTo>
                  <a:lnTo>
                    <a:pt x="28146" y="28098"/>
                  </a:lnTo>
                  <a:lnTo>
                    <a:pt x="58668" y="7536"/>
                  </a:lnTo>
                  <a:lnTo>
                    <a:pt x="96012" y="0"/>
                  </a:lnTo>
                  <a:lnTo>
                    <a:pt x="4750308" y="0"/>
                  </a:lnTo>
                  <a:lnTo>
                    <a:pt x="4787651" y="7536"/>
                  </a:lnTo>
                  <a:lnTo>
                    <a:pt x="4818173" y="28098"/>
                  </a:lnTo>
                  <a:lnTo>
                    <a:pt x="4838765" y="58614"/>
                  </a:lnTo>
                  <a:lnTo>
                    <a:pt x="4846320" y="96012"/>
                  </a:lnTo>
                  <a:lnTo>
                    <a:pt x="4846320" y="480059"/>
                  </a:lnTo>
                  <a:lnTo>
                    <a:pt x="4838765" y="517403"/>
                  </a:lnTo>
                  <a:lnTo>
                    <a:pt x="4818173" y="547925"/>
                  </a:lnTo>
                  <a:lnTo>
                    <a:pt x="4787651" y="568517"/>
                  </a:lnTo>
                  <a:lnTo>
                    <a:pt x="4750308" y="576071"/>
                  </a:lnTo>
                  <a:lnTo>
                    <a:pt x="96012" y="576071"/>
                  </a:lnTo>
                  <a:lnTo>
                    <a:pt x="58668" y="568517"/>
                  </a:lnTo>
                  <a:lnTo>
                    <a:pt x="28146" y="547925"/>
                  </a:lnTo>
                  <a:lnTo>
                    <a:pt x="7554" y="517403"/>
                  </a:lnTo>
                  <a:lnTo>
                    <a:pt x="0" y="480059"/>
                  </a:lnTo>
                  <a:lnTo>
                    <a:pt x="0" y="96012"/>
                  </a:lnTo>
                  <a:close/>
                </a:path>
              </a:pathLst>
            </a:custGeom>
            <a:ln w="25399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924800" y="4367278"/>
            <a:ext cx="21761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r>
              <a:rPr sz="2000" b="1" spc="-6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СТ-1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54760" y="3399953"/>
            <a:ext cx="1012190" cy="864235"/>
            <a:chOff x="2396236" y="3284982"/>
            <a:chExt cx="1012190" cy="864235"/>
          </a:xfrm>
        </p:grpSpPr>
        <p:sp>
          <p:nvSpPr>
            <p:cNvPr id="21" name="object 21"/>
            <p:cNvSpPr/>
            <p:nvPr/>
          </p:nvSpPr>
          <p:spPr>
            <a:xfrm>
              <a:off x="2396236" y="3284982"/>
              <a:ext cx="1012190" cy="864235"/>
            </a:xfrm>
            <a:custGeom>
              <a:avLst/>
              <a:gdLst/>
              <a:ahLst/>
              <a:cxnLst/>
              <a:rect l="l" t="t" r="r" b="b"/>
              <a:pathLst>
                <a:path w="1012189" h="864235">
                  <a:moveTo>
                    <a:pt x="759078" y="0"/>
                  </a:moveTo>
                  <a:lnTo>
                    <a:pt x="252983" y="0"/>
                  </a:lnTo>
                  <a:lnTo>
                    <a:pt x="252983" y="432053"/>
                  </a:lnTo>
                  <a:lnTo>
                    <a:pt x="0" y="432053"/>
                  </a:lnTo>
                  <a:lnTo>
                    <a:pt x="505968" y="864107"/>
                  </a:lnTo>
                  <a:lnTo>
                    <a:pt x="1012063" y="432053"/>
                  </a:lnTo>
                  <a:lnTo>
                    <a:pt x="759078" y="432053"/>
                  </a:lnTo>
                  <a:lnTo>
                    <a:pt x="7590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96236" y="3284982"/>
              <a:ext cx="1012190" cy="864235"/>
            </a:xfrm>
            <a:custGeom>
              <a:avLst/>
              <a:gdLst/>
              <a:ahLst/>
              <a:cxnLst/>
              <a:rect l="l" t="t" r="r" b="b"/>
              <a:pathLst>
                <a:path w="1012189" h="864235">
                  <a:moveTo>
                    <a:pt x="0" y="432053"/>
                  </a:moveTo>
                  <a:lnTo>
                    <a:pt x="252983" y="432053"/>
                  </a:lnTo>
                  <a:lnTo>
                    <a:pt x="252983" y="0"/>
                  </a:lnTo>
                  <a:lnTo>
                    <a:pt x="759078" y="0"/>
                  </a:lnTo>
                  <a:lnTo>
                    <a:pt x="759078" y="432053"/>
                  </a:lnTo>
                  <a:lnTo>
                    <a:pt x="1012063" y="432053"/>
                  </a:lnTo>
                  <a:lnTo>
                    <a:pt x="505968" y="864107"/>
                  </a:lnTo>
                  <a:lnTo>
                    <a:pt x="0" y="432053"/>
                  </a:lnTo>
                  <a:close/>
                </a:path>
              </a:pathLst>
            </a:custGeom>
            <a:ln w="25399">
              <a:solidFill>
                <a:srgbClr val="232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9">
            <a:extLst>
              <a:ext uri="{FF2B5EF4-FFF2-40B4-BE49-F238E27FC236}">
                <a16:creationId xmlns:a16="http://schemas.microsoft.com/office/drawing/2014/main" id="{70440C40-CE6B-4DFB-9AE0-E74BDEF52FC2}"/>
              </a:ext>
            </a:extLst>
          </p:cNvPr>
          <p:cNvSpPr txBox="1"/>
          <p:nvPr/>
        </p:nvSpPr>
        <p:spPr>
          <a:xfrm>
            <a:off x="1090411" y="5130032"/>
            <a:ext cx="10162792" cy="1384995"/>
          </a:xfrm>
          <a:prstGeom prst="rect">
            <a:avLst/>
          </a:prstGeom>
          <a:gradFill flip="none" rotWithShape="1">
            <a:gsLst>
              <a:gs pos="8600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18600000" scaled="0"/>
            <a:tileRect/>
          </a:gradFill>
          <a:ln w="28575">
            <a:noFill/>
            <a:round/>
          </a:ln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</a:t>
            </a:r>
            <a:r>
              <a:rPr b="1" spc="1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b="1" spc="-2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</a:t>
            </a:r>
            <a:r>
              <a:rPr b="1" spc="3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по ОК</a:t>
            </a:r>
            <a:r>
              <a:rPr b="1" spc="1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034-2014</a:t>
            </a:r>
            <a:r>
              <a:rPr b="1" spc="56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(КПЕС</a:t>
            </a:r>
            <a:r>
              <a:rPr b="1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2008)</a:t>
            </a:r>
            <a:r>
              <a:rPr b="1" spc="32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ТН </a:t>
            </a:r>
            <a:r>
              <a:rPr b="1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ВЭД</a:t>
            </a:r>
            <a:r>
              <a:rPr b="1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предшествует</a:t>
            </a:r>
            <a:r>
              <a:rPr b="1" spc="17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«из», </a:t>
            </a:r>
            <a:r>
              <a:rPr b="1" spc="-1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b="1" spc="2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то, что</a:t>
            </a:r>
            <a:r>
              <a:rPr b="1" spc="1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промышленной продукции,</a:t>
            </a:r>
            <a:r>
              <a:rPr b="1" spc="28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предъявляемые</a:t>
            </a:r>
            <a:r>
              <a:rPr b="1" spc="16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её отнесения к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произведённой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</a:t>
            </a:r>
            <a:r>
              <a:rPr b="1" spc="2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  <a:r>
              <a:rPr b="1" spc="2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</a:t>
            </a:r>
            <a:r>
              <a:rPr b="1" spc="32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b="1" spc="-12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товарам,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классифицируются</a:t>
            </a:r>
            <a:r>
              <a:rPr b="1" spc="2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</a:t>
            </a:r>
            <a:r>
              <a:rPr b="1" spc="1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товарной</a:t>
            </a:r>
            <a:r>
              <a:rPr b="1" spc="-16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и указаны в</a:t>
            </a:r>
            <a:r>
              <a:rPr b="1" spc="-12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«Наименование</a:t>
            </a:r>
            <a:r>
              <a:rPr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товара»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41FBBC7C-94AB-4C41-A78B-419003C220E4}"/>
              </a:ext>
            </a:extLst>
          </p:cNvPr>
          <p:cNvSpPr/>
          <p:nvPr/>
        </p:nvSpPr>
        <p:spPr>
          <a:xfrm>
            <a:off x="989309" y="5041610"/>
            <a:ext cx="10364997" cy="1561840"/>
          </a:xfrm>
          <a:custGeom>
            <a:avLst/>
            <a:gdLst/>
            <a:ahLst/>
            <a:cxnLst/>
            <a:rect l="l" t="t" r="r" b="b"/>
            <a:pathLst>
              <a:path w="4846320" h="1921510">
                <a:moveTo>
                  <a:pt x="0" y="138683"/>
                </a:moveTo>
                <a:lnTo>
                  <a:pt x="7071" y="94853"/>
                </a:lnTo>
                <a:lnTo>
                  <a:pt x="26761" y="56784"/>
                </a:lnTo>
                <a:lnTo>
                  <a:pt x="56784" y="26761"/>
                </a:lnTo>
                <a:lnTo>
                  <a:pt x="94853" y="7071"/>
                </a:lnTo>
                <a:lnTo>
                  <a:pt x="138684" y="0"/>
                </a:lnTo>
                <a:lnTo>
                  <a:pt x="4707636" y="0"/>
                </a:lnTo>
                <a:lnTo>
                  <a:pt x="4751466" y="7071"/>
                </a:lnTo>
                <a:lnTo>
                  <a:pt x="4789535" y="26761"/>
                </a:lnTo>
                <a:lnTo>
                  <a:pt x="4819558" y="56784"/>
                </a:lnTo>
                <a:lnTo>
                  <a:pt x="4839248" y="94853"/>
                </a:lnTo>
                <a:lnTo>
                  <a:pt x="4846320" y="138683"/>
                </a:lnTo>
                <a:lnTo>
                  <a:pt x="4846320" y="1782826"/>
                </a:lnTo>
                <a:lnTo>
                  <a:pt x="4839248" y="1826656"/>
                </a:lnTo>
                <a:lnTo>
                  <a:pt x="4819558" y="1864725"/>
                </a:lnTo>
                <a:lnTo>
                  <a:pt x="4789535" y="1894748"/>
                </a:lnTo>
                <a:lnTo>
                  <a:pt x="4751466" y="1914438"/>
                </a:lnTo>
                <a:lnTo>
                  <a:pt x="4707636" y="1921510"/>
                </a:lnTo>
                <a:lnTo>
                  <a:pt x="138684" y="1921510"/>
                </a:lnTo>
                <a:lnTo>
                  <a:pt x="94853" y="1914438"/>
                </a:lnTo>
                <a:lnTo>
                  <a:pt x="56784" y="1894748"/>
                </a:lnTo>
                <a:lnTo>
                  <a:pt x="26761" y="1864725"/>
                </a:lnTo>
                <a:lnTo>
                  <a:pt x="7071" y="1826656"/>
                </a:lnTo>
                <a:lnTo>
                  <a:pt x="0" y="1782826"/>
                </a:lnTo>
                <a:lnTo>
                  <a:pt x="0" y="138683"/>
                </a:lnTo>
                <a:close/>
              </a:path>
            </a:pathLst>
          </a:custGeom>
          <a:ln w="25400">
            <a:solidFill>
              <a:srgbClr val="2328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ГОСУДАРСТВЕННАЯ ИНФОРМАЦИОННАЯ СИСТЕМА ПРОМЫШЛЕННОСТИ </a:t>
            </a:r>
            <a:r>
              <a:rPr lang="ru-RU" dirty="0" smtClean="0">
                <a:solidFill>
                  <a:srgbClr val="FF0000"/>
                </a:solidFill>
              </a:rPr>
              <a:t> (ГИСП)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Ссылка на сайт системы Государственной информационной системы промышленности   </a:t>
            </a:r>
            <a:r>
              <a:rPr lang="en-US" b="1" dirty="0" smtClean="0">
                <a:solidFill>
                  <a:srgbClr val="FF0000"/>
                </a:solidFill>
              </a:rPr>
              <a:t>https</a:t>
            </a:r>
            <a:r>
              <a:rPr lang="en-US" b="1" dirty="0">
                <a:solidFill>
                  <a:srgbClr val="FF0000"/>
                </a:solidFill>
              </a:rPr>
              <a:t>://</a:t>
            </a:r>
            <a:r>
              <a:rPr lang="en-US" b="1" dirty="0" smtClean="0">
                <a:solidFill>
                  <a:srgbClr val="FF0000"/>
                </a:solidFill>
              </a:rPr>
              <a:t>gisp.gov.ru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Инструменты и сервисы, необходимые для </a:t>
            </a:r>
            <a:r>
              <a:rPr lang="ru-RU" dirty="0" smtClean="0">
                <a:solidFill>
                  <a:srgbClr val="FF0000"/>
                </a:solidFill>
              </a:rPr>
              <a:t>подтверждения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производства </a:t>
            </a:r>
            <a:r>
              <a:rPr lang="ru-RU" dirty="0">
                <a:solidFill>
                  <a:srgbClr val="FF0000"/>
                </a:solidFill>
              </a:rPr>
              <a:t>промышленной </a:t>
            </a:r>
            <a:r>
              <a:rPr lang="ru-RU" dirty="0" smtClean="0">
                <a:solidFill>
                  <a:srgbClr val="FF0000"/>
                </a:solidFill>
              </a:rPr>
              <a:t>продукции</a:t>
            </a:r>
          </a:p>
          <a:p>
            <a:r>
              <a:rPr lang="ru-RU" dirty="0">
                <a:solidFill>
                  <a:srgbClr val="FF0000"/>
                </a:solidFill>
              </a:rPr>
              <a:t>Размещение продукции предприятия в каталоге </a:t>
            </a:r>
            <a:r>
              <a:rPr lang="ru-RU" dirty="0" smtClean="0">
                <a:solidFill>
                  <a:srgbClr val="FF0000"/>
                </a:solidFill>
              </a:rPr>
              <a:t>ГИСП</a:t>
            </a:r>
          </a:p>
          <a:p>
            <a:r>
              <a:rPr lang="ru-RU" dirty="0">
                <a:solidFill>
                  <a:srgbClr val="FF0000"/>
                </a:solidFill>
              </a:rPr>
              <a:t>Сервис подачи и рассмотрения заявок на получение заключения о подтверждении производства промышленной продукции на территории Российской Федерации в рамках Постановления № </a:t>
            </a:r>
            <a:r>
              <a:rPr lang="ru-RU" dirty="0" smtClean="0">
                <a:solidFill>
                  <a:srgbClr val="FF0000"/>
                </a:solidFill>
              </a:rPr>
              <a:t>719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8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09441"/>
            <a:ext cx="4164965" cy="3448685"/>
            <a:chOff x="0" y="3409441"/>
            <a:chExt cx="4164965" cy="3448685"/>
          </a:xfrm>
        </p:grpSpPr>
        <p:sp>
          <p:nvSpPr>
            <p:cNvPr id="3" name="object 3"/>
            <p:cNvSpPr/>
            <p:nvPr/>
          </p:nvSpPr>
          <p:spPr>
            <a:xfrm>
              <a:off x="407365" y="3422141"/>
              <a:ext cx="3744595" cy="1050290"/>
            </a:xfrm>
            <a:custGeom>
              <a:avLst/>
              <a:gdLst/>
              <a:ahLst/>
              <a:cxnLst/>
              <a:rect l="l" t="t" r="r" b="b"/>
              <a:pathLst>
                <a:path w="3744595" h="1050289">
                  <a:moveTo>
                    <a:pt x="3639362" y="0"/>
                  </a:moveTo>
                  <a:lnTo>
                    <a:pt x="105016" y="0"/>
                  </a:lnTo>
                  <a:lnTo>
                    <a:pt x="64138" y="8249"/>
                  </a:lnTo>
                  <a:lnTo>
                    <a:pt x="30757" y="30749"/>
                  </a:lnTo>
                  <a:lnTo>
                    <a:pt x="8252" y="64133"/>
                  </a:lnTo>
                  <a:lnTo>
                    <a:pt x="0" y="105029"/>
                  </a:lnTo>
                  <a:lnTo>
                    <a:pt x="0" y="945134"/>
                  </a:lnTo>
                  <a:lnTo>
                    <a:pt x="8252" y="986029"/>
                  </a:lnTo>
                  <a:lnTo>
                    <a:pt x="30757" y="1019413"/>
                  </a:lnTo>
                  <a:lnTo>
                    <a:pt x="64138" y="1041913"/>
                  </a:lnTo>
                  <a:lnTo>
                    <a:pt x="105016" y="1050163"/>
                  </a:lnTo>
                  <a:lnTo>
                    <a:pt x="3639362" y="1050163"/>
                  </a:lnTo>
                  <a:lnTo>
                    <a:pt x="3680258" y="1041913"/>
                  </a:lnTo>
                  <a:lnTo>
                    <a:pt x="3713641" y="1019413"/>
                  </a:lnTo>
                  <a:lnTo>
                    <a:pt x="3736142" y="986029"/>
                  </a:lnTo>
                  <a:lnTo>
                    <a:pt x="3744391" y="945134"/>
                  </a:lnTo>
                  <a:lnTo>
                    <a:pt x="3744391" y="105029"/>
                  </a:lnTo>
                  <a:lnTo>
                    <a:pt x="3736142" y="64133"/>
                  </a:lnTo>
                  <a:lnTo>
                    <a:pt x="3713641" y="30749"/>
                  </a:lnTo>
                  <a:lnTo>
                    <a:pt x="3680258" y="8249"/>
                  </a:lnTo>
                  <a:lnTo>
                    <a:pt x="3639362" y="0"/>
                  </a:lnTo>
                  <a:close/>
                </a:path>
              </a:pathLst>
            </a:custGeom>
            <a:solidFill>
              <a:srgbClr val="ADC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7365" y="3422141"/>
              <a:ext cx="3744595" cy="1050290"/>
            </a:xfrm>
            <a:custGeom>
              <a:avLst/>
              <a:gdLst/>
              <a:ahLst/>
              <a:cxnLst/>
              <a:rect l="l" t="t" r="r" b="b"/>
              <a:pathLst>
                <a:path w="3744595" h="1050289">
                  <a:moveTo>
                    <a:pt x="0" y="105029"/>
                  </a:moveTo>
                  <a:lnTo>
                    <a:pt x="8252" y="64133"/>
                  </a:lnTo>
                  <a:lnTo>
                    <a:pt x="30757" y="30749"/>
                  </a:lnTo>
                  <a:lnTo>
                    <a:pt x="64138" y="8249"/>
                  </a:lnTo>
                  <a:lnTo>
                    <a:pt x="105016" y="0"/>
                  </a:lnTo>
                  <a:lnTo>
                    <a:pt x="3639362" y="0"/>
                  </a:lnTo>
                  <a:lnTo>
                    <a:pt x="3680258" y="8249"/>
                  </a:lnTo>
                  <a:lnTo>
                    <a:pt x="3713641" y="30749"/>
                  </a:lnTo>
                  <a:lnTo>
                    <a:pt x="3736142" y="64133"/>
                  </a:lnTo>
                  <a:lnTo>
                    <a:pt x="3744391" y="105029"/>
                  </a:lnTo>
                  <a:lnTo>
                    <a:pt x="3744391" y="945134"/>
                  </a:lnTo>
                  <a:lnTo>
                    <a:pt x="3736142" y="986029"/>
                  </a:lnTo>
                  <a:lnTo>
                    <a:pt x="3713641" y="1019413"/>
                  </a:lnTo>
                  <a:lnTo>
                    <a:pt x="3680258" y="1041913"/>
                  </a:lnTo>
                  <a:lnTo>
                    <a:pt x="3639362" y="1050163"/>
                  </a:lnTo>
                  <a:lnTo>
                    <a:pt x="105016" y="1050163"/>
                  </a:lnTo>
                  <a:lnTo>
                    <a:pt x="64138" y="1041913"/>
                  </a:lnTo>
                  <a:lnTo>
                    <a:pt x="30757" y="1019413"/>
                  </a:lnTo>
                  <a:lnTo>
                    <a:pt x="8252" y="986029"/>
                  </a:lnTo>
                  <a:lnTo>
                    <a:pt x="0" y="945134"/>
                  </a:lnTo>
                  <a:lnTo>
                    <a:pt x="0" y="1050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2600" y="270713"/>
            <a:ext cx="9822433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0"/>
              </a:spcBef>
            </a:pP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sz="3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r>
              <a:rPr sz="3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</a:t>
            </a:r>
            <a:r>
              <a:rPr sz="3000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</a:t>
            </a:r>
            <a:r>
              <a:rPr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r>
              <a:rPr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СЕРВИСОВ</a:t>
            </a:r>
            <a:r>
              <a:rPr sz="3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ГИСП</a:t>
            </a:r>
          </a:p>
        </p:txBody>
      </p:sp>
      <p:sp>
        <p:nvSpPr>
          <p:cNvPr id="6" name="object 6"/>
          <p:cNvSpPr/>
          <p:nvPr/>
        </p:nvSpPr>
        <p:spPr>
          <a:xfrm>
            <a:off x="407365" y="1846833"/>
            <a:ext cx="3744595" cy="1142150"/>
          </a:xfrm>
          <a:custGeom>
            <a:avLst/>
            <a:gdLst/>
            <a:ahLst/>
            <a:cxnLst/>
            <a:rect l="l" t="t" r="r" b="b"/>
            <a:pathLst>
              <a:path w="3744595" h="1050289">
                <a:moveTo>
                  <a:pt x="3639362" y="0"/>
                </a:moveTo>
                <a:lnTo>
                  <a:pt x="105016" y="0"/>
                </a:lnTo>
                <a:lnTo>
                  <a:pt x="64138" y="8266"/>
                </a:lnTo>
                <a:lnTo>
                  <a:pt x="30757" y="30797"/>
                </a:lnTo>
                <a:lnTo>
                  <a:pt x="8252" y="64186"/>
                </a:lnTo>
                <a:lnTo>
                  <a:pt x="0" y="105028"/>
                </a:lnTo>
                <a:lnTo>
                  <a:pt x="0" y="945133"/>
                </a:lnTo>
                <a:lnTo>
                  <a:pt x="8252" y="986029"/>
                </a:lnTo>
                <a:lnTo>
                  <a:pt x="30757" y="1019413"/>
                </a:lnTo>
                <a:lnTo>
                  <a:pt x="64138" y="1041913"/>
                </a:lnTo>
                <a:lnTo>
                  <a:pt x="105016" y="1050163"/>
                </a:lnTo>
                <a:lnTo>
                  <a:pt x="3639362" y="1050163"/>
                </a:lnTo>
                <a:lnTo>
                  <a:pt x="3680258" y="1041913"/>
                </a:lnTo>
                <a:lnTo>
                  <a:pt x="3713641" y="1019413"/>
                </a:lnTo>
                <a:lnTo>
                  <a:pt x="3736142" y="986029"/>
                </a:lnTo>
                <a:lnTo>
                  <a:pt x="3744391" y="945133"/>
                </a:lnTo>
                <a:lnTo>
                  <a:pt x="3744391" y="105028"/>
                </a:lnTo>
                <a:lnTo>
                  <a:pt x="3736142" y="64186"/>
                </a:lnTo>
                <a:lnTo>
                  <a:pt x="3713641" y="30797"/>
                </a:lnTo>
                <a:lnTo>
                  <a:pt x="3680258" y="8266"/>
                </a:lnTo>
                <a:lnTo>
                  <a:pt x="3639362" y="0"/>
                </a:lnTo>
                <a:close/>
              </a:path>
            </a:pathLst>
          </a:custGeom>
          <a:solidFill>
            <a:srgbClr val="DFEBF5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9264" y="1890711"/>
            <a:ext cx="351917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Регистрация предприятия в ГИСП (необходимо иметь усиленную квалифицированную электронную подпись (УКЭП)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43302" y="2962655"/>
            <a:ext cx="473075" cy="394335"/>
          </a:xfrm>
          <a:custGeom>
            <a:avLst/>
            <a:gdLst/>
            <a:ahLst/>
            <a:cxnLst/>
            <a:rect l="l" t="t" r="r" b="b"/>
            <a:pathLst>
              <a:path w="473075" h="394335">
                <a:moveTo>
                  <a:pt x="378079" y="0"/>
                </a:moveTo>
                <a:lnTo>
                  <a:pt x="94488" y="0"/>
                </a:lnTo>
                <a:lnTo>
                  <a:pt x="94488" y="196977"/>
                </a:lnTo>
                <a:lnTo>
                  <a:pt x="0" y="196977"/>
                </a:lnTo>
                <a:lnTo>
                  <a:pt x="236220" y="393827"/>
                </a:lnTo>
                <a:lnTo>
                  <a:pt x="472567" y="196977"/>
                </a:lnTo>
                <a:lnTo>
                  <a:pt x="378079" y="196977"/>
                </a:lnTo>
                <a:lnTo>
                  <a:pt x="378079" y="0"/>
                </a:lnTo>
                <a:close/>
              </a:path>
            </a:pathLst>
          </a:custGeom>
          <a:solidFill>
            <a:srgbClr val="BA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4098" y="3645865"/>
            <a:ext cx="3390900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II.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Каталогизация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промышленной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b="1" spc="-10" dirty="0">
                <a:latin typeface="Calibri"/>
                <a:cs typeface="Calibri"/>
              </a:rPr>
              <a:t>продукции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4665" y="4538217"/>
            <a:ext cx="3769995" cy="1524635"/>
            <a:chOff x="394665" y="4538217"/>
            <a:chExt cx="3769995" cy="1524635"/>
          </a:xfrm>
        </p:grpSpPr>
        <p:sp>
          <p:nvSpPr>
            <p:cNvPr id="11" name="object 11"/>
            <p:cNvSpPr/>
            <p:nvPr/>
          </p:nvSpPr>
          <p:spPr>
            <a:xfrm>
              <a:off x="2043302" y="4538217"/>
              <a:ext cx="473075" cy="395605"/>
            </a:xfrm>
            <a:custGeom>
              <a:avLst/>
              <a:gdLst/>
              <a:ahLst/>
              <a:cxnLst/>
              <a:rect l="l" t="t" r="r" b="b"/>
              <a:pathLst>
                <a:path w="473075" h="395604">
                  <a:moveTo>
                    <a:pt x="378079" y="0"/>
                  </a:moveTo>
                  <a:lnTo>
                    <a:pt x="94488" y="0"/>
                  </a:lnTo>
                  <a:lnTo>
                    <a:pt x="94488" y="197611"/>
                  </a:lnTo>
                  <a:lnTo>
                    <a:pt x="0" y="197611"/>
                  </a:lnTo>
                  <a:lnTo>
                    <a:pt x="236220" y="395350"/>
                  </a:lnTo>
                  <a:lnTo>
                    <a:pt x="472567" y="197611"/>
                  </a:lnTo>
                  <a:lnTo>
                    <a:pt x="378079" y="197611"/>
                  </a:lnTo>
                  <a:lnTo>
                    <a:pt x="378079" y="0"/>
                  </a:lnTo>
                  <a:close/>
                </a:path>
              </a:pathLst>
            </a:custGeom>
            <a:solidFill>
              <a:srgbClr val="BA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7365" y="4999354"/>
              <a:ext cx="3744595" cy="1050290"/>
            </a:xfrm>
            <a:custGeom>
              <a:avLst/>
              <a:gdLst/>
              <a:ahLst/>
              <a:cxnLst/>
              <a:rect l="l" t="t" r="r" b="b"/>
              <a:pathLst>
                <a:path w="3744595" h="1050289">
                  <a:moveTo>
                    <a:pt x="3639362" y="0"/>
                  </a:moveTo>
                  <a:lnTo>
                    <a:pt x="105016" y="0"/>
                  </a:lnTo>
                  <a:lnTo>
                    <a:pt x="64138" y="8266"/>
                  </a:lnTo>
                  <a:lnTo>
                    <a:pt x="30757" y="30797"/>
                  </a:lnTo>
                  <a:lnTo>
                    <a:pt x="8252" y="64186"/>
                  </a:lnTo>
                  <a:lnTo>
                    <a:pt x="0" y="105029"/>
                  </a:lnTo>
                  <a:lnTo>
                    <a:pt x="0" y="945210"/>
                  </a:lnTo>
                  <a:lnTo>
                    <a:pt x="8252" y="986088"/>
                  </a:lnTo>
                  <a:lnTo>
                    <a:pt x="30757" y="1019468"/>
                  </a:lnTo>
                  <a:lnTo>
                    <a:pt x="64138" y="1041974"/>
                  </a:lnTo>
                  <a:lnTo>
                    <a:pt x="105016" y="1050226"/>
                  </a:lnTo>
                  <a:lnTo>
                    <a:pt x="3639362" y="1050226"/>
                  </a:lnTo>
                  <a:lnTo>
                    <a:pt x="3680258" y="1041974"/>
                  </a:lnTo>
                  <a:lnTo>
                    <a:pt x="3713641" y="1019468"/>
                  </a:lnTo>
                  <a:lnTo>
                    <a:pt x="3736142" y="986088"/>
                  </a:lnTo>
                  <a:lnTo>
                    <a:pt x="3744391" y="945210"/>
                  </a:lnTo>
                  <a:lnTo>
                    <a:pt x="3744391" y="105029"/>
                  </a:lnTo>
                  <a:lnTo>
                    <a:pt x="3736142" y="64186"/>
                  </a:lnTo>
                  <a:lnTo>
                    <a:pt x="3713641" y="30797"/>
                  </a:lnTo>
                  <a:lnTo>
                    <a:pt x="3680258" y="8266"/>
                  </a:lnTo>
                  <a:lnTo>
                    <a:pt x="3639362" y="0"/>
                  </a:lnTo>
                  <a:close/>
                </a:path>
              </a:pathLst>
            </a:custGeom>
            <a:solidFill>
              <a:srgbClr val="75A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7365" y="4999354"/>
              <a:ext cx="3744595" cy="1050290"/>
            </a:xfrm>
            <a:custGeom>
              <a:avLst/>
              <a:gdLst/>
              <a:ahLst/>
              <a:cxnLst/>
              <a:rect l="l" t="t" r="r" b="b"/>
              <a:pathLst>
                <a:path w="3744595" h="1050289">
                  <a:moveTo>
                    <a:pt x="0" y="105029"/>
                  </a:moveTo>
                  <a:lnTo>
                    <a:pt x="8252" y="64186"/>
                  </a:lnTo>
                  <a:lnTo>
                    <a:pt x="30757" y="30797"/>
                  </a:lnTo>
                  <a:lnTo>
                    <a:pt x="64138" y="8266"/>
                  </a:lnTo>
                  <a:lnTo>
                    <a:pt x="105016" y="0"/>
                  </a:lnTo>
                  <a:lnTo>
                    <a:pt x="3639362" y="0"/>
                  </a:lnTo>
                  <a:lnTo>
                    <a:pt x="3680258" y="8266"/>
                  </a:lnTo>
                  <a:lnTo>
                    <a:pt x="3713641" y="30797"/>
                  </a:lnTo>
                  <a:lnTo>
                    <a:pt x="3736142" y="64186"/>
                  </a:lnTo>
                  <a:lnTo>
                    <a:pt x="3744391" y="105029"/>
                  </a:lnTo>
                  <a:lnTo>
                    <a:pt x="3744391" y="945210"/>
                  </a:lnTo>
                  <a:lnTo>
                    <a:pt x="3736142" y="986088"/>
                  </a:lnTo>
                  <a:lnTo>
                    <a:pt x="3713641" y="1019468"/>
                  </a:lnTo>
                  <a:lnTo>
                    <a:pt x="3680258" y="1041974"/>
                  </a:lnTo>
                  <a:lnTo>
                    <a:pt x="3639362" y="1050226"/>
                  </a:lnTo>
                  <a:lnTo>
                    <a:pt x="105016" y="1050226"/>
                  </a:lnTo>
                  <a:lnTo>
                    <a:pt x="64138" y="1041974"/>
                  </a:lnTo>
                  <a:lnTo>
                    <a:pt x="30757" y="1019468"/>
                  </a:lnTo>
                  <a:lnTo>
                    <a:pt x="8252" y="986088"/>
                  </a:lnTo>
                  <a:lnTo>
                    <a:pt x="0" y="945210"/>
                  </a:lnTo>
                  <a:lnTo>
                    <a:pt x="0" y="1050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9922" y="4972304"/>
            <a:ext cx="3157855" cy="10534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207010">
              <a:lnSpc>
                <a:spcPct val="91400"/>
              </a:lnSpc>
              <a:spcBef>
                <a:spcPts val="285"/>
              </a:spcBef>
            </a:pPr>
            <a:r>
              <a:rPr sz="1800" b="1" dirty="0">
                <a:latin typeface="Calibri"/>
                <a:cs typeface="Calibri"/>
              </a:rPr>
              <a:t>III. </a:t>
            </a:r>
            <a:r>
              <a:rPr sz="1800" b="1" spc="-15" dirty="0">
                <a:latin typeface="Calibri"/>
                <a:cs typeface="Calibri"/>
              </a:rPr>
              <a:t>Подача </a:t>
            </a:r>
            <a:r>
              <a:rPr sz="1800" b="1" dirty="0">
                <a:latin typeface="Calibri"/>
                <a:cs typeface="Calibri"/>
              </a:rPr>
              <a:t>онлайн заявки и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документов </a:t>
            </a:r>
            <a:r>
              <a:rPr sz="1800" b="1" spc="-5" dirty="0">
                <a:latin typeface="Calibri"/>
                <a:cs typeface="Calibri"/>
              </a:rPr>
              <a:t>на </a:t>
            </a:r>
            <a:r>
              <a:rPr sz="1800" b="1" spc="-10" dirty="0">
                <a:latin typeface="Calibri"/>
                <a:cs typeface="Calibri"/>
              </a:rPr>
              <a:t>подтверждение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производства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применением</a:t>
            </a:r>
            <a:endParaRPr sz="1800">
              <a:latin typeface="Calibri"/>
              <a:cs typeface="Calibri"/>
            </a:endParaRPr>
          </a:p>
          <a:p>
            <a:pPr marL="906780">
              <a:lnSpc>
                <a:spcPts val="1980"/>
              </a:lnSpc>
            </a:pPr>
            <a:r>
              <a:rPr sz="1800" b="1" dirty="0">
                <a:latin typeface="Calibri"/>
                <a:cs typeface="Calibri"/>
              </a:rPr>
              <a:t>сервиса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ГИСП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56658" y="4972811"/>
            <a:ext cx="1105535" cy="1105535"/>
            <a:chOff x="4756658" y="4972811"/>
            <a:chExt cx="1105535" cy="1105535"/>
          </a:xfrm>
        </p:grpSpPr>
        <p:sp>
          <p:nvSpPr>
            <p:cNvPr id="16" name="object 16"/>
            <p:cNvSpPr/>
            <p:nvPr/>
          </p:nvSpPr>
          <p:spPr>
            <a:xfrm>
              <a:off x="4769358" y="4985511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0" y="540131"/>
                  </a:moveTo>
                  <a:lnTo>
                    <a:pt x="2207" y="490965"/>
                  </a:lnTo>
                  <a:lnTo>
                    <a:pt x="8701" y="443037"/>
                  </a:lnTo>
                  <a:lnTo>
                    <a:pt x="19292" y="396536"/>
                  </a:lnTo>
                  <a:lnTo>
                    <a:pt x="33788" y="351654"/>
                  </a:lnTo>
                  <a:lnTo>
                    <a:pt x="51999" y="308582"/>
                  </a:lnTo>
                  <a:lnTo>
                    <a:pt x="73735" y="267509"/>
                  </a:lnTo>
                  <a:lnTo>
                    <a:pt x="98803" y="228626"/>
                  </a:lnTo>
                  <a:lnTo>
                    <a:pt x="127015" y="192124"/>
                  </a:lnTo>
                  <a:lnTo>
                    <a:pt x="158178" y="158194"/>
                  </a:lnTo>
                  <a:lnTo>
                    <a:pt x="192102" y="127026"/>
                  </a:lnTo>
                  <a:lnTo>
                    <a:pt x="228597" y="98811"/>
                  </a:lnTo>
                  <a:lnTo>
                    <a:pt x="267471" y="73739"/>
                  </a:lnTo>
                  <a:lnTo>
                    <a:pt x="308534" y="52002"/>
                  </a:lnTo>
                  <a:lnTo>
                    <a:pt x="351595" y="33790"/>
                  </a:lnTo>
                  <a:lnTo>
                    <a:pt x="396463" y="19292"/>
                  </a:lnTo>
                  <a:lnTo>
                    <a:pt x="442948" y="8701"/>
                  </a:lnTo>
                  <a:lnTo>
                    <a:pt x="490858" y="2207"/>
                  </a:lnTo>
                  <a:lnTo>
                    <a:pt x="540003" y="0"/>
                  </a:lnTo>
                  <a:lnTo>
                    <a:pt x="589169" y="2207"/>
                  </a:lnTo>
                  <a:lnTo>
                    <a:pt x="637097" y="8701"/>
                  </a:lnTo>
                  <a:lnTo>
                    <a:pt x="683598" y="19292"/>
                  </a:lnTo>
                  <a:lnTo>
                    <a:pt x="728480" y="33790"/>
                  </a:lnTo>
                  <a:lnTo>
                    <a:pt x="771552" y="52002"/>
                  </a:lnTo>
                  <a:lnTo>
                    <a:pt x="812625" y="73739"/>
                  </a:lnTo>
                  <a:lnTo>
                    <a:pt x="851508" y="98811"/>
                  </a:lnTo>
                  <a:lnTo>
                    <a:pt x="888010" y="127026"/>
                  </a:lnTo>
                  <a:lnTo>
                    <a:pt x="921940" y="158194"/>
                  </a:lnTo>
                  <a:lnTo>
                    <a:pt x="953108" y="192124"/>
                  </a:lnTo>
                  <a:lnTo>
                    <a:pt x="981323" y="228626"/>
                  </a:lnTo>
                  <a:lnTo>
                    <a:pt x="1006395" y="267509"/>
                  </a:lnTo>
                  <a:lnTo>
                    <a:pt x="1028132" y="308582"/>
                  </a:lnTo>
                  <a:lnTo>
                    <a:pt x="1046344" y="351654"/>
                  </a:lnTo>
                  <a:lnTo>
                    <a:pt x="1060842" y="396536"/>
                  </a:lnTo>
                  <a:lnTo>
                    <a:pt x="1071433" y="443037"/>
                  </a:lnTo>
                  <a:lnTo>
                    <a:pt x="1077927" y="490965"/>
                  </a:lnTo>
                  <a:lnTo>
                    <a:pt x="1080134" y="540131"/>
                  </a:lnTo>
                  <a:lnTo>
                    <a:pt x="1077927" y="589278"/>
                  </a:lnTo>
                  <a:lnTo>
                    <a:pt x="1071433" y="637189"/>
                  </a:lnTo>
                  <a:lnTo>
                    <a:pt x="1060842" y="683675"/>
                  </a:lnTo>
                  <a:lnTo>
                    <a:pt x="1046344" y="728543"/>
                  </a:lnTo>
                  <a:lnTo>
                    <a:pt x="1028132" y="771603"/>
                  </a:lnTo>
                  <a:lnTo>
                    <a:pt x="1006395" y="812665"/>
                  </a:lnTo>
                  <a:lnTo>
                    <a:pt x="981323" y="851538"/>
                  </a:lnTo>
                  <a:lnTo>
                    <a:pt x="953108" y="888032"/>
                  </a:lnTo>
                  <a:lnTo>
                    <a:pt x="921940" y="921954"/>
                  </a:lnTo>
                  <a:lnTo>
                    <a:pt x="888010" y="953116"/>
                  </a:lnTo>
                  <a:lnTo>
                    <a:pt x="851508" y="981326"/>
                  </a:lnTo>
                  <a:lnTo>
                    <a:pt x="812625" y="1006393"/>
                  </a:lnTo>
                  <a:lnTo>
                    <a:pt x="771552" y="1028126"/>
                  </a:lnTo>
                  <a:lnTo>
                    <a:pt x="728480" y="1046336"/>
                  </a:lnTo>
                  <a:lnTo>
                    <a:pt x="683598" y="1060831"/>
                  </a:lnTo>
                  <a:lnTo>
                    <a:pt x="637097" y="1071421"/>
                  </a:lnTo>
                  <a:lnTo>
                    <a:pt x="589169" y="1077915"/>
                  </a:lnTo>
                  <a:lnTo>
                    <a:pt x="540003" y="1080122"/>
                  </a:lnTo>
                  <a:lnTo>
                    <a:pt x="490858" y="1077915"/>
                  </a:lnTo>
                  <a:lnTo>
                    <a:pt x="442948" y="1071421"/>
                  </a:lnTo>
                  <a:lnTo>
                    <a:pt x="396463" y="1060831"/>
                  </a:lnTo>
                  <a:lnTo>
                    <a:pt x="351595" y="1046336"/>
                  </a:lnTo>
                  <a:lnTo>
                    <a:pt x="308534" y="1028126"/>
                  </a:lnTo>
                  <a:lnTo>
                    <a:pt x="267471" y="1006393"/>
                  </a:lnTo>
                  <a:lnTo>
                    <a:pt x="228597" y="981326"/>
                  </a:lnTo>
                  <a:lnTo>
                    <a:pt x="192102" y="953116"/>
                  </a:lnTo>
                  <a:lnTo>
                    <a:pt x="158178" y="921954"/>
                  </a:lnTo>
                  <a:lnTo>
                    <a:pt x="127015" y="888032"/>
                  </a:lnTo>
                  <a:lnTo>
                    <a:pt x="98803" y="851538"/>
                  </a:lnTo>
                  <a:lnTo>
                    <a:pt x="73735" y="812665"/>
                  </a:lnTo>
                  <a:lnTo>
                    <a:pt x="51999" y="771603"/>
                  </a:lnTo>
                  <a:lnTo>
                    <a:pt x="33788" y="728543"/>
                  </a:lnTo>
                  <a:lnTo>
                    <a:pt x="19292" y="683675"/>
                  </a:lnTo>
                  <a:lnTo>
                    <a:pt x="8701" y="637189"/>
                  </a:lnTo>
                  <a:lnTo>
                    <a:pt x="2207" y="589278"/>
                  </a:lnTo>
                  <a:lnTo>
                    <a:pt x="0" y="540131"/>
                  </a:lnTo>
                  <a:close/>
                </a:path>
              </a:pathLst>
            </a:custGeom>
            <a:ln w="25399">
              <a:solidFill>
                <a:srgbClr val="2873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1811" y="5124297"/>
              <a:ext cx="435051" cy="54000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274561" y="4972811"/>
            <a:ext cx="1105535" cy="1105535"/>
            <a:chOff x="6274561" y="4972811"/>
            <a:chExt cx="1105535" cy="1105535"/>
          </a:xfrm>
        </p:grpSpPr>
        <p:sp>
          <p:nvSpPr>
            <p:cNvPr id="19" name="object 19"/>
            <p:cNvSpPr/>
            <p:nvPr/>
          </p:nvSpPr>
          <p:spPr>
            <a:xfrm>
              <a:off x="6287261" y="4985511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4" h="1080135">
                  <a:moveTo>
                    <a:pt x="0" y="540004"/>
                  </a:moveTo>
                  <a:lnTo>
                    <a:pt x="2207" y="490858"/>
                  </a:lnTo>
                  <a:lnTo>
                    <a:pt x="8701" y="442948"/>
                  </a:lnTo>
                  <a:lnTo>
                    <a:pt x="19292" y="396463"/>
                  </a:lnTo>
                  <a:lnTo>
                    <a:pt x="33788" y="351595"/>
                  </a:lnTo>
                  <a:lnTo>
                    <a:pt x="51999" y="308534"/>
                  </a:lnTo>
                  <a:lnTo>
                    <a:pt x="73735" y="267471"/>
                  </a:lnTo>
                  <a:lnTo>
                    <a:pt x="98803" y="228597"/>
                  </a:lnTo>
                  <a:lnTo>
                    <a:pt x="127015" y="192102"/>
                  </a:lnTo>
                  <a:lnTo>
                    <a:pt x="158178" y="158178"/>
                  </a:lnTo>
                  <a:lnTo>
                    <a:pt x="192102" y="127015"/>
                  </a:lnTo>
                  <a:lnTo>
                    <a:pt x="228597" y="98803"/>
                  </a:lnTo>
                  <a:lnTo>
                    <a:pt x="267471" y="73735"/>
                  </a:lnTo>
                  <a:lnTo>
                    <a:pt x="308534" y="51999"/>
                  </a:lnTo>
                  <a:lnTo>
                    <a:pt x="351595" y="33788"/>
                  </a:lnTo>
                  <a:lnTo>
                    <a:pt x="396463" y="19292"/>
                  </a:lnTo>
                  <a:lnTo>
                    <a:pt x="442948" y="8701"/>
                  </a:lnTo>
                  <a:lnTo>
                    <a:pt x="490858" y="2207"/>
                  </a:lnTo>
                  <a:lnTo>
                    <a:pt x="540004" y="0"/>
                  </a:lnTo>
                  <a:lnTo>
                    <a:pt x="589169" y="2207"/>
                  </a:lnTo>
                  <a:lnTo>
                    <a:pt x="637097" y="8701"/>
                  </a:lnTo>
                  <a:lnTo>
                    <a:pt x="683598" y="19292"/>
                  </a:lnTo>
                  <a:lnTo>
                    <a:pt x="728480" y="33788"/>
                  </a:lnTo>
                  <a:lnTo>
                    <a:pt x="771552" y="51999"/>
                  </a:lnTo>
                  <a:lnTo>
                    <a:pt x="812625" y="73735"/>
                  </a:lnTo>
                  <a:lnTo>
                    <a:pt x="851508" y="98803"/>
                  </a:lnTo>
                  <a:lnTo>
                    <a:pt x="888010" y="127015"/>
                  </a:lnTo>
                  <a:lnTo>
                    <a:pt x="921940" y="158178"/>
                  </a:lnTo>
                  <a:lnTo>
                    <a:pt x="953108" y="192102"/>
                  </a:lnTo>
                  <a:lnTo>
                    <a:pt x="981323" y="228597"/>
                  </a:lnTo>
                  <a:lnTo>
                    <a:pt x="1006395" y="267471"/>
                  </a:lnTo>
                  <a:lnTo>
                    <a:pt x="1028132" y="308534"/>
                  </a:lnTo>
                  <a:lnTo>
                    <a:pt x="1046344" y="351595"/>
                  </a:lnTo>
                  <a:lnTo>
                    <a:pt x="1060842" y="396463"/>
                  </a:lnTo>
                  <a:lnTo>
                    <a:pt x="1071433" y="442948"/>
                  </a:lnTo>
                  <a:lnTo>
                    <a:pt x="1077927" y="490858"/>
                  </a:lnTo>
                  <a:lnTo>
                    <a:pt x="1080135" y="540004"/>
                  </a:lnTo>
                  <a:lnTo>
                    <a:pt x="1077927" y="589169"/>
                  </a:lnTo>
                  <a:lnTo>
                    <a:pt x="1071433" y="637097"/>
                  </a:lnTo>
                  <a:lnTo>
                    <a:pt x="1060842" y="683597"/>
                  </a:lnTo>
                  <a:lnTo>
                    <a:pt x="1046344" y="728478"/>
                  </a:lnTo>
                  <a:lnTo>
                    <a:pt x="1028132" y="771550"/>
                  </a:lnTo>
                  <a:lnTo>
                    <a:pt x="1006395" y="812622"/>
                  </a:lnTo>
                  <a:lnTo>
                    <a:pt x="981323" y="851504"/>
                  </a:lnTo>
                  <a:lnTo>
                    <a:pt x="953108" y="888005"/>
                  </a:lnTo>
                  <a:lnTo>
                    <a:pt x="921940" y="921934"/>
                  </a:lnTo>
                  <a:lnTo>
                    <a:pt x="888010" y="953101"/>
                  </a:lnTo>
                  <a:lnTo>
                    <a:pt x="851508" y="981315"/>
                  </a:lnTo>
                  <a:lnTo>
                    <a:pt x="812625" y="1006385"/>
                  </a:lnTo>
                  <a:lnTo>
                    <a:pt x="771552" y="1028122"/>
                  </a:lnTo>
                  <a:lnTo>
                    <a:pt x="728480" y="1046333"/>
                  </a:lnTo>
                  <a:lnTo>
                    <a:pt x="683598" y="1060830"/>
                  </a:lnTo>
                  <a:lnTo>
                    <a:pt x="637097" y="1071421"/>
                  </a:lnTo>
                  <a:lnTo>
                    <a:pt x="589169" y="1077915"/>
                  </a:lnTo>
                  <a:lnTo>
                    <a:pt x="540004" y="1080122"/>
                  </a:lnTo>
                  <a:lnTo>
                    <a:pt x="490858" y="1077915"/>
                  </a:lnTo>
                  <a:lnTo>
                    <a:pt x="442948" y="1071421"/>
                  </a:lnTo>
                  <a:lnTo>
                    <a:pt x="396463" y="1060830"/>
                  </a:lnTo>
                  <a:lnTo>
                    <a:pt x="351595" y="1046333"/>
                  </a:lnTo>
                  <a:lnTo>
                    <a:pt x="308534" y="1028122"/>
                  </a:lnTo>
                  <a:lnTo>
                    <a:pt x="267471" y="1006385"/>
                  </a:lnTo>
                  <a:lnTo>
                    <a:pt x="228597" y="981315"/>
                  </a:lnTo>
                  <a:lnTo>
                    <a:pt x="192102" y="953101"/>
                  </a:lnTo>
                  <a:lnTo>
                    <a:pt x="158178" y="921934"/>
                  </a:lnTo>
                  <a:lnTo>
                    <a:pt x="127015" y="888005"/>
                  </a:lnTo>
                  <a:lnTo>
                    <a:pt x="98803" y="851504"/>
                  </a:lnTo>
                  <a:lnTo>
                    <a:pt x="73735" y="812622"/>
                  </a:lnTo>
                  <a:lnTo>
                    <a:pt x="51999" y="771550"/>
                  </a:lnTo>
                  <a:lnTo>
                    <a:pt x="33788" y="728478"/>
                  </a:lnTo>
                  <a:lnTo>
                    <a:pt x="19292" y="683597"/>
                  </a:lnTo>
                  <a:lnTo>
                    <a:pt x="8701" y="637097"/>
                  </a:lnTo>
                  <a:lnTo>
                    <a:pt x="2207" y="589169"/>
                  </a:lnTo>
                  <a:lnTo>
                    <a:pt x="0" y="540004"/>
                  </a:lnTo>
                  <a:close/>
                </a:path>
              </a:pathLst>
            </a:custGeom>
            <a:ln w="25400">
              <a:solidFill>
                <a:srgbClr val="753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6044" y="5211017"/>
              <a:ext cx="727748" cy="62012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110988" y="5673953"/>
            <a:ext cx="382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05E9B"/>
                </a:solidFill>
                <a:latin typeface="Calibri"/>
                <a:cs typeface="Calibri"/>
              </a:rPr>
              <a:t>ТПП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21502" y="5386323"/>
            <a:ext cx="288290" cy="299720"/>
          </a:xfrm>
          <a:custGeom>
            <a:avLst/>
            <a:gdLst/>
            <a:ahLst/>
            <a:cxnLst/>
            <a:rect l="l" t="t" r="r" b="b"/>
            <a:pathLst>
              <a:path w="288289" h="299720">
                <a:moveTo>
                  <a:pt x="144018" y="0"/>
                </a:moveTo>
                <a:lnTo>
                  <a:pt x="144018" y="74803"/>
                </a:lnTo>
                <a:lnTo>
                  <a:pt x="0" y="74803"/>
                </a:lnTo>
                <a:lnTo>
                  <a:pt x="0" y="224650"/>
                </a:lnTo>
                <a:lnTo>
                  <a:pt x="144018" y="224650"/>
                </a:lnTo>
                <a:lnTo>
                  <a:pt x="144018" y="299542"/>
                </a:lnTo>
                <a:lnTo>
                  <a:pt x="288036" y="149732"/>
                </a:lnTo>
                <a:lnTo>
                  <a:pt x="144018" y="0"/>
                </a:lnTo>
                <a:close/>
              </a:path>
            </a:pathLst>
          </a:custGeom>
          <a:solidFill>
            <a:srgbClr val="BA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64048" y="3905504"/>
            <a:ext cx="372275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«Бесшовный» </a:t>
            </a:r>
            <a:r>
              <a:rPr sz="1800" spc="-15" dirty="0">
                <a:latin typeface="Calibri"/>
                <a:cs typeface="Calibri"/>
              </a:rPr>
              <a:t>переход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сервисе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ГИСП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карточке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заявки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95775" y="5299836"/>
            <a:ext cx="395605" cy="473075"/>
          </a:xfrm>
          <a:custGeom>
            <a:avLst/>
            <a:gdLst/>
            <a:ahLst/>
            <a:cxnLst/>
            <a:rect l="l" t="t" r="r" b="b"/>
            <a:pathLst>
              <a:path w="395604" h="473075">
                <a:moveTo>
                  <a:pt x="197738" y="0"/>
                </a:moveTo>
                <a:lnTo>
                  <a:pt x="197738" y="94487"/>
                </a:lnTo>
                <a:lnTo>
                  <a:pt x="0" y="94487"/>
                </a:lnTo>
                <a:lnTo>
                  <a:pt x="0" y="378015"/>
                </a:lnTo>
                <a:lnTo>
                  <a:pt x="197738" y="378015"/>
                </a:lnTo>
                <a:lnTo>
                  <a:pt x="197738" y="472528"/>
                </a:lnTo>
                <a:lnTo>
                  <a:pt x="395350" y="236219"/>
                </a:lnTo>
                <a:lnTo>
                  <a:pt x="197738" y="0"/>
                </a:lnTo>
                <a:close/>
              </a:path>
            </a:pathLst>
          </a:custGeom>
          <a:solidFill>
            <a:srgbClr val="BA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459408" y="5295074"/>
            <a:ext cx="405130" cy="482600"/>
            <a:chOff x="7459408" y="5295074"/>
            <a:chExt cx="405130" cy="482600"/>
          </a:xfrm>
        </p:grpSpPr>
        <p:sp>
          <p:nvSpPr>
            <p:cNvPr id="26" name="object 26"/>
            <p:cNvSpPr/>
            <p:nvPr/>
          </p:nvSpPr>
          <p:spPr>
            <a:xfrm>
              <a:off x="7464170" y="5299836"/>
              <a:ext cx="395605" cy="473075"/>
            </a:xfrm>
            <a:custGeom>
              <a:avLst/>
              <a:gdLst/>
              <a:ahLst/>
              <a:cxnLst/>
              <a:rect l="l" t="t" r="r" b="b"/>
              <a:pathLst>
                <a:path w="395604" h="473075">
                  <a:moveTo>
                    <a:pt x="197611" y="0"/>
                  </a:moveTo>
                  <a:lnTo>
                    <a:pt x="197611" y="94487"/>
                  </a:lnTo>
                  <a:lnTo>
                    <a:pt x="0" y="94487"/>
                  </a:lnTo>
                  <a:lnTo>
                    <a:pt x="0" y="378015"/>
                  </a:lnTo>
                  <a:lnTo>
                    <a:pt x="197611" y="378015"/>
                  </a:lnTo>
                  <a:lnTo>
                    <a:pt x="197611" y="472528"/>
                  </a:lnTo>
                  <a:lnTo>
                    <a:pt x="395350" y="236219"/>
                  </a:lnTo>
                  <a:lnTo>
                    <a:pt x="197611" y="0"/>
                  </a:lnTo>
                  <a:close/>
                </a:path>
              </a:pathLst>
            </a:custGeom>
            <a:solidFill>
              <a:srgbClr val="BA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4170" y="5299836"/>
              <a:ext cx="395605" cy="473075"/>
            </a:xfrm>
            <a:custGeom>
              <a:avLst/>
              <a:gdLst/>
              <a:ahLst/>
              <a:cxnLst/>
              <a:rect l="l" t="t" r="r" b="b"/>
              <a:pathLst>
                <a:path w="395604" h="473075">
                  <a:moveTo>
                    <a:pt x="0" y="94487"/>
                  </a:moveTo>
                  <a:lnTo>
                    <a:pt x="197611" y="94487"/>
                  </a:lnTo>
                  <a:lnTo>
                    <a:pt x="197611" y="0"/>
                  </a:lnTo>
                  <a:lnTo>
                    <a:pt x="395350" y="236219"/>
                  </a:lnTo>
                  <a:lnTo>
                    <a:pt x="197611" y="472528"/>
                  </a:lnTo>
                  <a:lnTo>
                    <a:pt x="197611" y="378015"/>
                  </a:lnTo>
                  <a:lnTo>
                    <a:pt x="0" y="378015"/>
                  </a:lnTo>
                  <a:lnTo>
                    <a:pt x="0" y="94487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968233" y="4985511"/>
            <a:ext cx="3888740" cy="1080135"/>
          </a:xfrm>
          <a:custGeom>
            <a:avLst/>
            <a:gdLst/>
            <a:ahLst/>
            <a:cxnLst/>
            <a:rect l="l" t="t" r="r" b="b"/>
            <a:pathLst>
              <a:path w="3888740" h="1080135">
                <a:moveTo>
                  <a:pt x="3348355" y="0"/>
                </a:moveTo>
                <a:lnTo>
                  <a:pt x="540004" y="0"/>
                </a:lnTo>
                <a:lnTo>
                  <a:pt x="490858" y="2207"/>
                </a:lnTo>
                <a:lnTo>
                  <a:pt x="442948" y="8701"/>
                </a:lnTo>
                <a:lnTo>
                  <a:pt x="396463" y="19292"/>
                </a:lnTo>
                <a:lnTo>
                  <a:pt x="351595" y="33788"/>
                </a:lnTo>
                <a:lnTo>
                  <a:pt x="308534" y="51999"/>
                </a:lnTo>
                <a:lnTo>
                  <a:pt x="267471" y="73735"/>
                </a:lnTo>
                <a:lnTo>
                  <a:pt x="228597" y="98803"/>
                </a:lnTo>
                <a:lnTo>
                  <a:pt x="192102" y="127015"/>
                </a:lnTo>
                <a:lnTo>
                  <a:pt x="158178" y="158178"/>
                </a:lnTo>
                <a:lnTo>
                  <a:pt x="127015" y="192102"/>
                </a:lnTo>
                <a:lnTo>
                  <a:pt x="98803" y="228597"/>
                </a:lnTo>
                <a:lnTo>
                  <a:pt x="73735" y="267471"/>
                </a:lnTo>
                <a:lnTo>
                  <a:pt x="51999" y="308534"/>
                </a:lnTo>
                <a:lnTo>
                  <a:pt x="33788" y="351595"/>
                </a:lnTo>
                <a:lnTo>
                  <a:pt x="19292" y="396463"/>
                </a:lnTo>
                <a:lnTo>
                  <a:pt x="8701" y="442948"/>
                </a:lnTo>
                <a:lnTo>
                  <a:pt x="2207" y="490858"/>
                </a:lnTo>
                <a:lnTo>
                  <a:pt x="0" y="540004"/>
                </a:lnTo>
                <a:lnTo>
                  <a:pt x="2207" y="589171"/>
                </a:lnTo>
                <a:lnTo>
                  <a:pt x="8701" y="637100"/>
                </a:lnTo>
                <a:lnTo>
                  <a:pt x="19292" y="683601"/>
                </a:lnTo>
                <a:lnTo>
                  <a:pt x="33788" y="728483"/>
                </a:lnTo>
                <a:lnTo>
                  <a:pt x="51999" y="771555"/>
                </a:lnTo>
                <a:lnTo>
                  <a:pt x="73735" y="812628"/>
                </a:lnTo>
                <a:lnTo>
                  <a:pt x="98803" y="851509"/>
                </a:lnTo>
                <a:lnTo>
                  <a:pt x="127015" y="888010"/>
                </a:lnTo>
                <a:lnTo>
                  <a:pt x="158178" y="921939"/>
                </a:lnTo>
                <a:lnTo>
                  <a:pt x="192102" y="953105"/>
                </a:lnTo>
                <a:lnTo>
                  <a:pt x="228597" y="981318"/>
                </a:lnTo>
                <a:lnTo>
                  <a:pt x="267471" y="1006388"/>
                </a:lnTo>
                <a:lnTo>
                  <a:pt x="308534" y="1028124"/>
                </a:lnTo>
                <a:lnTo>
                  <a:pt x="351595" y="1046335"/>
                </a:lnTo>
                <a:lnTo>
                  <a:pt x="396463" y="1060831"/>
                </a:lnTo>
                <a:lnTo>
                  <a:pt x="442948" y="1071421"/>
                </a:lnTo>
                <a:lnTo>
                  <a:pt x="490858" y="1077915"/>
                </a:lnTo>
                <a:lnTo>
                  <a:pt x="540004" y="1080122"/>
                </a:lnTo>
                <a:lnTo>
                  <a:pt x="3348355" y="1080122"/>
                </a:lnTo>
                <a:lnTo>
                  <a:pt x="3397500" y="1077915"/>
                </a:lnTo>
                <a:lnTo>
                  <a:pt x="3445410" y="1071421"/>
                </a:lnTo>
                <a:lnTo>
                  <a:pt x="3491895" y="1060831"/>
                </a:lnTo>
                <a:lnTo>
                  <a:pt x="3536763" y="1046335"/>
                </a:lnTo>
                <a:lnTo>
                  <a:pt x="3579824" y="1028124"/>
                </a:lnTo>
                <a:lnTo>
                  <a:pt x="3620887" y="1006388"/>
                </a:lnTo>
                <a:lnTo>
                  <a:pt x="3659761" y="981318"/>
                </a:lnTo>
                <a:lnTo>
                  <a:pt x="3696256" y="953105"/>
                </a:lnTo>
                <a:lnTo>
                  <a:pt x="3730180" y="921939"/>
                </a:lnTo>
                <a:lnTo>
                  <a:pt x="3761343" y="888010"/>
                </a:lnTo>
                <a:lnTo>
                  <a:pt x="3789555" y="851509"/>
                </a:lnTo>
                <a:lnTo>
                  <a:pt x="3814623" y="812628"/>
                </a:lnTo>
                <a:lnTo>
                  <a:pt x="3836359" y="771555"/>
                </a:lnTo>
                <a:lnTo>
                  <a:pt x="3854570" y="728483"/>
                </a:lnTo>
                <a:lnTo>
                  <a:pt x="3869066" y="683601"/>
                </a:lnTo>
                <a:lnTo>
                  <a:pt x="3879657" y="637100"/>
                </a:lnTo>
                <a:lnTo>
                  <a:pt x="3886151" y="589171"/>
                </a:lnTo>
                <a:lnTo>
                  <a:pt x="3888359" y="540004"/>
                </a:lnTo>
                <a:lnTo>
                  <a:pt x="3886151" y="490858"/>
                </a:lnTo>
                <a:lnTo>
                  <a:pt x="3879657" y="442948"/>
                </a:lnTo>
                <a:lnTo>
                  <a:pt x="3869066" y="396463"/>
                </a:lnTo>
                <a:lnTo>
                  <a:pt x="3854570" y="351595"/>
                </a:lnTo>
                <a:lnTo>
                  <a:pt x="3836359" y="308534"/>
                </a:lnTo>
                <a:lnTo>
                  <a:pt x="3814623" y="267471"/>
                </a:lnTo>
                <a:lnTo>
                  <a:pt x="3789555" y="228597"/>
                </a:lnTo>
                <a:lnTo>
                  <a:pt x="3761343" y="192102"/>
                </a:lnTo>
                <a:lnTo>
                  <a:pt x="3730180" y="158178"/>
                </a:lnTo>
                <a:lnTo>
                  <a:pt x="3696256" y="127015"/>
                </a:lnTo>
                <a:lnTo>
                  <a:pt x="3659761" y="98803"/>
                </a:lnTo>
                <a:lnTo>
                  <a:pt x="3620887" y="73735"/>
                </a:lnTo>
                <a:lnTo>
                  <a:pt x="3579824" y="51999"/>
                </a:lnTo>
                <a:lnTo>
                  <a:pt x="3536763" y="33788"/>
                </a:lnTo>
                <a:lnTo>
                  <a:pt x="3491895" y="19292"/>
                </a:lnTo>
                <a:lnTo>
                  <a:pt x="3445410" y="8701"/>
                </a:lnTo>
                <a:lnTo>
                  <a:pt x="3397500" y="2207"/>
                </a:lnTo>
                <a:lnTo>
                  <a:pt x="3348355" y="0"/>
                </a:lnTo>
                <a:close/>
              </a:path>
            </a:pathLst>
          </a:custGeom>
          <a:solidFill>
            <a:srgbClr val="D3E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095993" y="5241163"/>
            <a:ext cx="247904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29718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latin typeface="Calibri"/>
                <a:cs typeface="Calibri"/>
              </a:rPr>
              <a:t>Внесение</a:t>
            </a:r>
            <a:r>
              <a:rPr sz="1700" b="1" spc="-6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промышленной </a:t>
            </a:r>
            <a:r>
              <a:rPr sz="1700" b="1" spc="-36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продукции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в</a:t>
            </a:r>
            <a:r>
              <a:rPr sz="1700" b="1" spc="-10" dirty="0">
                <a:latin typeface="Calibri"/>
                <a:cs typeface="Calibri"/>
              </a:rPr>
              <a:t> Реестр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8233" y="4986121"/>
            <a:ext cx="1080122" cy="1080122"/>
          </a:xfrm>
          <a:prstGeom prst="rect">
            <a:avLst/>
          </a:prstGeom>
        </p:spPr>
      </p:pic>
      <p:sp>
        <p:nvSpPr>
          <p:cNvPr id="31" name="object 8"/>
          <p:cNvSpPr txBox="1"/>
          <p:nvPr/>
        </p:nvSpPr>
        <p:spPr>
          <a:xfrm>
            <a:off x="4495800" y="1693173"/>
            <a:ext cx="723900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tabLst>
                <a:tab pos="611505" algn="l"/>
                <a:tab pos="1528445" algn="l"/>
              </a:tabLst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2021г. производителям в обязательном порядке необходимо самостоятельно регистрироваться на портале ГИСП (Государственная информационная система промышленности) и оформлять заявку на услугу подтверждения производства промышленной продукции на территории Российской Федерации через личный кабинет на портале.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67608" y="533400"/>
            <a:ext cx="4456784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57" dirty="0">
                <a:solidFill>
                  <a:srgbClr val="002060"/>
                </a:solidFill>
                <a:latin typeface="MLQDVN+Calibri Bold"/>
                <a:cs typeface="MLQDVN+Calibri Bold"/>
              </a:rPr>
              <a:t>КАТАЛОГ</a:t>
            </a:r>
            <a:r>
              <a:rPr sz="2800" b="1" spc="85" dirty="0">
                <a:solidFill>
                  <a:srgbClr val="002060"/>
                </a:solidFill>
                <a:latin typeface="MLQDVN+Calibri Bold"/>
                <a:cs typeface="MLQDVN+Calibri Bold"/>
              </a:rPr>
              <a:t> </a:t>
            </a:r>
            <a:r>
              <a:rPr sz="2800" b="1" spc="-16" dirty="0">
                <a:solidFill>
                  <a:srgbClr val="002060"/>
                </a:solidFill>
                <a:latin typeface="MLQDVN+Calibri Bold"/>
                <a:cs typeface="MLQDVN+Calibri Bold"/>
              </a:rPr>
              <a:t>ПРОДУКЦИИ</a:t>
            </a:r>
            <a:r>
              <a:rPr sz="2800" b="1" spc="13" dirty="0">
                <a:solidFill>
                  <a:srgbClr val="002060"/>
                </a:solidFill>
                <a:latin typeface="MLQDVN+Calibri Bold"/>
                <a:cs typeface="MLQDVN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LQDVN+Calibri Bold"/>
                <a:cs typeface="MLQDVN+Calibri Bold"/>
              </a:rPr>
              <a:t>ГИСП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1" y="152401"/>
            <a:ext cx="7192966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MLQDVN+Calibri Bold"/>
                <a:cs typeface="MLQDVN+Calibri Bold"/>
              </a:rPr>
              <a:t>СЕРВИС</a:t>
            </a:r>
            <a:r>
              <a:rPr sz="2800" b="1" spc="26" dirty="0">
                <a:solidFill>
                  <a:srgbClr val="002060"/>
                </a:solidFill>
                <a:latin typeface="MLQDVN+Calibri Bold"/>
                <a:cs typeface="MLQDVN+Calibri Bold"/>
              </a:rPr>
              <a:t> </a:t>
            </a:r>
            <a:r>
              <a:rPr sz="2800" b="1" spc="-41" dirty="0">
                <a:solidFill>
                  <a:srgbClr val="002060"/>
                </a:solidFill>
                <a:latin typeface="MLQDVN+Calibri Bold"/>
                <a:cs typeface="MLQDVN+Calibri Bold"/>
              </a:rPr>
              <a:t>ПОДАЧИ</a:t>
            </a:r>
            <a:r>
              <a:rPr sz="2800" b="1" spc="46" dirty="0">
                <a:solidFill>
                  <a:srgbClr val="002060"/>
                </a:solidFill>
                <a:latin typeface="MLQDVN+Calibri Bold"/>
                <a:cs typeface="MLQDVN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LQDVN+Calibri Bold"/>
                <a:cs typeface="MLQDVN+Calibri Bold"/>
              </a:rPr>
              <a:t>И </a:t>
            </a:r>
            <a:r>
              <a:rPr sz="2800" b="1" spc="-32" dirty="0">
                <a:solidFill>
                  <a:srgbClr val="002060"/>
                </a:solidFill>
                <a:latin typeface="MLQDVN+Calibri Bold"/>
                <a:cs typeface="MLQDVN+Calibri Bold"/>
              </a:rPr>
              <a:t>РАССМОТРЕНИЯ</a:t>
            </a:r>
            <a:r>
              <a:rPr sz="2800" b="1" spc="81" dirty="0">
                <a:solidFill>
                  <a:srgbClr val="002060"/>
                </a:solidFill>
                <a:latin typeface="MLQDVN+Calibri Bold"/>
                <a:cs typeface="MLQDVN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LQDVN+Calibri Bold"/>
                <a:cs typeface="MLQDVN+Calibri Bold"/>
              </a:rPr>
              <a:t>ЗАЯВОК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281390"/>
            <a:ext cx="9579928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3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</a:t>
            </a:r>
          </a:p>
          <a:p>
            <a:pPr algn="ctr">
              <a:lnSpc>
                <a:spcPct val="100000"/>
              </a:lnSpc>
            </a:pPr>
            <a:r>
              <a:rPr sz="3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ПРЕДСТАВЛЯЕМЫЕ</a:t>
            </a:r>
            <a:r>
              <a:rPr sz="3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ЗАИНТЕРЕСОВАННЫМ</a:t>
            </a:r>
            <a:r>
              <a:rPr sz="3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55054" y="1226565"/>
            <a:ext cx="9026525" cy="565785"/>
            <a:chOff x="1114742" y="1184021"/>
            <a:chExt cx="9026525" cy="565785"/>
          </a:xfrm>
        </p:grpSpPr>
        <p:sp>
          <p:nvSpPr>
            <p:cNvPr id="4" name="object 4"/>
            <p:cNvSpPr/>
            <p:nvPr/>
          </p:nvSpPr>
          <p:spPr>
            <a:xfrm>
              <a:off x="1127442" y="1196721"/>
              <a:ext cx="9001125" cy="540385"/>
            </a:xfrm>
            <a:custGeom>
              <a:avLst/>
              <a:gdLst/>
              <a:ahLst/>
              <a:cxnLst/>
              <a:rect l="l" t="t" r="r" b="b"/>
              <a:pathLst>
                <a:path w="9001125" h="540385">
                  <a:moveTo>
                    <a:pt x="8883459" y="0"/>
                  </a:moveTo>
                  <a:lnTo>
                    <a:pt x="117601" y="0"/>
                  </a:lnTo>
                  <a:lnTo>
                    <a:pt x="71826" y="9249"/>
                  </a:lnTo>
                  <a:lnTo>
                    <a:pt x="34445" y="34464"/>
                  </a:lnTo>
                  <a:lnTo>
                    <a:pt x="9242" y="71848"/>
                  </a:lnTo>
                  <a:lnTo>
                    <a:pt x="0" y="117601"/>
                  </a:lnTo>
                  <a:lnTo>
                    <a:pt x="0" y="422401"/>
                  </a:lnTo>
                  <a:lnTo>
                    <a:pt x="9242" y="468209"/>
                  </a:lnTo>
                  <a:lnTo>
                    <a:pt x="34445" y="505587"/>
                  </a:lnTo>
                  <a:lnTo>
                    <a:pt x="71826" y="530772"/>
                  </a:lnTo>
                  <a:lnTo>
                    <a:pt x="117601" y="540003"/>
                  </a:lnTo>
                  <a:lnTo>
                    <a:pt x="8883459" y="540003"/>
                  </a:lnTo>
                  <a:lnTo>
                    <a:pt x="8929213" y="530772"/>
                  </a:lnTo>
                  <a:lnTo>
                    <a:pt x="8966596" y="505587"/>
                  </a:lnTo>
                  <a:lnTo>
                    <a:pt x="8991812" y="468209"/>
                  </a:lnTo>
                  <a:lnTo>
                    <a:pt x="9001061" y="422401"/>
                  </a:lnTo>
                  <a:lnTo>
                    <a:pt x="9001061" y="117601"/>
                  </a:lnTo>
                  <a:lnTo>
                    <a:pt x="8991812" y="71848"/>
                  </a:lnTo>
                  <a:lnTo>
                    <a:pt x="8966596" y="34464"/>
                  </a:lnTo>
                  <a:lnTo>
                    <a:pt x="8929213" y="9249"/>
                  </a:lnTo>
                  <a:lnTo>
                    <a:pt x="8883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7442" y="1196721"/>
              <a:ext cx="9001125" cy="540385"/>
            </a:xfrm>
            <a:custGeom>
              <a:avLst/>
              <a:gdLst/>
              <a:ahLst/>
              <a:cxnLst/>
              <a:rect l="l" t="t" r="r" b="b"/>
              <a:pathLst>
                <a:path w="9001125" h="540385">
                  <a:moveTo>
                    <a:pt x="0" y="117601"/>
                  </a:moveTo>
                  <a:lnTo>
                    <a:pt x="9242" y="71848"/>
                  </a:lnTo>
                  <a:lnTo>
                    <a:pt x="34445" y="34464"/>
                  </a:lnTo>
                  <a:lnTo>
                    <a:pt x="71826" y="9249"/>
                  </a:lnTo>
                  <a:lnTo>
                    <a:pt x="117601" y="0"/>
                  </a:lnTo>
                  <a:lnTo>
                    <a:pt x="8883459" y="0"/>
                  </a:lnTo>
                  <a:lnTo>
                    <a:pt x="8929213" y="9249"/>
                  </a:lnTo>
                  <a:lnTo>
                    <a:pt x="8966596" y="34464"/>
                  </a:lnTo>
                  <a:lnTo>
                    <a:pt x="8991812" y="71848"/>
                  </a:lnTo>
                  <a:lnTo>
                    <a:pt x="9001061" y="117601"/>
                  </a:lnTo>
                  <a:lnTo>
                    <a:pt x="9001061" y="422401"/>
                  </a:lnTo>
                  <a:lnTo>
                    <a:pt x="8991812" y="468209"/>
                  </a:lnTo>
                  <a:lnTo>
                    <a:pt x="8966596" y="505587"/>
                  </a:lnTo>
                  <a:lnTo>
                    <a:pt x="8929213" y="530772"/>
                  </a:lnTo>
                  <a:lnTo>
                    <a:pt x="8883459" y="540003"/>
                  </a:lnTo>
                  <a:lnTo>
                    <a:pt x="117601" y="540003"/>
                  </a:lnTo>
                  <a:lnTo>
                    <a:pt x="71826" y="530772"/>
                  </a:lnTo>
                  <a:lnTo>
                    <a:pt x="34445" y="505587"/>
                  </a:lnTo>
                  <a:lnTo>
                    <a:pt x="9242" y="468209"/>
                  </a:lnTo>
                  <a:lnTo>
                    <a:pt x="0" y="422401"/>
                  </a:lnTo>
                  <a:lnTo>
                    <a:pt x="0" y="117601"/>
                  </a:lnTo>
                  <a:close/>
                </a:path>
              </a:pathLst>
            </a:custGeom>
            <a:ln w="25400">
              <a:solidFill>
                <a:srgbClr val="85B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67754" y="1927479"/>
            <a:ext cx="9026525" cy="565785"/>
            <a:chOff x="1114742" y="1940179"/>
            <a:chExt cx="9026525" cy="565785"/>
          </a:xfrm>
        </p:grpSpPr>
        <p:sp>
          <p:nvSpPr>
            <p:cNvPr id="7" name="object 7"/>
            <p:cNvSpPr/>
            <p:nvPr/>
          </p:nvSpPr>
          <p:spPr>
            <a:xfrm>
              <a:off x="1127442" y="1952879"/>
              <a:ext cx="9001125" cy="540385"/>
            </a:xfrm>
            <a:custGeom>
              <a:avLst/>
              <a:gdLst/>
              <a:ahLst/>
              <a:cxnLst/>
              <a:rect l="l" t="t" r="r" b="b"/>
              <a:pathLst>
                <a:path w="9001125" h="540385">
                  <a:moveTo>
                    <a:pt x="8892984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431926"/>
                  </a:lnTo>
                  <a:lnTo>
                    <a:pt x="8493" y="473995"/>
                  </a:lnTo>
                  <a:lnTo>
                    <a:pt x="31654" y="508349"/>
                  </a:lnTo>
                  <a:lnTo>
                    <a:pt x="66008" y="531510"/>
                  </a:lnTo>
                  <a:lnTo>
                    <a:pt x="108076" y="540004"/>
                  </a:lnTo>
                  <a:lnTo>
                    <a:pt x="8892984" y="540004"/>
                  </a:lnTo>
                  <a:lnTo>
                    <a:pt x="8935053" y="531510"/>
                  </a:lnTo>
                  <a:lnTo>
                    <a:pt x="8969406" y="508349"/>
                  </a:lnTo>
                  <a:lnTo>
                    <a:pt x="8992568" y="473995"/>
                  </a:lnTo>
                  <a:lnTo>
                    <a:pt x="9001061" y="431926"/>
                  </a:lnTo>
                  <a:lnTo>
                    <a:pt x="9001061" y="108076"/>
                  </a:lnTo>
                  <a:lnTo>
                    <a:pt x="8992568" y="66008"/>
                  </a:lnTo>
                  <a:lnTo>
                    <a:pt x="8969406" y="31654"/>
                  </a:lnTo>
                  <a:lnTo>
                    <a:pt x="8935053" y="8493"/>
                  </a:lnTo>
                  <a:lnTo>
                    <a:pt x="8892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7442" y="1952879"/>
              <a:ext cx="9001125" cy="540385"/>
            </a:xfrm>
            <a:custGeom>
              <a:avLst/>
              <a:gdLst/>
              <a:ahLst/>
              <a:cxnLst/>
              <a:rect l="l" t="t" r="r" b="b"/>
              <a:pathLst>
                <a:path w="9001125" h="540385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8892984" y="0"/>
                  </a:lnTo>
                  <a:lnTo>
                    <a:pt x="8935053" y="8493"/>
                  </a:lnTo>
                  <a:lnTo>
                    <a:pt x="8969406" y="31654"/>
                  </a:lnTo>
                  <a:lnTo>
                    <a:pt x="8992568" y="66008"/>
                  </a:lnTo>
                  <a:lnTo>
                    <a:pt x="9001061" y="108076"/>
                  </a:lnTo>
                  <a:lnTo>
                    <a:pt x="9001061" y="431926"/>
                  </a:lnTo>
                  <a:lnTo>
                    <a:pt x="8992568" y="473995"/>
                  </a:lnTo>
                  <a:lnTo>
                    <a:pt x="8969406" y="508349"/>
                  </a:lnTo>
                  <a:lnTo>
                    <a:pt x="8935053" y="531510"/>
                  </a:lnTo>
                  <a:lnTo>
                    <a:pt x="8892984" y="540004"/>
                  </a:lnTo>
                  <a:lnTo>
                    <a:pt x="108076" y="540004"/>
                  </a:lnTo>
                  <a:lnTo>
                    <a:pt x="66008" y="531510"/>
                  </a:lnTo>
                  <a:lnTo>
                    <a:pt x="31654" y="508349"/>
                  </a:lnTo>
                  <a:lnTo>
                    <a:pt x="8493" y="473995"/>
                  </a:lnTo>
                  <a:lnTo>
                    <a:pt x="0" y="431926"/>
                  </a:lnTo>
                  <a:lnTo>
                    <a:pt x="0" y="108076"/>
                  </a:lnTo>
                  <a:close/>
                </a:path>
              </a:pathLst>
            </a:custGeom>
            <a:ln w="25399">
              <a:solidFill>
                <a:srgbClr val="85B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53882" y="2631068"/>
            <a:ext cx="9026525" cy="565785"/>
            <a:chOff x="1114742" y="2660269"/>
            <a:chExt cx="9026525" cy="565785"/>
          </a:xfrm>
        </p:grpSpPr>
        <p:sp>
          <p:nvSpPr>
            <p:cNvPr id="10" name="object 10"/>
            <p:cNvSpPr/>
            <p:nvPr/>
          </p:nvSpPr>
          <p:spPr>
            <a:xfrm>
              <a:off x="1127442" y="2672969"/>
              <a:ext cx="9001125" cy="540385"/>
            </a:xfrm>
            <a:custGeom>
              <a:avLst/>
              <a:gdLst/>
              <a:ahLst/>
              <a:cxnLst/>
              <a:rect l="l" t="t" r="r" b="b"/>
              <a:pathLst>
                <a:path w="9001125" h="540385">
                  <a:moveTo>
                    <a:pt x="8873934" y="0"/>
                  </a:moveTo>
                  <a:lnTo>
                    <a:pt x="127126" y="0"/>
                  </a:lnTo>
                  <a:lnTo>
                    <a:pt x="77645" y="9987"/>
                  </a:lnTo>
                  <a:lnTo>
                    <a:pt x="37236" y="37226"/>
                  </a:lnTo>
                  <a:lnTo>
                    <a:pt x="9990" y="77634"/>
                  </a:lnTo>
                  <a:lnTo>
                    <a:pt x="0" y="127126"/>
                  </a:lnTo>
                  <a:lnTo>
                    <a:pt x="0" y="412876"/>
                  </a:lnTo>
                  <a:lnTo>
                    <a:pt x="9990" y="462369"/>
                  </a:lnTo>
                  <a:lnTo>
                    <a:pt x="37236" y="502777"/>
                  </a:lnTo>
                  <a:lnTo>
                    <a:pt x="77645" y="530016"/>
                  </a:lnTo>
                  <a:lnTo>
                    <a:pt x="127126" y="540003"/>
                  </a:lnTo>
                  <a:lnTo>
                    <a:pt x="8873934" y="540003"/>
                  </a:lnTo>
                  <a:lnTo>
                    <a:pt x="8923373" y="530016"/>
                  </a:lnTo>
                  <a:lnTo>
                    <a:pt x="8963787" y="502777"/>
                  </a:lnTo>
                  <a:lnTo>
                    <a:pt x="8991056" y="462369"/>
                  </a:lnTo>
                  <a:lnTo>
                    <a:pt x="9001061" y="412876"/>
                  </a:lnTo>
                  <a:lnTo>
                    <a:pt x="9001061" y="127126"/>
                  </a:lnTo>
                  <a:lnTo>
                    <a:pt x="8991056" y="77634"/>
                  </a:lnTo>
                  <a:lnTo>
                    <a:pt x="8963787" y="37226"/>
                  </a:lnTo>
                  <a:lnTo>
                    <a:pt x="8923373" y="9987"/>
                  </a:lnTo>
                  <a:lnTo>
                    <a:pt x="8873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7442" y="2672969"/>
              <a:ext cx="9001125" cy="540385"/>
            </a:xfrm>
            <a:custGeom>
              <a:avLst/>
              <a:gdLst/>
              <a:ahLst/>
              <a:cxnLst/>
              <a:rect l="l" t="t" r="r" b="b"/>
              <a:pathLst>
                <a:path w="9001125" h="540385">
                  <a:moveTo>
                    <a:pt x="0" y="127126"/>
                  </a:moveTo>
                  <a:lnTo>
                    <a:pt x="9990" y="77634"/>
                  </a:lnTo>
                  <a:lnTo>
                    <a:pt x="37236" y="37226"/>
                  </a:lnTo>
                  <a:lnTo>
                    <a:pt x="77645" y="9987"/>
                  </a:lnTo>
                  <a:lnTo>
                    <a:pt x="127126" y="0"/>
                  </a:lnTo>
                  <a:lnTo>
                    <a:pt x="8873934" y="0"/>
                  </a:lnTo>
                  <a:lnTo>
                    <a:pt x="8923373" y="9987"/>
                  </a:lnTo>
                  <a:lnTo>
                    <a:pt x="8963787" y="37226"/>
                  </a:lnTo>
                  <a:lnTo>
                    <a:pt x="8991056" y="77634"/>
                  </a:lnTo>
                  <a:lnTo>
                    <a:pt x="9001061" y="127126"/>
                  </a:lnTo>
                  <a:lnTo>
                    <a:pt x="9001061" y="412876"/>
                  </a:lnTo>
                  <a:lnTo>
                    <a:pt x="8991056" y="462369"/>
                  </a:lnTo>
                  <a:lnTo>
                    <a:pt x="8963787" y="502777"/>
                  </a:lnTo>
                  <a:lnTo>
                    <a:pt x="8923373" y="530016"/>
                  </a:lnTo>
                  <a:lnTo>
                    <a:pt x="8873934" y="540003"/>
                  </a:lnTo>
                  <a:lnTo>
                    <a:pt x="127126" y="540003"/>
                  </a:lnTo>
                  <a:lnTo>
                    <a:pt x="77645" y="530016"/>
                  </a:lnTo>
                  <a:lnTo>
                    <a:pt x="37236" y="502777"/>
                  </a:lnTo>
                  <a:lnTo>
                    <a:pt x="9990" y="462369"/>
                  </a:lnTo>
                  <a:lnTo>
                    <a:pt x="0" y="412876"/>
                  </a:lnTo>
                  <a:lnTo>
                    <a:pt x="0" y="127126"/>
                  </a:lnTo>
                  <a:close/>
                </a:path>
              </a:pathLst>
            </a:custGeom>
            <a:ln w="25400">
              <a:solidFill>
                <a:srgbClr val="85B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66582" y="3380104"/>
            <a:ext cx="9026525" cy="565785"/>
            <a:chOff x="1114742" y="3380359"/>
            <a:chExt cx="9026525" cy="565785"/>
          </a:xfrm>
        </p:grpSpPr>
        <p:sp>
          <p:nvSpPr>
            <p:cNvPr id="13" name="object 13"/>
            <p:cNvSpPr/>
            <p:nvPr/>
          </p:nvSpPr>
          <p:spPr>
            <a:xfrm>
              <a:off x="1127442" y="3393059"/>
              <a:ext cx="9001125" cy="540385"/>
            </a:xfrm>
            <a:custGeom>
              <a:avLst/>
              <a:gdLst/>
              <a:ahLst/>
              <a:cxnLst/>
              <a:rect l="l" t="t" r="r" b="b"/>
              <a:pathLst>
                <a:path w="9001125" h="540385">
                  <a:moveTo>
                    <a:pt x="8883459" y="0"/>
                  </a:moveTo>
                  <a:lnTo>
                    <a:pt x="117601" y="0"/>
                  </a:lnTo>
                  <a:lnTo>
                    <a:pt x="71826" y="9249"/>
                  </a:lnTo>
                  <a:lnTo>
                    <a:pt x="34445" y="34464"/>
                  </a:lnTo>
                  <a:lnTo>
                    <a:pt x="9242" y="71848"/>
                  </a:lnTo>
                  <a:lnTo>
                    <a:pt x="0" y="117601"/>
                  </a:lnTo>
                  <a:lnTo>
                    <a:pt x="0" y="422401"/>
                  </a:lnTo>
                  <a:lnTo>
                    <a:pt x="9242" y="468155"/>
                  </a:lnTo>
                  <a:lnTo>
                    <a:pt x="34445" y="505539"/>
                  </a:lnTo>
                  <a:lnTo>
                    <a:pt x="71826" y="530754"/>
                  </a:lnTo>
                  <a:lnTo>
                    <a:pt x="117601" y="540003"/>
                  </a:lnTo>
                  <a:lnTo>
                    <a:pt x="8883459" y="540003"/>
                  </a:lnTo>
                  <a:lnTo>
                    <a:pt x="8929213" y="530754"/>
                  </a:lnTo>
                  <a:lnTo>
                    <a:pt x="8966596" y="505539"/>
                  </a:lnTo>
                  <a:lnTo>
                    <a:pt x="8991812" y="468155"/>
                  </a:lnTo>
                  <a:lnTo>
                    <a:pt x="9001061" y="422401"/>
                  </a:lnTo>
                  <a:lnTo>
                    <a:pt x="9001061" y="117601"/>
                  </a:lnTo>
                  <a:lnTo>
                    <a:pt x="8991812" y="71848"/>
                  </a:lnTo>
                  <a:lnTo>
                    <a:pt x="8966596" y="34464"/>
                  </a:lnTo>
                  <a:lnTo>
                    <a:pt x="8929213" y="9249"/>
                  </a:lnTo>
                  <a:lnTo>
                    <a:pt x="8883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7442" y="3393059"/>
              <a:ext cx="9001125" cy="540385"/>
            </a:xfrm>
            <a:custGeom>
              <a:avLst/>
              <a:gdLst/>
              <a:ahLst/>
              <a:cxnLst/>
              <a:rect l="l" t="t" r="r" b="b"/>
              <a:pathLst>
                <a:path w="9001125" h="540385">
                  <a:moveTo>
                    <a:pt x="0" y="117601"/>
                  </a:moveTo>
                  <a:lnTo>
                    <a:pt x="9242" y="71848"/>
                  </a:lnTo>
                  <a:lnTo>
                    <a:pt x="34445" y="34464"/>
                  </a:lnTo>
                  <a:lnTo>
                    <a:pt x="71826" y="9249"/>
                  </a:lnTo>
                  <a:lnTo>
                    <a:pt x="117601" y="0"/>
                  </a:lnTo>
                  <a:lnTo>
                    <a:pt x="8883459" y="0"/>
                  </a:lnTo>
                  <a:lnTo>
                    <a:pt x="8929213" y="9249"/>
                  </a:lnTo>
                  <a:lnTo>
                    <a:pt x="8966596" y="34464"/>
                  </a:lnTo>
                  <a:lnTo>
                    <a:pt x="8991812" y="71848"/>
                  </a:lnTo>
                  <a:lnTo>
                    <a:pt x="9001061" y="117601"/>
                  </a:lnTo>
                  <a:lnTo>
                    <a:pt x="9001061" y="422401"/>
                  </a:lnTo>
                  <a:lnTo>
                    <a:pt x="8991812" y="468155"/>
                  </a:lnTo>
                  <a:lnTo>
                    <a:pt x="8966596" y="505539"/>
                  </a:lnTo>
                  <a:lnTo>
                    <a:pt x="8929213" y="530754"/>
                  </a:lnTo>
                  <a:lnTo>
                    <a:pt x="8883459" y="540003"/>
                  </a:lnTo>
                  <a:lnTo>
                    <a:pt x="117601" y="540003"/>
                  </a:lnTo>
                  <a:lnTo>
                    <a:pt x="71826" y="530754"/>
                  </a:lnTo>
                  <a:lnTo>
                    <a:pt x="34445" y="505539"/>
                  </a:lnTo>
                  <a:lnTo>
                    <a:pt x="9242" y="468155"/>
                  </a:lnTo>
                  <a:lnTo>
                    <a:pt x="0" y="422401"/>
                  </a:lnTo>
                  <a:lnTo>
                    <a:pt x="0" y="117601"/>
                  </a:lnTo>
                  <a:close/>
                </a:path>
              </a:pathLst>
            </a:custGeom>
            <a:ln w="25400">
              <a:solidFill>
                <a:srgbClr val="85B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653881" y="4141840"/>
            <a:ext cx="9026525" cy="565785"/>
            <a:chOff x="1114742" y="4118483"/>
            <a:chExt cx="9026525" cy="565785"/>
          </a:xfrm>
        </p:grpSpPr>
        <p:sp>
          <p:nvSpPr>
            <p:cNvPr id="16" name="object 16"/>
            <p:cNvSpPr/>
            <p:nvPr/>
          </p:nvSpPr>
          <p:spPr>
            <a:xfrm>
              <a:off x="1127442" y="4131183"/>
              <a:ext cx="9001125" cy="540385"/>
            </a:xfrm>
            <a:custGeom>
              <a:avLst/>
              <a:gdLst/>
              <a:ahLst/>
              <a:cxnLst/>
              <a:rect l="l" t="t" r="r" b="b"/>
              <a:pathLst>
                <a:path w="9001125" h="540385">
                  <a:moveTo>
                    <a:pt x="8883459" y="0"/>
                  </a:moveTo>
                  <a:lnTo>
                    <a:pt x="117601" y="0"/>
                  </a:lnTo>
                  <a:lnTo>
                    <a:pt x="71826" y="9231"/>
                  </a:lnTo>
                  <a:lnTo>
                    <a:pt x="34445" y="34417"/>
                  </a:lnTo>
                  <a:lnTo>
                    <a:pt x="9242" y="71794"/>
                  </a:lnTo>
                  <a:lnTo>
                    <a:pt x="0" y="117602"/>
                  </a:lnTo>
                  <a:lnTo>
                    <a:pt x="0" y="422402"/>
                  </a:lnTo>
                  <a:lnTo>
                    <a:pt x="9242" y="468155"/>
                  </a:lnTo>
                  <a:lnTo>
                    <a:pt x="34445" y="505539"/>
                  </a:lnTo>
                  <a:lnTo>
                    <a:pt x="71826" y="530754"/>
                  </a:lnTo>
                  <a:lnTo>
                    <a:pt x="117601" y="540004"/>
                  </a:lnTo>
                  <a:lnTo>
                    <a:pt x="8883459" y="540004"/>
                  </a:lnTo>
                  <a:lnTo>
                    <a:pt x="8929213" y="530754"/>
                  </a:lnTo>
                  <a:lnTo>
                    <a:pt x="8966596" y="505539"/>
                  </a:lnTo>
                  <a:lnTo>
                    <a:pt x="8991812" y="468155"/>
                  </a:lnTo>
                  <a:lnTo>
                    <a:pt x="9001061" y="422402"/>
                  </a:lnTo>
                  <a:lnTo>
                    <a:pt x="9001061" y="117602"/>
                  </a:lnTo>
                  <a:lnTo>
                    <a:pt x="8991812" y="71794"/>
                  </a:lnTo>
                  <a:lnTo>
                    <a:pt x="8966596" y="34417"/>
                  </a:lnTo>
                  <a:lnTo>
                    <a:pt x="8929213" y="9231"/>
                  </a:lnTo>
                  <a:lnTo>
                    <a:pt x="8883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7442" y="4131183"/>
              <a:ext cx="9001125" cy="540385"/>
            </a:xfrm>
            <a:custGeom>
              <a:avLst/>
              <a:gdLst/>
              <a:ahLst/>
              <a:cxnLst/>
              <a:rect l="l" t="t" r="r" b="b"/>
              <a:pathLst>
                <a:path w="9001125" h="540385">
                  <a:moveTo>
                    <a:pt x="0" y="117602"/>
                  </a:moveTo>
                  <a:lnTo>
                    <a:pt x="9242" y="71794"/>
                  </a:lnTo>
                  <a:lnTo>
                    <a:pt x="34445" y="34417"/>
                  </a:lnTo>
                  <a:lnTo>
                    <a:pt x="71826" y="9231"/>
                  </a:lnTo>
                  <a:lnTo>
                    <a:pt x="117601" y="0"/>
                  </a:lnTo>
                  <a:lnTo>
                    <a:pt x="8883459" y="0"/>
                  </a:lnTo>
                  <a:lnTo>
                    <a:pt x="8929213" y="9231"/>
                  </a:lnTo>
                  <a:lnTo>
                    <a:pt x="8966596" y="34417"/>
                  </a:lnTo>
                  <a:lnTo>
                    <a:pt x="8991812" y="71794"/>
                  </a:lnTo>
                  <a:lnTo>
                    <a:pt x="9001061" y="117602"/>
                  </a:lnTo>
                  <a:lnTo>
                    <a:pt x="9001061" y="422402"/>
                  </a:lnTo>
                  <a:lnTo>
                    <a:pt x="8991812" y="468155"/>
                  </a:lnTo>
                  <a:lnTo>
                    <a:pt x="8966596" y="505539"/>
                  </a:lnTo>
                  <a:lnTo>
                    <a:pt x="8929213" y="530754"/>
                  </a:lnTo>
                  <a:lnTo>
                    <a:pt x="8883459" y="540004"/>
                  </a:lnTo>
                  <a:lnTo>
                    <a:pt x="117601" y="540004"/>
                  </a:lnTo>
                  <a:lnTo>
                    <a:pt x="71826" y="530754"/>
                  </a:lnTo>
                  <a:lnTo>
                    <a:pt x="34445" y="505539"/>
                  </a:lnTo>
                  <a:lnTo>
                    <a:pt x="9242" y="468155"/>
                  </a:lnTo>
                  <a:lnTo>
                    <a:pt x="0" y="422402"/>
                  </a:lnTo>
                  <a:lnTo>
                    <a:pt x="0" y="117602"/>
                  </a:lnTo>
                  <a:close/>
                </a:path>
              </a:pathLst>
            </a:custGeom>
            <a:ln w="25400">
              <a:solidFill>
                <a:srgbClr val="85B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66581" y="4856162"/>
            <a:ext cx="9026525" cy="709930"/>
            <a:chOff x="1114742" y="4856479"/>
            <a:chExt cx="9026525" cy="709930"/>
          </a:xfrm>
        </p:grpSpPr>
        <p:sp>
          <p:nvSpPr>
            <p:cNvPr id="19" name="object 19"/>
            <p:cNvSpPr/>
            <p:nvPr/>
          </p:nvSpPr>
          <p:spPr>
            <a:xfrm>
              <a:off x="1127442" y="4869179"/>
              <a:ext cx="9001125" cy="684530"/>
            </a:xfrm>
            <a:custGeom>
              <a:avLst/>
              <a:gdLst/>
              <a:ahLst/>
              <a:cxnLst/>
              <a:rect l="l" t="t" r="r" b="b"/>
              <a:pathLst>
                <a:path w="9001125" h="684529">
                  <a:moveTo>
                    <a:pt x="8868600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551561"/>
                  </a:lnTo>
                  <a:lnTo>
                    <a:pt x="6753" y="593427"/>
                  </a:lnTo>
                  <a:lnTo>
                    <a:pt x="25558" y="629788"/>
                  </a:lnTo>
                  <a:lnTo>
                    <a:pt x="54233" y="658463"/>
                  </a:lnTo>
                  <a:lnTo>
                    <a:pt x="90594" y="677268"/>
                  </a:lnTo>
                  <a:lnTo>
                    <a:pt x="132460" y="684022"/>
                  </a:lnTo>
                  <a:lnTo>
                    <a:pt x="8868600" y="684022"/>
                  </a:lnTo>
                  <a:lnTo>
                    <a:pt x="8910466" y="677268"/>
                  </a:lnTo>
                  <a:lnTo>
                    <a:pt x="8946828" y="658463"/>
                  </a:lnTo>
                  <a:lnTo>
                    <a:pt x="8975503" y="629788"/>
                  </a:lnTo>
                  <a:lnTo>
                    <a:pt x="8994308" y="593427"/>
                  </a:lnTo>
                  <a:lnTo>
                    <a:pt x="9001061" y="551561"/>
                  </a:lnTo>
                  <a:lnTo>
                    <a:pt x="9001061" y="132461"/>
                  </a:lnTo>
                  <a:lnTo>
                    <a:pt x="8994308" y="90594"/>
                  </a:lnTo>
                  <a:lnTo>
                    <a:pt x="8975503" y="54233"/>
                  </a:lnTo>
                  <a:lnTo>
                    <a:pt x="8946828" y="25558"/>
                  </a:lnTo>
                  <a:lnTo>
                    <a:pt x="8910466" y="6753"/>
                  </a:lnTo>
                  <a:lnTo>
                    <a:pt x="886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7442" y="4869179"/>
              <a:ext cx="9001125" cy="684530"/>
            </a:xfrm>
            <a:custGeom>
              <a:avLst/>
              <a:gdLst/>
              <a:ahLst/>
              <a:cxnLst/>
              <a:rect l="l" t="t" r="r" b="b"/>
              <a:pathLst>
                <a:path w="9001125" h="684529">
                  <a:moveTo>
                    <a:pt x="0" y="132461"/>
                  </a:moveTo>
                  <a:lnTo>
                    <a:pt x="6753" y="90594"/>
                  </a:lnTo>
                  <a:lnTo>
                    <a:pt x="25558" y="54233"/>
                  </a:lnTo>
                  <a:lnTo>
                    <a:pt x="54233" y="25558"/>
                  </a:lnTo>
                  <a:lnTo>
                    <a:pt x="90594" y="6753"/>
                  </a:lnTo>
                  <a:lnTo>
                    <a:pt x="132460" y="0"/>
                  </a:lnTo>
                  <a:lnTo>
                    <a:pt x="8868600" y="0"/>
                  </a:lnTo>
                  <a:lnTo>
                    <a:pt x="8910466" y="6753"/>
                  </a:lnTo>
                  <a:lnTo>
                    <a:pt x="8946828" y="25558"/>
                  </a:lnTo>
                  <a:lnTo>
                    <a:pt x="8975503" y="54233"/>
                  </a:lnTo>
                  <a:lnTo>
                    <a:pt x="8994308" y="90594"/>
                  </a:lnTo>
                  <a:lnTo>
                    <a:pt x="9001061" y="132461"/>
                  </a:lnTo>
                  <a:lnTo>
                    <a:pt x="9001061" y="551561"/>
                  </a:lnTo>
                  <a:lnTo>
                    <a:pt x="8994308" y="593427"/>
                  </a:lnTo>
                  <a:lnTo>
                    <a:pt x="8975503" y="629788"/>
                  </a:lnTo>
                  <a:lnTo>
                    <a:pt x="8946828" y="658463"/>
                  </a:lnTo>
                  <a:lnTo>
                    <a:pt x="8910466" y="677268"/>
                  </a:lnTo>
                  <a:lnTo>
                    <a:pt x="8868600" y="684022"/>
                  </a:lnTo>
                  <a:lnTo>
                    <a:pt x="132460" y="684022"/>
                  </a:lnTo>
                  <a:lnTo>
                    <a:pt x="90594" y="677268"/>
                  </a:lnTo>
                  <a:lnTo>
                    <a:pt x="54233" y="658463"/>
                  </a:lnTo>
                  <a:lnTo>
                    <a:pt x="25558" y="629788"/>
                  </a:lnTo>
                  <a:lnTo>
                    <a:pt x="6753" y="593427"/>
                  </a:lnTo>
                  <a:lnTo>
                    <a:pt x="0" y="551561"/>
                  </a:lnTo>
                  <a:lnTo>
                    <a:pt x="0" y="132461"/>
                  </a:lnTo>
                  <a:close/>
                </a:path>
              </a:pathLst>
            </a:custGeom>
            <a:ln w="25399">
              <a:solidFill>
                <a:srgbClr val="85B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711461" y="1233054"/>
            <a:ext cx="8726170" cy="45157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лощад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endParaRPr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" marR="1540510" indent="-5715">
              <a:lnSpc>
                <a:spcPct val="236300"/>
              </a:lnSpc>
              <a:spcBef>
                <a:spcPts val="284"/>
              </a:spcBef>
            </a:pP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оборудовании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используемом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персонале</a:t>
            </a:r>
            <a:endParaRPr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" marR="1934845">
              <a:lnSpc>
                <a:spcPts val="5810"/>
              </a:lnSpc>
              <a:spcBef>
                <a:spcPts val="620"/>
              </a:spcBef>
            </a:pP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конструкторской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документации </a:t>
            </a:r>
            <a:r>
              <a:rPr sz="2000" spc="-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" marR="1593215">
              <a:lnSpc>
                <a:spcPct val="10000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сырье 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материалах,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 </a:t>
            </a:r>
            <a:r>
              <a:rPr sz="2000" spc="-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Calibri"/>
              <a:cs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87" y="1295444"/>
            <a:ext cx="481626" cy="4206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87" y="1995685"/>
            <a:ext cx="481626" cy="4206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15" y="2711694"/>
            <a:ext cx="481626" cy="4206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44" y="3481213"/>
            <a:ext cx="481626" cy="4206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44" y="4206445"/>
            <a:ext cx="481626" cy="42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15" y="5000797"/>
            <a:ext cx="481626" cy="42066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887244" y="5630598"/>
            <a:ext cx="878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611505" algn="l"/>
                <a:tab pos="152844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 порядке выдачи документов для целей подтверждения производства промышленной продукции на территории Российской Федерации», утвержденное приказом ТПП РФ от 30 мая 2018 года №52 с изменениями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дополнениями,  раздел 4.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7491" y="1235099"/>
            <a:ext cx="9208770" cy="5360035"/>
            <a:chOff x="591591" y="1349628"/>
            <a:chExt cx="9208770" cy="5360035"/>
          </a:xfrm>
        </p:grpSpPr>
        <p:sp>
          <p:nvSpPr>
            <p:cNvPr id="3" name="object 3"/>
            <p:cNvSpPr/>
            <p:nvPr/>
          </p:nvSpPr>
          <p:spPr>
            <a:xfrm>
              <a:off x="8544305" y="1452244"/>
              <a:ext cx="1080135" cy="5257800"/>
            </a:xfrm>
            <a:custGeom>
              <a:avLst/>
              <a:gdLst/>
              <a:ahLst/>
              <a:cxnLst/>
              <a:rect l="l" t="t" r="r" b="b"/>
              <a:pathLst>
                <a:path w="1080134" h="5257800">
                  <a:moveTo>
                    <a:pt x="810005" y="0"/>
                  </a:moveTo>
                  <a:lnTo>
                    <a:pt x="270001" y="0"/>
                  </a:lnTo>
                  <a:lnTo>
                    <a:pt x="270001" y="4610646"/>
                  </a:lnTo>
                  <a:lnTo>
                    <a:pt x="0" y="4610646"/>
                  </a:lnTo>
                  <a:lnTo>
                    <a:pt x="540003" y="5257292"/>
                  </a:lnTo>
                  <a:lnTo>
                    <a:pt x="1080135" y="4610646"/>
                  </a:lnTo>
                  <a:lnTo>
                    <a:pt x="810005" y="4610646"/>
                  </a:lnTo>
                  <a:lnTo>
                    <a:pt x="810005" y="0"/>
                  </a:lnTo>
                  <a:close/>
                </a:path>
              </a:pathLst>
            </a:custGeom>
            <a:solidFill>
              <a:srgbClr val="387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3392" y="1362328"/>
              <a:ext cx="9145270" cy="900430"/>
            </a:xfrm>
            <a:custGeom>
              <a:avLst/>
              <a:gdLst/>
              <a:ahLst/>
              <a:cxnLst/>
              <a:rect l="l" t="t" r="r" b="b"/>
              <a:pathLst>
                <a:path w="9145270" h="900430">
                  <a:moveTo>
                    <a:pt x="8694978" y="0"/>
                  </a:moveTo>
                  <a:lnTo>
                    <a:pt x="449999" y="0"/>
                  </a:lnTo>
                  <a:lnTo>
                    <a:pt x="400966" y="2639"/>
                  </a:lnTo>
                  <a:lnTo>
                    <a:pt x="353464" y="10376"/>
                  </a:lnTo>
                  <a:lnTo>
                    <a:pt x="307765" y="22936"/>
                  </a:lnTo>
                  <a:lnTo>
                    <a:pt x="264144" y="40043"/>
                  </a:lnTo>
                  <a:lnTo>
                    <a:pt x="222876" y="61425"/>
                  </a:lnTo>
                  <a:lnTo>
                    <a:pt x="184236" y="86807"/>
                  </a:lnTo>
                  <a:lnTo>
                    <a:pt x="148497" y="115913"/>
                  </a:lnTo>
                  <a:lnTo>
                    <a:pt x="115935" y="148471"/>
                  </a:lnTo>
                  <a:lnTo>
                    <a:pt x="86824" y="184205"/>
                  </a:lnTo>
                  <a:lnTo>
                    <a:pt x="61438" y="222842"/>
                  </a:lnTo>
                  <a:lnTo>
                    <a:pt x="40052" y="264107"/>
                  </a:lnTo>
                  <a:lnTo>
                    <a:pt x="22941" y="307726"/>
                  </a:lnTo>
                  <a:lnTo>
                    <a:pt x="10379" y="353424"/>
                  </a:lnTo>
                  <a:lnTo>
                    <a:pt x="2640" y="400927"/>
                  </a:lnTo>
                  <a:lnTo>
                    <a:pt x="0" y="449961"/>
                  </a:lnTo>
                  <a:lnTo>
                    <a:pt x="2640" y="498994"/>
                  </a:lnTo>
                  <a:lnTo>
                    <a:pt x="10379" y="546497"/>
                  </a:lnTo>
                  <a:lnTo>
                    <a:pt x="22941" y="592195"/>
                  </a:lnTo>
                  <a:lnTo>
                    <a:pt x="40052" y="635814"/>
                  </a:lnTo>
                  <a:lnTo>
                    <a:pt x="61438" y="677079"/>
                  </a:lnTo>
                  <a:lnTo>
                    <a:pt x="86824" y="715716"/>
                  </a:lnTo>
                  <a:lnTo>
                    <a:pt x="115935" y="751450"/>
                  </a:lnTo>
                  <a:lnTo>
                    <a:pt x="148497" y="784008"/>
                  </a:lnTo>
                  <a:lnTo>
                    <a:pt x="184236" y="813114"/>
                  </a:lnTo>
                  <a:lnTo>
                    <a:pt x="222876" y="838496"/>
                  </a:lnTo>
                  <a:lnTo>
                    <a:pt x="264144" y="859878"/>
                  </a:lnTo>
                  <a:lnTo>
                    <a:pt x="307765" y="876985"/>
                  </a:lnTo>
                  <a:lnTo>
                    <a:pt x="353464" y="889545"/>
                  </a:lnTo>
                  <a:lnTo>
                    <a:pt x="400966" y="897282"/>
                  </a:lnTo>
                  <a:lnTo>
                    <a:pt x="449999" y="899922"/>
                  </a:lnTo>
                  <a:lnTo>
                    <a:pt x="8694978" y="899922"/>
                  </a:lnTo>
                  <a:lnTo>
                    <a:pt x="8744014" y="897282"/>
                  </a:lnTo>
                  <a:lnTo>
                    <a:pt x="8791521" y="889545"/>
                  </a:lnTo>
                  <a:lnTo>
                    <a:pt x="8837226" y="876985"/>
                  </a:lnTo>
                  <a:lnTo>
                    <a:pt x="8880854" y="859878"/>
                  </a:lnTo>
                  <a:lnTo>
                    <a:pt x="8922130" y="838496"/>
                  </a:lnTo>
                  <a:lnTo>
                    <a:pt x="8960778" y="813114"/>
                  </a:lnTo>
                  <a:lnTo>
                    <a:pt x="8996525" y="784008"/>
                  </a:lnTo>
                  <a:lnTo>
                    <a:pt x="9029095" y="751450"/>
                  </a:lnTo>
                  <a:lnTo>
                    <a:pt x="9058215" y="715716"/>
                  </a:lnTo>
                  <a:lnTo>
                    <a:pt x="9083608" y="677079"/>
                  </a:lnTo>
                  <a:lnTo>
                    <a:pt x="9105000" y="635814"/>
                  </a:lnTo>
                  <a:lnTo>
                    <a:pt x="9122117" y="592195"/>
                  </a:lnTo>
                  <a:lnTo>
                    <a:pt x="9134683" y="546497"/>
                  </a:lnTo>
                  <a:lnTo>
                    <a:pt x="9142425" y="498994"/>
                  </a:lnTo>
                  <a:lnTo>
                    <a:pt x="9145066" y="449961"/>
                  </a:lnTo>
                  <a:lnTo>
                    <a:pt x="9142425" y="400927"/>
                  </a:lnTo>
                  <a:lnTo>
                    <a:pt x="9134683" y="353424"/>
                  </a:lnTo>
                  <a:lnTo>
                    <a:pt x="9122117" y="307726"/>
                  </a:lnTo>
                  <a:lnTo>
                    <a:pt x="9105000" y="264107"/>
                  </a:lnTo>
                  <a:lnTo>
                    <a:pt x="9083608" y="222842"/>
                  </a:lnTo>
                  <a:lnTo>
                    <a:pt x="9058215" y="184205"/>
                  </a:lnTo>
                  <a:lnTo>
                    <a:pt x="9029095" y="148471"/>
                  </a:lnTo>
                  <a:lnTo>
                    <a:pt x="8996525" y="115913"/>
                  </a:lnTo>
                  <a:lnTo>
                    <a:pt x="8960778" y="86807"/>
                  </a:lnTo>
                  <a:lnTo>
                    <a:pt x="8922130" y="61425"/>
                  </a:lnTo>
                  <a:lnTo>
                    <a:pt x="8880854" y="40043"/>
                  </a:lnTo>
                  <a:lnTo>
                    <a:pt x="8837226" y="22936"/>
                  </a:lnTo>
                  <a:lnTo>
                    <a:pt x="8791521" y="10376"/>
                  </a:lnTo>
                  <a:lnTo>
                    <a:pt x="8744014" y="2639"/>
                  </a:lnTo>
                  <a:lnTo>
                    <a:pt x="8694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3392" y="1362328"/>
              <a:ext cx="9145270" cy="900430"/>
            </a:xfrm>
            <a:custGeom>
              <a:avLst/>
              <a:gdLst/>
              <a:ahLst/>
              <a:cxnLst/>
              <a:rect l="l" t="t" r="r" b="b"/>
              <a:pathLst>
                <a:path w="9145270" h="900430">
                  <a:moveTo>
                    <a:pt x="0" y="449961"/>
                  </a:moveTo>
                  <a:lnTo>
                    <a:pt x="2640" y="400927"/>
                  </a:lnTo>
                  <a:lnTo>
                    <a:pt x="10379" y="353424"/>
                  </a:lnTo>
                  <a:lnTo>
                    <a:pt x="22941" y="307726"/>
                  </a:lnTo>
                  <a:lnTo>
                    <a:pt x="40052" y="264107"/>
                  </a:lnTo>
                  <a:lnTo>
                    <a:pt x="61438" y="222842"/>
                  </a:lnTo>
                  <a:lnTo>
                    <a:pt x="86824" y="184205"/>
                  </a:lnTo>
                  <a:lnTo>
                    <a:pt x="115935" y="148471"/>
                  </a:lnTo>
                  <a:lnTo>
                    <a:pt x="148497" y="115913"/>
                  </a:lnTo>
                  <a:lnTo>
                    <a:pt x="184236" y="86807"/>
                  </a:lnTo>
                  <a:lnTo>
                    <a:pt x="222876" y="61425"/>
                  </a:lnTo>
                  <a:lnTo>
                    <a:pt x="264144" y="40043"/>
                  </a:lnTo>
                  <a:lnTo>
                    <a:pt x="307765" y="22936"/>
                  </a:lnTo>
                  <a:lnTo>
                    <a:pt x="353464" y="10376"/>
                  </a:lnTo>
                  <a:lnTo>
                    <a:pt x="400966" y="2639"/>
                  </a:lnTo>
                  <a:lnTo>
                    <a:pt x="449999" y="0"/>
                  </a:lnTo>
                  <a:lnTo>
                    <a:pt x="8694978" y="0"/>
                  </a:lnTo>
                  <a:lnTo>
                    <a:pt x="8744014" y="2639"/>
                  </a:lnTo>
                  <a:lnTo>
                    <a:pt x="8791521" y="10376"/>
                  </a:lnTo>
                  <a:lnTo>
                    <a:pt x="8837226" y="22936"/>
                  </a:lnTo>
                  <a:lnTo>
                    <a:pt x="8880854" y="40043"/>
                  </a:lnTo>
                  <a:lnTo>
                    <a:pt x="8922130" y="61425"/>
                  </a:lnTo>
                  <a:lnTo>
                    <a:pt x="8960778" y="86807"/>
                  </a:lnTo>
                  <a:lnTo>
                    <a:pt x="8996525" y="115913"/>
                  </a:lnTo>
                  <a:lnTo>
                    <a:pt x="9029095" y="148471"/>
                  </a:lnTo>
                  <a:lnTo>
                    <a:pt x="9058215" y="184205"/>
                  </a:lnTo>
                  <a:lnTo>
                    <a:pt x="9083608" y="222842"/>
                  </a:lnTo>
                  <a:lnTo>
                    <a:pt x="9105000" y="264107"/>
                  </a:lnTo>
                  <a:lnTo>
                    <a:pt x="9122117" y="307726"/>
                  </a:lnTo>
                  <a:lnTo>
                    <a:pt x="9134683" y="353424"/>
                  </a:lnTo>
                  <a:lnTo>
                    <a:pt x="9142425" y="400927"/>
                  </a:lnTo>
                  <a:lnTo>
                    <a:pt x="9145066" y="449961"/>
                  </a:lnTo>
                  <a:lnTo>
                    <a:pt x="9142425" y="498994"/>
                  </a:lnTo>
                  <a:lnTo>
                    <a:pt x="9134683" y="546497"/>
                  </a:lnTo>
                  <a:lnTo>
                    <a:pt x="9122117" y="592195"/>
                  </a:lnTo>
                  <a:lnTo>
                    <a:pt x="9105000" y="635814"/>
                  </a:lnTo>
                  <a:lnTo>
                    <a:pt x="9083608" y="677079"/>
                  </a:lnTo>
                  <a:lnTo>
                    <a:pt x="9058215" y="715716"/>
                  </a:lnTo>
                  <a:lnTo>
                    <a:pt x="9029095" y="751450"/>
                  </a:lnTo>
                  <a:lnTo>
                    <a:pt x="8996525" y="784008"/>
                  </a:lnTo>
                  <a:lnTo>
                    <a:pt x="8960778" y="813114"/>
                  </a:lnTo>
                  <a:lnTo>
                    <a:pt x="8922130" y="838496"/>
                  </a:lnTo>
                  <a:lnTo>
                    <a:pt x="8880854" y="859878"/>
                  </a:lnTo>
                  <a:lnTo>
                    <a:pt x="8837226" y="876985"/>
                  </a:lnTo>
                  <a:lnTo>
                    <a:pt x="8791521" y="889545"/>
                  </a:lnTo>
                  <a:lnTo>
                    <a:pt x="8744014" y="897282"/>
                  </a:lnTo>
                  <a:lnTo>
                    <a:pt x="8694978" y="899922"/>
                  </a:lnTo>
                  <a:lnTo>
                    <a:pt x="449999" y="899922"/>
                  </a:lnTo>
                  <a:lnTo>
                    <a:pt x="400966" y="897282"/>
                  </a:lnTo>
                  <a:lnTo>
                    <a:pt x="353464" y="889545"/>
                  </a:lnTo>
                  <a:lnTo>
                    <a:pt x="307765" y="876985"/>
                  </a:lnTo>
                  <a:lnTo>
                    <a:pt x="264144" y="859878"/>
                  </a:lnTo>
                  <a:lnTo>
                    <a:pt x="222876" y="838496"/>
                  </a:lnTo>
                  <a:lnTo>
                    <a:pt x="184236" y="813114"/>
                  </a:lnTo>
                  <a:lnTo>
                    <a:pt x="148497" y="784008"/>
                  </a:lnTo>
                  <a:lnTo>
                    <a:pt x="115935" y="751450"/>
                  </a:lnTo>
                  <a:lnTo>
                    <a:pt x="86824" y="715716"/>
                  </a:lnTo>
                  <a:lnTo>
                    <a:pt x="61438" y="677079"/>
                  </a:lnTo>
                  <a:lnTo>
                    <a:pt x="40052" y="635814"/>
                  </a:lnTo>
                  <a:lnTo>
                    <a:pt x="22941" y="592195"/>
                  </a:lnTo>
                  <a:lnTo>
                    <a:pt x="10379" y="546497"/>
                  </a:lnTo>
                  <a:lnTo>
                    <a:pt x="2640" y="498994"/>
                  </a:lnTo>
                  <a:lnTo>
                    <a:pt x="0" y="449961"/>
                  </a:lnTo>
                  <a:close/>
                </a:path>
              </a:pathLst>
            </a:custGeom>
            <a:ln w="25400">
              <a:solidFill>
                <a:srgbClr val="85B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291" y="2600959"/>
              <a:ext cx="9183370" cy="900430"/>
            </a:xfrm>
            <a:custGeom>
              <a:avLst/>
              <a:gdLst/>
              <a:ahLst/>
              <a:cxnLst/>
              <a:rect l="l" t="t" r="r" b="b"/>
              <a:pathLst>
                <a:path w="9183370" h="900429">
                  <a:moveTo>
                    <a:pt x="8733256" y="0"/>
                  </a:moveTo>
                  <a:lnTo>
                    <a:pt x="449999" y="0"/>
                  </a:lnTo>
                  <a:lnTo>
                    <a:pt x="400966" y="2641"/>
                  </a:lnTo>
                  <a:lnTo>
                    <a:pt x="353464" y="10382"/>
                  </a:lnTo>
                  <a:lnTo>
                    <a:pt x="307765" y="22949"/>
                  </a:lnTo>
                  <a:lnTo>
                    <a:pt x="264144" y="40066"/>
                  </a:lnTo>
                  <a:lnTo>
                    <a:pt x="222876" y="61458"/>
                  </a:lnTo>
                  <a:lnTo>
                    <a:pt x="184236" y="86851"/>
                  </a:lnTo>
                  <a:lnTo>
                    <a:pt x="148497" y="115970"/>
                  </a:lnTo>
                  <a:lnTo>
                    <a:pt x="115935" y="148541"/>
                  </a:lnTo>
                  <a:lnTo>
                    <a:pt x="86824" y="184288"/>
                  </a:lnTo>
                  <a:lnTo>
                    <a:pt x="61438" y="222936"/>
                  </a:lnTo>
                  <a:lnTo>
                    <a:pt x="40052" y="264212"/>
                  </a:lnTo>
                  <a:lnTo>
                    <a:pt x="22941" y="307839"/>
                  </a:lnTo>
                  <a:lnTo>
                    <a:pt x="10379" y="353544"/>
                  </a:lnTo>
                  <a:lnTo>
                    <a:pt x="2640" y="401052"/>
                  </a:lnTo>
                  <a:lnTo>
                    <a:pt x="0" y="450088"/>
                  </a:lnTo>
                  <a:lnTo>
                    <a:pt x="2640" y="499121"/>
                  </a:lnTo>
                  <a:lnTo>
                    <a:pt x="10379" y="546624"/>
                  </a:lnTo>
                  <a:lnTo>
                    <a:pt x="22941" y="592322"/>
                  </a:lnTo>
                  <a:lnTo>
                    <a:pt x="40052" y="635941"/>
                  </a:lnTo>
                  <a:lnTo>
                    <a:pt x="61438" y="677206"/>
                  </a:lnTo>
                  <a:lnTo>
                    <a:pt x="86824" y="715843"/>
                  </a:lnTo>
                  <a:lnTo>
                    <a:pt x="115935" y="751577"/>
                  </a:lnTo>
                  <a:lnTo>
                    <a:pt x="148497" y="784135"/>
                  </a:lnTo>
                  <a:lnTo>
                    <a:pt x="184236" y="813241"/>
                  </a:lnTo>
                  <a:lnTo>
                    <a:pt x="222876" y="838623"/>
                  </a:lnTo>
                  <a:lnTo>
                    <a:pt x="264144" y="860005"/>
                  </a:lnTo>
                  <a:lnTo>
                    <a:pt x="307765" y="877112"/>
                  </a:lnTo>
                  <a:lnTo>
                    <a:pt x="353464" y="889672"/>
                  </a:lnTo>
                  <a:lnTo>
                    <a:pt x="400966" y="897409"/>
                  </a:lnTo>
                  <a:lnTo>
                    <a:pt x="449999" y="900049"/>
                  </a:lnTo>
                  <a:lnTo>
                    <a:pt x="8733256" y="900049"/>
                  </a:lnTo>
                  <a:lnTo>
                    <a:pt x="8782290" y="897409"/>
                  </a:lnTo>
                  <a:lnTo>
                    <a:pt x="8829793" y="889672"/>
                  </a:lnTo>
                  <a:lnTo>
                    <a:pt x="8875491" y="877112"/>
                  </a:lnTo>
                  <a:lnTo>
                    <a:pt x="8919110" y="860005"/>
                  </a:lnTo>
                  <a:lnTo>
                    <a:pt x="8960374" y="838623"/>
                  </a:lnTo>
                  <a:lnTo>
                    <a:pt x="8999011" y="813241"/>
                  </a:lnTo>
                  <a:lnTo>
                    <a:pt x="9034746" y="784135"/>
                  </a:lnTo>
                  <a:lnTo>
                    <a:pt x="9067303" y="751577"/>
                  </a:lnTo>
                  <a:lnTo>
                    <a:pt x="9096410" y="715843"/>
                  </a:lnTo>
                  <a:lnTo>
                    <a:pt x="9121791" y="677206"/>
                  </a:lnTo>
                  <a:lnTo>
                    <a:pt x="9143173" y="635941"/>
                  </a:lnTo>
                  <a:lnTo>
                    <a:pt x="9160281" y="592322"/>
                  </a:lnTo>
                  <a:lnTo>
                    <a:pt x="9172840" y="546624"/>
                  </a:lnTo>
                  <a:lnTo>
                    <a:pt x="9180577" y="499121"/>
                  </a:lnTo>
                  <a:lnTo>
                    <a:pt x="9183217" y="450088"/>
                  </a:lnTo>
                  <a:lnTo>
                    <a:pt x="9180577" y="401052"/>
                  </a:lnTo>
                  <a:lnTo>
                    <a:pt x="9172840" y="353544"/>
                  </a:lnTo>
                  <a:lnTo>
                    <a:pt x="9160281" y="307839"/>
                  </a:lnTo>
                  <a:lnTo>
                    <a:pt x="9143173" y="264212"/>
                  </a:lnTo>
                  <a:lnTo>
                    <a:pt x="9121791" y="222936"/>
                  </a:lnTo>
                  <a:lnTo>
                    <a:pt x="9096410" y="184288"/>
                  </a:lnTo>
                  <a:lnTo>
                    <a:pt x="9067303" y="148541"/>
                  </a:lnTo>
                  <a:lnTo>
                    <a:pt x="9034746" y="115970"/>
                  </a:lnTo>
                  <a:lnTo>
                    <a:pt x="8999011" y="86851"/>
                  </a:lnTo>
                  <a:lnTo>
                    <a:pt x="8960374" y="61458"/>
                  </a:lnTo>
                  <a:lnTo>
                    <a:pt x="8919110" y="40066"/>
                  </a:lnTo>
                  <a:lnTo>
                    <a:pt x="8875491" y="22949"/>
                  </a:lnTo>
                  <a:lnTo>
                    <a:pt x="8829793" y="10382"/>
                  </a:lnTo>
                  <a:lnTo>
                    <a:pt x="8782290" y="2641"/>
                  </a:lnTo>
                  <a:lnTo>
                    <a:pt x="8733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4291" y="2600959"/>
              <a:ext cx="9183370" cy="900430"/>
            </a:xfrm>
            <a:custGeom>
              <a:avLst/>
              <a:gdLst/>
              <a:ahLst/>
              <a:cxnLst/>
              <a:rect l="l" t="t" r="r" b="b"/>
              <a:pathLst>
                <a:path w="9183370" h="900429">
                  <a:moveTo>
                    <a:pt x="0" y="450088"/>
                  </a:moveTo>
                  <a:lnTo>
                    <a:pt x="2640" y="401052"/>
                  </a:lnTo>
                  <a:lnTo>
                    <a:pt x="10379" y="353544"/>
                  </a:lnTo>
                  <a:lnTo>
                    <a:pt x="22941" y="307839"/>
                  </a:lnTo>
                  <a:lnTo>
                    <a:pt x="40052" y="264212"/>
                  </a:lnTo>
                  <a:lnTo>
                    <a:pt x="61438" y="222936"/>
                  </a:lnTo>
                  <a:lnTo>
                    <a:pt x="86824" y="184288"/>
                  </a:lnTo>
                  <a:lnTo>
                    <a:pt x="115935" y="148541"/>
                  </a:lnTo>
                  <a:lnTo>
                    <a:pt x="148497" y="115970"/>
                  </a:lnTo>
                  <a:lnTo>
                    <a:pt x="184236" y="86851"/>
                  </a:lnTo>
                  <a:lnTo>
                    <a:pt x="222876" y="61458"/>
                  </a:lnTo>
                  <a:lnTo>
                    <a:pt x="264144" y="40066"/>
                  </a:lnTo>
                  <a:lnTo>
                    <a:pt x="307765" y="22949"/>
                  </a:lnTo>
                  <a:lnTo>
                    <a:pt x="353464" y="10382"/>
                  </a:lnTo>
                  <a:lnTo>
                    <a:pt x="400966" y="2641"/>
                  </a:lnTo>
                  <a:lnTo>
                    <a:pt x="449999" y="0"/>
                  </a:lnTo>
                  <a:lnTo>
                    <a:pt x="8733256" y="0"/>
                  </a:lnTo>
                  <a:lnTo>
                    <a:pt x="8782290" y="2641"/>
                  </a:lnTo>
                  <a:lnTo>
                    <a:pt x="8829793" y="10382"/>
                  </a:lnTo>
                  <a:lnTo>
                    <a:pt x="8875491" y="22949"/>
                  </a:lnTo>
                  <a:lnTo>
                    <a:pt x="8919110" y="40066"/>
                  </a:lnTo>
                  <a:lnTo>
                    <a:pt x="8960374" y="61458"/>
                  </a:lnTo>
                  <a:lnTo>
                    <a:pt x="8999011" y="86851"/>
                  </a:lnTo>
                  <a:lnTo>
                    <a:pt x="9034746" y="115970"/>
                  </a:lnTo>
                  <a:lnTo>
                    <a:pt x="9067303" y="148541"/>
                  </a:lnTo>
                  <a:lnTo>
                    <a:pt x="9096410" y="184288"/>
                  </a:lnTo>
                  <a:lnTo>
                    <a:pt x="9121791" y="222936"/>
                  </a:lnTo>
                  <a:lnTo>
                    <a:pt x="9143173" y="264212"/>
                  </a:lnTo>
                  <a:lnTo>
                    <a:pt x="9160281" y="307839"/>
                  </a:lnTo>
                  <a:lnTo>
                    <a:pt x="9172840" y="353544"/>
                  </a:lnTo>
                  <a:lnTo>
                    <a:pt x="9180577" y="401052"/>
                  </a:lnTo>
                  <a:lnTo>
                    <a:pt x="9183217" y="450088"/>
                  </a:lnTo>
                  <a:lnTo>
                    <a:pt x="9180577" y="499121"/>
                  </a:lnTo>
                  <a:lnTo>
                    <a:pt x="9172840" y="546624"/>
                  </a:lnTo>
                  <a:lnTo>
                    <a:pt x="9160281" y="592322"/>
                  </a:lnTo>
                  <a:lnTo>
                    <a:pt x="9143173" y="635941"/>
                  </a:lnTo>
                  <a:lnTo>
                    <a:pt x="9121791" y="677206"/>
                  </a:lnTo>
                  <a:lnTo>
                    <a:pt x="9096410" y="715843"/>
                  </a:lnTo>
                  <a:lnTo>
                    <a:pt x="9067303" y="751577"/>
                  </a:lnTo>
                  <a:lnTo>
                    <a:pt x="9034746" y="784135"/>
                  </a:lnTo>
                  <a:lnTo>
                    <a:pt x="8999011" y="813241"/>
                  </a:lnTo>
                  <a:lnTo>
                    <a:pt x="8960374" y="838623"/>
                  </a:lnTo>
                  <a:lnTo>
                    <a:pt x="8919110" y="860005"/>
                  </a:lnTo>
                  <a:lnTo>
                    <a:pt x="8875491" y="877112"/>
                  </a:lnTo>
                  <a:lnTo>
                    <a:pt x="8829793" y="889672"/>
                  </a:lnTo>
                  <a:lnTo>
                    <a:pt x="8782290" y="897409"/>
                  </a:lnTo>
                  <a:lnTo>
                    <a:pt x="8733256" y="900049"/>
                  </a:lnTo>
                  <a:lnTo>
                    <a:pt x="449999" y="900049"/>
                  </a:lnTo>
                  <a:lnTo>
                    <a:pt x="400966" y="897409"/>
                  </a:lnTo>
                  <a:lnTo>
                    <a:pt x="353464" y="889672"/>
                  </a:lnTo>
                  <a:lnTo>
                    <a:pt x="307765" y="877112"/>
                  </a:lnTo>
                  <a:lnTo>
                    <a:pt x="264144" y="860005"/>
                  </a:lnTo>
                  <a:lnTo>
                    <a:pt x="222876" y="838623"/>
                  </a:lnTo>
                  <a:lnTo>
                    <a:pt x="184236" y="813241"/>
                  </a:lnTo>
                  <a:lnTo>
                    <a:pt x="148497" y="784135"/>
                  </a:lnTo>
                  <a:lnTo>
                    <a:pt x="115935" y="751577"/>
                  </a:lnTo>
                  <a:lnTo>
                    <a:pt x="86824" y="715843"/>
                  </a:lnTo>
                  <a:lnTo>
                    <a:pt x="61438" y="677206"/>
                  </a:lnTo>
                  <a:lnTo>
                    <a:pt x="40052" y="635941"/>
                  </a:lnTo>
                  <a:lnTo>
                    <a:pt x="22941" y="592322"/>
                  </a:lnTo>
                  <a:lnTo>
                    <a:pt x="10379" y="546624"/>
                  </a:lnTo>
                  <a:lnTo>
                    <a:pt x="2640" y="499121"/>
                  </a:lnTo>
                  <a:lnTo>
                    <a:pt x="0" y="450088"/>
                  </a:lnTo>
                  <a:close/>
                </a:path>
              </a:pathLst>
            </a:custGeom>
            <a:ln w="25400">
              <a:solidFill>
                <a:srgbClr val="85B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23819" y="189737"/>
            <a:ext cx="7833184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0"/>
              </a:spcBef>
            </a:pPr>
            <a:r>
              <a:rPr sz="3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sz="3000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3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60696" y="1287312"/>
            <a:ext cx="6783070" cy="1965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5104" indent="-174625">
              <a:lnSpc>
                <a:spcPct val="100000"/>
              </a:lnSpc>
              <a:spcBef>
                <a:spcPts val="700"/>
              </a:spcBef>
              <a:buAutoNum type="romanUcPeriod"/>
              <a:tabLst>
                <a:tab pos="205740" algn="l"/>
              </a:tabLst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поступившего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15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корректности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5745" indent="-233679">
              <a:lnSpc>
                <a:spcPct val="100000"/>
              </a:lnSpc>
              <a:spcBef>
                <a:spcPts val="5"/>
              </a:spcBef>
              <a:buAutoNum type="romanUcPeriod" startAt="2"/>
              <a:tabLst>
                <a:tab pos="246379" algn="l"/>
              </a:tabLst>
            </a:pPr>
            <a:r>
              <a:rPr lang="ru-RU"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Камеральная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00191" y="3594532"/>
            <a:ext cx="9208770" cy="925830"/>
            <a:chOff x="572490" y="3812413"/>
            <a:chExt cx="9208770" cy="925830"/>
          </a:xfrm>
        </p:grpSpPr>
        <p:sp>
          <p:nvSpPr>
            <p:cNvPr id="11" name="object 11"/>
            <p:cNvSpPr/>
            <p:nvPr/>
          </p:nvSpPr>
          <p:spPr>
            <a:xfrm>
              <a:off x="585190" y="3825113"/>
              <a:ext cx="9183370" cy="900430"/>
            </a:xfrm>
            <a:custGeom>
              <a:avLst/>
              <a:gdLst/>
              <a:ahLst/>
              <a:cxnLst/>
              <a:rect l="l" t="t" r="r" b="b"/>
              <a:pathLst>
                <a:path w="9183370" h="900429">
                  <a:moveTo>
                    <a:pt x="8733180" y="0"/>
                  </a:moveTo>
                  <a:lnTo>
                    <a:pt x="449999" y="0"/>
                  </a:lnTo>
                  <a:lnTo>
                    <a:pt x="400966" y="2641"/>
                  </a:lnTo>
                  <a:lnTo>
                    <a:pt x="353464" y="10382"/>
                  </a:lnTo>
                  <a:lnTo>
                    <a:pt x="307765" y="22949"/>
                  </a:lnTo>
                  <a:lnTo>
                    <a:pt x="264144" y="40066"/>
                  </a:lnTo>
                  <a:lnTo>
                    <a:pt x="222876" y="61458"/>
                  </a:lnTo>
                  <a:lnTo>
                    <a:pt x="184236" y="86851"/>
                  </a:lnTo>
                  <a:lnTo>
                    <a:pt x="148497" y="115970"/>
                  </a:lnTo>
                  <a:lnTo>
                    <a:pt x="115935" y="148541"/>
                  </a:lnTo>
                  <a:lnTo>
                    <a:pt x="86824" y="184288"/>
                  </a:lnTo>
                  <a:lnTo>
                    <a:pt x="61438" y="222936"/>
                  </a:lnTo>
                  <a:lnTo>
                    <a:pt x="40052" y="264212"/>
                  </a:lnTo>
                  <a:lnTo>
                    <a:pt x="22941" y="307839"/>
                  </a:lnTo>
                  <a:lnTo>
                    <a:pt x="10379" y="353544"/>
                  </a:lnTo>
                  <a:lnTo>
                    <a:pt x="2640" y="401052"/>
                  </a:lnTo>
                  <a:lnTo>
                    <a:pt x="0" y="450088"/>
                  </a:lnTo>
                  <a:lnTo>
                    <a:pt x="2640" y="499099"/>
                  </a:lnTo>
                  <a:lnTo>
                    <a:pt x="10379" y="546586"/>
                  </a:lnTo>
                  <a:lnTo>
                    <a:pt x="22941" y="592274"/>
                  </a:lnTo>
                  <a:lnTo>
                    <a:pt x="40052" y="635886"/>
                  </a:lnTo>
                  <a:lnTo>
                    <a:pt x="61438" y="677149"/>
                  </a:lnTo>
                  <a:lnTo>
                    <a:pt x="86824" y="715788"/>
                  </a:lnTo>
                  <a:lnTo>
                    <a:pt x="115935" y="751526"/>
                  </a:lnTo>
                  <a:lnTo>
                    <a:pt x="148497" y="784091"/>
                  </a:lnTo>
                  <a:lnTo>
                    <a:pt x="184236" y="813205"/>
                  </a:lnTo>
                  <a:lnTo>
                    <a:pt x="222876" y="838595"/>
                  </a:lnTo>
                  <a:lnTo>
                    <a:pt x="264144" y="859985"/>
                  </a:lnTo>
                  <a:lnTo>
                    <a:pt x="307765" y="877100"/>
                  </a:lnTo>
                  <a:lnTo>
                    <a:pt x="353464" y="889666"/>
                  </a:lnTo>
                  <a:lnTo>
                    <a:pt x="400966" y="897407"/>
                  </a:lnTo>
                  <a:lnTo>
                    <a:pt x="449999" y="900049"/>
                  </a:lnTo>
                  <a:lnTo>
                    <a:pt x="8733180" y="900049"/>
                  </a:lnTo>
                  <a:lnTo>
                    <a:pt x="8782215" y="897407"/>
                  </a:lnTo>
                  <a:lnTo>
                    <a:pt x="8829723" y="889666"/>
                  </a:lnTo>
                  <a:lnTo>
                    <a:pt x="8875428" y="877100"/>
                  </a:lnTo>
                  <a:lnTo>
                    <a:pt x="8919056" y="859985"/>
                  </a:lnTo>
                  <a:lnTo>
                    <a:pt x="8960331" y="838595"/>
                  </a:lnTo>
                  <a:lnTo>
                    <a:pt x="8998980" y="813205"/>
                  </a:lnTo>
                  <a:lnTo>
                    <a:pt x="9034727" y="784091"/>
                  </a:lnTo>
                  <a:lnTo>
                    <a:pt x="9067297" y="751526"/>
                  </a:lnTo>
                  <a:lnTo>
                    <a:pt x="9096416" y="715788"/>
                  </a:lnTo>
                  <a:lnTo>
                    <a:pt x="9121809" y="677149"/>
                  </a:lnTo>
                  <a:lnTo>
                    <a:pt x="9143202" y="635886"/>
                  </a:lnTo>
                  <a:lnTo>
                    <a:pt x="9160318" y="592274"/>
                  </a:lnTo>
                  <a:lnTo>
                    <a:pt x="9172885" y="546586"/>
                  </a:lnTo>
                  <a:lnTo>
                    <a:pt x="9180626" y="499099"/>
                  </a:lnTo>
                  <a:lnTo>
                    <a:pt x="9183268" y="450088"/>
                  </a:lnTo>
                  <a:lnTo>
                    <a:pt x="9180626" y="401052"/>
                  </a:lnTo>
                  <a:lnTo>
                    <a:pt x="9172885" y="353544"/>
                  </a:lnTo>
                  <a:lnTo>
                    <a:pt x="9160318" y="307839"/>
                  </a:lnTo>
                  <a:lnTo>
                    <a:pt x="9143202" y="264212"/>
                  </a:lnTo>
                  <a:lnTo>
                    <a:pt x="9121809" y="222936"/>
                  </a:lnTo>
                  <a:lnTo>
                    <a:pt x="9096416" y="184288"/>
                  </a:lnTo>
                  <a:lnTo>
                    <a:pt x="9067297" y="148541"/>
                  </a:lnTo>
                  <a:lnTo>
                    <a:pt x="9034727" y="115970"/>
                  </a:lnTo>
                  <a:lnTo>
                    <a:pt x="8998980" y="86851"/>
                  </a:lnTo>
                  <a:lnTo>
                    <a:pt x="8960331" y="61458"/>
                  </a:lnTo>
                  <a:lnTo>
                    <a:pt x="8919056" y="40066"/>
                  </a:lnTo>
                  <a:lnTo>
                    <a:pt x="8875428" y="22949"/>
                  </a:lnTo>
                  <a:lnTo>
                    <a:pt x="8829723" y="10382"/>
                  </a:lnTo>
                  <a:lnTo>
                    <a:pt x="8782215" y="2641"/>
                  </a:lnTo>
                  <a:lnTo>
                    <a:pt x="873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5190" y="3825113"/>
              <a:ext cx="9183370" cy="900430"/>
            </a:xfrm>
            <a:custGeom>
              <a:avLst/>
              <a:gdLst/>
              <a:ahLst/>
              <a:cxnLst/>
              <a:rect l="l" t="t" r="r" b="b"/>
              <a:pathLst>
                <a:path w="9183370" h="900429">
                  <a:moveTo>
                    <a:pt x="0" y="450088"/>
                  </a:moveTo>
                  <a:lnTo>
                    <a:pt x="2640" y="401052"/>
                  </a:lnTo>
                  <a:lnTo>
                    <a:pt x="10379" y="353544"/>
                  </a:lnTo>
                  <a:lnTo>
                    <a:pt x="22941" y="307839"/>
                  </a:lnTo>
                  <a:lnTo>
                    <a:pt x="40052" y="264212"/>
                  </a:lnTo>
                  <a:lnTo>
                    <a:pt x="61438" y="222936"/>
                  </a:lnTo>
                  <a:lnTo>
                    <a:pt x="86824" y="184288"/>
                  </a:lnTo>
                  <a:lnTo>
                    <a:pt x="115935" y="148541"/>
                  </a:lnTo>
                  <a:lnTo>
                    <a:pt x="148497" y="115970"/>
                  </a:lnTo>
                  <a:lnTo>
                    <a:pt x="184236" y="86851"/>
                  </a:lnTo>
                  <a:lnTo>
                    <a:pt x="222876" y="61458"/>
                  </a:lnTo>
                  <a:lnTo>
                    <a:pt x="264144" y="40066"/>
                  </a:lnTo>
                  <a:lnTo>
                    <a:pt x="307765" y="22949"/>
                  </a:lnTo>
                  <a:lnTo>
                    <a:pt x="353464" y="10382"/>
                  </a:lnTo>
                  <a:lnTo>
                    <a:pt x="400966" y="2641"/>
                  </a:lnTo>
                  <a:lnTo>
                    <a:pt x="449999" y="0"/>
                  </a:lnTo>
                  <a:lnTo>
                    <a:pt x="8733180" y="0"/>
                  </a:lnTo>
                  <a:lnTo>
                    <a:pt x="8782215" y="2641"/>
                  </a:lnTo>
                  <a:lnTo>
                    <a:pt x="8829723" y="10382"/>
                  </a:lnTo>
                  <a:lnTo>
                    <a:pt x="8875428" y="22949"/>
                  </a:lnTo>
                  <a:lnTo>
                    <a:pt x="8919056" y="40066"/>
                  </a:lnTo>
                  <a:lnTo>
                    <a:pt x="8960331" y="61458"/>
                  </a:lnTo>
                  <a:lnTo>
                    <a:pt x="8998980" y="86851"/>
                  </a:lnTo>
                  <a:lnTo>
                    <a:pt x="9034727" y="115970"/>
                  </a:lnTo>
                  <a:lnTo>
                    <a:pt x="9067297" y="148541"/>
                  </a:lnTo>
                  <a:lnTo>
                    <a:pt x="9096416" y="184288"/>
                  </a:lnTo>
                  <a:lnTo>
                    <a:pt x="9121809" y="222936"/>
                  </a:lnTo>
                  <a:lnTo>
                    <a:pt x="9143202" y="264212"/>
                  </a:lnTo>
                  <a:lnTo>
                    <a:pt x="9160318" y="307839"/>
                  </a:lnTo>
                  <a:lnTo>
                    <a:pt x="9172885" y="353544"/>
                  </a:lnTo>
                  <a:lnTo>
                    <a:pt x="9180626" y="401052"/>
                  </a:lnTo>
                  <a:lnTo>
                    <a:pt x="9183268" y="450088"/>
                  </a:lnTo>
                  <a:lnTo>
                    <a:pt x="9180626" y="499099"/>
                  </a:lnTo>
                  <a:lnTo>
                    <a:pt x="9172885" y="546586"/>
                  </a:lnTo>
                  <a:lnTo>
                    <a:pt x="9160318" y="592274"/>
                  </a:lnTo>
                  <a:lnTo>
                    <a:pt x="9143202" y="635886"/>
                  </a:lnTo>
                  <a:lnTo>
                    <a:pt x="9121809" y="677149"/>
                  </a:lnTo>
                  <a:lnTo>
                    <a:pt x="9096416" y="715788"/>
                  </a:lnTo>
                  <a:lnTo>
                    <a:pt x="9067297" y="751526"/>
                  </a:lnTo>
                  <a:lnTo>
                    <a:pt x="9034727" y="784091"/>
                  </a:lnTo>
                  <a:lnTo>
                    <a:pt x="8998980" y="813205"/>
                  </a:lnTo>
                  <a:lnTo>
                    <a:pt x="8960331" y="838595"/>
                  </a:lnTo>
                  <a:lnTo>
                    <a:pt x="8919056" y="859985"/>
                  </a:lnTo>
                  <a:lnTo>
                    <a:pt x="8875428" y="877100"/>
                  </a:lnTo>
                  <a:lnTo>
                    <a:pt x="8829723" y="889666"/>
                  </a:lnTo>
                  <a:lnTo>
                    <a:pt x="8782215" y="897407"/>
                  </a:lnTo>
                  <a:lnTo>
                    <a:pt x="8733180" y="900049"/>
                  </a:lnTo>
                  <a:lnTo>
                    <a:pt x="449999" y="900049"/>
                  </a:lnTo>
                  <a:lnTo>
                    <a:pt x="400966" y="897407"/>
                  </a:lnTo>
                  <a:lnTo>
                    <a:pt x="353464" y="889666"/>
                  </a:lnTo>
                  <a:lnTo>
                    <a:pt x="307765" y="877100"/>
                  </a:lnTo>
                  <a:lnTo>
                    <a:pt x="264144" y="859985"/>
                  </a:lnTo>
                  <a:lnTo>
                    <a:pt x="222876" y="838595"/>
                  </a:lnTo>
                  <a:lnTo>
                    <a:pt x="184236" y="813205"/>
                  </a:lnTo>
                  <a:lnTo>
                    <a:pt x="148497" y="784091"/>
                  </a:lnTo>
                  <a:lnTo>
                    <a:pt x="115935" y="751526"/>
                  </a:lnTo>
                  <a:lnTo>
                    <a:pt x="86824" y="715788"/>
                  </a:lnTo>
                  <a:lnTo>
                    <a:pt x="61438" y="677149"/>
                  </a:lnTo>
                  <a:lnTo>
                    <a:pt x="40052" y="635886"/>
                  </a:lnTo>
                  <a:lnTo>
                    <a:pt x="22941" y="592274"/>
                  </a:lnTo>
                  <a:lnTo>
                    <a:pt x="10379" y="546586"/>
                  </a:lnTo>
                  <a:lnTo>
                    <a:pt x="2640" y="499099"/>
                  </a:lnTo>
                  <a:lnTo>
                    <a:pt x="0" y="450088"/>
                  </a:lnTo>
                  <a:close/>
                </a:path>
              </a:pathLst>
            </a:custGeom>
            <a:ln w="25400">
              <a:solidFill>
                <a:srgbClr val="85B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42651" y="3954283"/>
            <a:ext cx="2975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3860" algn="l"/>
                <a:tab pos="2062480" algn="l"/>
              </a:tabLst>
            </a:pP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	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63691" y="3526054"/>
            <a:ext cx="4378960" cy="1000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217930" algn="l"/>
                <a:tab pos="331216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	п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ои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твенн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	площад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74842" y="4846651"/>
            <a:ext cx="9189720" cy="925830"/>
            <a:chOff x="610692" y="5036565"/>
            <a:chExt cx="9189720" cy="925830"/>
          </a:xfrm>
        </p:grpSpPr>
        <p:sp>
          <p:nvSpPr>
            <p:cNvPr id="16" name="object 16"/>
            <p:cNvSpPr/>
            <p:nvPr/>
          </p:nvSpPr>
          <p:spPr>
            <a:xfrm>
              <a:off x="623392" y="5049265"/>
              <a:ext cx="9164320" cy="900430"/>
            </a:xfrm>
            <a:custGeom>
              <a:avLst/>
              <a:gdLst/>
              <a:ahLst/>
              <a:cxnLst/>
              <a:rect l="l" t="t" r="r" b="b"/>
              <a:pathLst>
                <a:path w="9164320" h="900429">
                  <a:moveTo>
                    <a:pt x="8714155" y="0"/>
                  </a:moveTo>
                  <a:lnTo>
                    <a:pt x="449999" y="0"/>
                  </a:lnTo>
                  <a:lnTo>
                    <a:pt x="400966" y="2639"/>
                  </a:lnTo>
                  <a:lnTo>
                    <a:pt x="353464" y="10376"/>
                  </a:lnTo>
                  <a:lnTo>
                    <a:pt x="307765" y="22936"/>
                  </a:lnTo>
                  <a:lnTo>
                    <a:pt x="264144" y="40043"/>
                  </a:lnTo>
                  <a:lnTo>
                    <a:pt x="222876" y="61425"/>
                  </a:lnTo>
                  <a:lnTo>
                    <a:pt x="184236" y="86807"/>
                  </a:lnTo>
                  <a:lnTo>
                    <a:pt x="148497" y="115913"/>
                  </a:lnTo>
                  <a:lnTo>
                    <a:pt x="115935" y="148471"/>
                  </a:lnTo>
                  <a:lnTo>
                    <a:pt x="86824" y="184205"/>
                  </a:lnTo>
                  <a:lnTo>
                    <a:pt x="61438" y="222842"/>
                  </a:lnTo>
                  <a:lnTo>
                    <a:pt x="40052" y="264107"/>
                  </a:lnTo>
                  <a:lnTo>
                    <a:pt x="22941" y="307726"/>
                  </a:lnTo>
                  <a:lnTo>
                    <a:pt x="10379" y="353424"/>
                  </a:lnTo>
                  <a:lnTo>
                    <a:pt x="2640" y="400927"/>
                  </a:lnTo>
                  <a:lnTo>
                    <a:pt x="0" y="449960"/>
                  </a:lnTo>
                  <a:lnTo>
                    <a:pt x="2640" y="499002"/>
                  </a:lnTo>
                  <a:lnTo>
                    <a:pt x="10379" y="546513"/>
                  </a:lnTo>
                  <a:lnTo>
                    <a:pt x="22941" y="592219"/>
                  </a:lnTo>
                  <a:lnTo>
                    <a:pt x="40052" y="635846"/>
                  </a:lnTo>
                  <a:lnTo>
                    <a:pt x="61438" y="677119"/>
                  </a:lnTo>
                  <a:lnTo>
                    <a:pt x="86824" y="715763"/>
                  </a:lnTo>
                  <a:lnTo>
                    <a:pt x="115935" y="751505"/>
                  </a:lnTo>
                  <a:lnTo>
                    <a:pt x="148497" y="784070"/>
                  </a:lnTo>
                  <a:lnTo>
                    <a:pt x="184236" y="813183"/>
                  </a:lnTo>
                  <a:lnTo>
                    <a:pt x="222876" y="838570"/>
                  </a:lnTo>
                  <a:lnTo>
                    <a:pt x="264144" y="859957"/>
                  </a:lnTo>
                  <a:lnTo>
                    <a:pt x="307765" y="877069"/>
                  </a:lnTo>
                  <a:lnTo>
                    <a:pt x="353464" y="889631"/>
                  </a:lnTo>
                  <a:lnTo>
                    <a:pt x="400966" y="897370"/>
                  </a:lnTo>
                  <a:lnTo>
                    <a:pt x="449999" y="900010"/>
                  </a:lnTo>
                  <a:lnTo>
                    <a:pt x="8714155" y="900010"/>
                  </a:lnTo>
                  <a:lnTo>
                    <a:pt x="8763189" y="897370"/>
                  </a:lnTo>
                  <a:lnTo>
                    <a:pt x="8810692" y="889631"/>
                  </a:lnTo>
                  <a:lnTo>
                    <a:pt x="8856390" y="877069"/>
                  </a:lnTo>
                  <a:lnTo>
                    <a:pt x="8900009" y="859957"/>
                  </a:lnTo>
                  <a:lnTo>
                    <a:pt x="8941274" y="838570"/>
                  </a:lnTo>
                  <a:lnTo>
                    <a:pt x="8979910" y="813183"/>
                  </a:lnTo>
                  <a:lnTo>
                    <a:pt x="9015645" y="784070"/>
                  </a:lnTo>
                  <a:lnTo>
                    <a:pt x="9048203" y="751505"/>
                  </a:lnTo>
                  <a:lnTo>
                    <a:pt x="9077309" y="715763"/>
                  </a:lnTo>
                  <a:lnTo>
                    <a:pt x="9102691" y="677119"/>
                  </a:lnTo>
                  <a:lnTo>
                    <a:pt x="9124072" y="635846"/>
                  </a:lnTo>
                  <a:lnTo>
                    <a:pt x="9141180" y="592219"/>
                  </a:lnTo>
                  <a:lnTo>
                    <a:pt x="9153740" y="546513"/>
                  </a:lnTo>
                  <a:lnTo>
                    <a:pt x="9161476" y="499002"/>
                  </a:lnTo>
                  <a:lnTo>
                    <a:pt x="9164116" y="449960"/>
                  </a:lnTo>
                  <a:lnTo>
                    <a:pt x="9161476" y="400927"/>
                  </a:lnTo>
                  <a:lnTo>
                    <a:pt x="9153740" y="353424"/>
                  </a:lnTo>
                  <a:lnTo>
                    <a:pt x="9141180" y="307726"/>
                  </a:lnTo>
                  <a:lnTo>
                    <a:pt x="9124072" y="264107"/>
                  </a:lnTo>
                  <a:lnTo>
                    <a:pt x="9102691" y="222842"/>
                  </a:lnTo>
                  <a:lnTo>
                    <a:pt x="9077309" y="184205"/>
                  </a:lnTo>
                  <a:lnTo>
                    <a:pt x="9048203" y="148471"/>
                  </a:lnTo>
                  <a:lnTo>
                    <a:pt x="9015645" y="115913"/>
                  </a:lnTo>
                  <a:lnTo>
                    <a:pt x="8979910" y="86807"/>
                  </a:lnTo>
                  <a:lnTo>
                    <a:pt x="8941274" y="61425"/>
                  </a:lnTo>
                  <a:lnTo>
                    <a:pt x="8900009" y="40043"/>
                  </a:lnTo>
                  <a:lnTo>
                    <a:pt x="8856390" y="22936"/>
                  </a:lnTo>
                  <a:lnTo>
                    <a:pt x="8810692" y="10376"/>
                  </a:lnTo>
                  <a:lnTo>
                    <a:pt x="8763189" y="2639"/>
                  </a:lnTo>
                  <a:lnTo>
                    <a:pt x="8714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3392" y="5049265"/>
              <a:ext cx="9164320" cy="900430"/>
            </a:xfrm>
            <a:custGeom>
              <a:avLst/>
              <a:gdLst/>
              <a:ahLst/>
              <a:cxnLst/>
              <a:rect l="l" t="t" r="r" b="b"/>
              <a:pathLst>
                <a:path w="9164320" h="900429">
                  <a:moveTo>
                    <a:pt x="0" y="449960"/>
                  </a:moveTo>
                  <a:lnTo>
                    <a:pt x="2640" y="400927"/>
                  </a:lnTo>
                  <a:lnTo>
                    <a:pt x="10379" y="353424"/>
                  </a:lnTo>
                  <a:lnTo>
                    <a:pt x="22941" y="307726"/>
                  </a:lnTo>
                  <a:lnTo>
                    <a:pt x="40052" y="264107"/>
                  </a:lnTo>
                  <a:lnTo>
                    <a:pt x="61438" y="222842"/>
                  </a:lnTo>
                  <a:lnTo>
                    <a:pt x="86824" y="184205"/>
                  </a:lnTo>
                  <a:lnTo>
                    <a:pt x="115935" y="148471"/>
                  </a:lnTo>
                  <a:lnTo>
                    <a:pt x="148497" y="115913"/>
                  </a:lnTo>
                  <a:lnTo>
                    <a:pt x="184236" y="86807"/>
                  </a:lnTo>
                  <a:lnTo>
                    <a:pt x="222876" y="61425"/>
                  </a:lnTo>
                  <a:lnTo>
                    <a:pt x="264144" y="40043"/>
                  </a:lnTo>
                  <a:lnTo>
                    <a:pt x="307765" y="22936"/>
                  </a:lnTo>
                  <a:lnTo>
                    <a:pt x="353464" y="10376"/>
                  </a:lnTo>
                  <a:lnTo>
                    <a:pt x="400966" y="2639"/>
                  </a:lnTo>
                  <a:lnTo>
                    <a:pt x="449999" y="0"/>
                  </a:lnTo>
                  <a:lnTo>
                    <a:pt x="8714155" y="0"/>
                  </a:lnTo>
                  <a:lnTo>
                    <a:pt x="8763189" y="2639"/>
                  </a:lnTo>
                  <a:lnTo>
                    <a:pt x="8810692" y="10376"/>
                  </a:lnTo>
                  <a:lnTo>
                    <a:pt x="8856390" y="22936"/>
                  </a:lnTo>
                  <a:lnTo>
                    <a:pt x="8900009" y="40043"/>
                  </a:lnTo>
                  <a:lnTo>
                    <a:pt x="8941274" y="61425"/>
                  </a:lnTo>
                  <a:lnTo>
                    <a:pt x="8979910" y="86807"/>
                  </a:lnTo>
                  <a:lnTo>
                    <a:pt x="9015645" y="115913"/>
                  </a:lnTo>
                  <a:lnTo>
                    <a:pt x="9048203" y="148471"/>
                  </a:lnTo>
                  <a:lnTo>
                    <a:pt x="9077309" y="184205"/>
                  </a:lnTo>
                  <a:lnTo>
                    <a:pt x="9102691" y="222842"/>
                  </a:lnTo>
                  <a:lnTo>
                    <a:pt x="9124072" y="264107"/>
                  </a:lnTo>
                  <a:lnTo>
                    <a:pt x="9141180" y="307726"/>
                  </a:lnTo>
                  <a:lnTo>
                    <a:pt x="9153740" y="353424"/>
                  </a:lnTo>
                  <a:lnTo>
                    <a:pt x="9161476" y="400927"/>
                  </a:lnTo>
                  <a:lnTo>
                    <a:pt x="9164116" y="449960"/>
                  </a:lnTo>
                  <a:lnTo>
                    <a:pt x="9161476" y="499002"/>
                  </a:lnTo>
                  <a:lnTo>
                    <a:pt x="9153740" y="546513"/>
                  </a:lnTo>
                  <a:lnTo>
                    <a:pt x="9141180" y="592219"/>
                  </a:lnTo>
                  <a:lnTo>
                    <a:pt x="9124072" y="635846"/>
                  </a:lnTo>
                  <a:lnTo>
                    <a:pt x="9102691" y="677119"/>
                  </a:lnTo>
                  <a:lnTo>
                    <a:pt x="9077309" y="715763"/>
                  </a:lnTo>
                  <a:lnTo>
                    <a:pt x="9048203" y="751505"/>
                  </a:lnTo>
                  <a:lnTo>
                    <a:pt x="9015645" y="784070"/>
                  </a:lnTo>
                  <a:lnTo>
                    <a:pt x="8979910" y="813183"/>
                  </a:lnTo>
                  <a:lnTo>
                    <a:pt x="8941274" y="838570"/>
                  </a:lnTo>
                  <a:lnTo>
                    <a:pt x="8900009" y="859957"/>
                  </a:lnTo>
                  <a:lnTo>
                    <a:pt x="8856390" y="877069"/>
                  </a:lnTo>
                  <a:lnTo>
                    <a:pt x="8810692" y="889631"/>
                  </a:lnTo>
                  <a:lnTo>
                    <a:pt x="8763189" y="897370"/>
                  </a:lnTo>
                  <a:lnTo>
                    <a:pt x="8714155" y="900010"/>
                  </a:lnTo>
                  <a:lnTo>
                    <a:pt x="449999" y="900010"/>
                  </a:lnTo>
                  <a:lnTo>
                    <a:pt x="400966" y="897370"/>
                  </a:lnTo>
                  <a:lnTo>
                    <a:pt x="353464" y="889631"/>
                  </a:lnTo>
                  <a:lnTo>
                    <a:pt x="307765" y="877069"/>
                  </a:lnTo>
                  <a:lnTo>
                    <a:pt x="264144" y="859957"/>
                  </a:lnTo>
                  <a:lnTo>
                    <a:pt x="222876" y="838570"/>
                  </a:lnTo>
                  <a:lnTo>
                    <a:pt x="184236" y="813183"/>
                  </a:lnTo>
                  <a:lnTo>
                    <a:pt x="148497" y="784070"/>
                  </a:lnTo>
                  <a:lnTo>
                    <a:pt x="115935" y="751505"/>
                  </a:lnTo>
                  <a:lnTo>
                    <a:pt x="86824" y="715763"/>
                  </a:lnTo>
                  <a:lnTo>
                    <a:pt x="61438" y="677119"/>
                  </a:lnTo>
                  <a:lnTo>
                    <a:pt x="40052" y="635846"/>
                  </a:lnTo>
                  <a:lnTo>
                    <a:pt x="22941" y="592219"/>
                  </a:lnTo>
                  <a:lnTo>
                    <a:pt x="10379" y="546513"/>
                  </a:lnTo>
                  <a:lnTo>
                    <a:pt x="2640" y="499002"/>
                  </a:lnTo>
                  <a:lnTo>
                    <a:pt x="0" y="449960"/>
                  </a:lnTo>
                  <a:close/>
                </a:path>
              </a:pathLst>
            </a:custGeom>
            <a:ln w="25400">
              <a:solidFill>
                <a:srgbClr val="85B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60696" y="5016149"/>
            <a:ext cx="6482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</a:t>
            </a:r>
            <a:r>
              <a:rPr sz="1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</a:t>
            </a:r>
            <a:r>
              <a:rPr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</a:t>
            </a:r>
            <a:r>
              <a:rPr sz="1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СТ-1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15559" y="1287312"/>
            <a:ext cx="753110" cy="4407535"/>
            <a:chOff x="911504" y="1452206"/>
            <a:chExt cx="753110" cy="440753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504" y="3915117"/>
              <a:ext cx="720001" cy="7200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257" y="2690964"/>
              <a:ext cx="720001" cy="72000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257" y="1452206"/>
              <a:ext cx="720001" cy="7200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257" y="5139283"/>
              <a:ext cx="720001" cy="7200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969" y="407923"/>
            <a:ext cx="8122284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ВЫЕЗДНЫХ</a:t>
            </a:r>
            <a:r>
              <a:rPr sz="3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2800" y="1611884"/>
            <a:ext cx="82296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9155" algn="just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заявителем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сведений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выездную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привлечением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пециалиста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700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755413" y="1931980"/>
            <a:ext cx="457200" cy="36931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87" y="2865236"/>
            <a:ext cx="481626" cy="420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87" y="3703696"/>
            <a:ext cx="481626" cy="4206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79908"/>
            <a:ext cx="102108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</a:t>
            </a:r>
            <a:r>
              <a:rPr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ВЫДАЧЕ</a:t>
            </a:r>
            <a:r>
              <a:rPr lang="ru-RU" sz="3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ПОДТВЕРЖДАЮЩЕГО</a:t>
            </a:r>
            <a:r>
              <a:rPr sz="3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2378" y="3152203"/>
            <a:ext cx="8050530" cy="2640965"/>
            <a:chOff x="892378" y="3152203"/>
            <a:chExt cx="8050530" cy="2640965"/>
          </a:xfrm>
        </p:grpSpPr>
        <p:sp>
          <p:nvSpPr>
            <p:cNvPr id="4" name="object 4"/>
            <p:cNvSpPr/>
            <p:nvPr/>
          </p:nvSpPr>
          <p:spPr>
            <a:xfrm>
              <a:off x="911428" y="3163316"/>
              <a:ext cx="8020684" cy="2618740"/>
            </a:xfrm>
            <a:custGeom>
              <a:avLst/>
              <a:gdLst/>
              <a:ahLst/>
              <a:cxnLst/>
              <a:rect l="l" t="t" r="r" b="b"/>
              <a:pathLst>
                <a:path w="8020684" h="2618740">
                  <a:moveTo>
                    <a:pt x="6711111" y="0"/>
                  </a:moveTo>
                  <a:lnTo>
                    <a:pt x="6711111" y="654558"/>
                  </a:lnTo>
                  <a:lnTo>
                    <a:pt x="0" y="654558"/>
                  </a:lnTo>
                  <a:lnTo>
                    <a:pt x="0" y="1963547"/>
                  </a:lnTo>
                  <a:lnTo>
                    <a:pt x="6711111" y="1963547"/>
                  </a:lnTo>
                  <a:lnTo>
                    <a:pt x="6711111" y="2618117"/>
                  </a:lnTo>
                  <a:lnTo>
                    <a:pt x="8020100" y="1308989"/>
                  </a:lnTo>
                  <a:lnTo>
                    <a:pt x="6711111" y="0"/>
                  </a:lnTo>
                  <a:close/>
                </a:path>
              </a:pathLst>
            </a:custGeom>
            <a:solidFill>
              <a:srgbClr val="EF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1428" y="3163316"/>
              <a:ext cx="8020684" cy="2618740"/>
            </a:xfrm>
            <a:custGeom>
              <a:avLst/>
              <a:gdLst/>
              <a:ahLst/>
              <a:cxnLst/>
              <a:rect l="l" t="t" r="r" b="b"/>
              <a:pathLst>
                <a:path w="8020684" h="2618740">
                  <a:moveTo>
                    <a:pt x="0" y="654558"/>
                  </a:moveTo>
                  <a:lnTo>
                    <a:pt x="6711111" y="654558"/>
                  </a:lnTo>
                  <a:lnTo>
                    <a:pt x="6711111" y="0"/>
                  </a:lnTo>
                  <a:lnTo>
                    <a:pt x="8020100" y="1308989"/>
                  </a:lnTo>
                  <a:lnTo>
                    <a:pt x="6711111" y="2618117"/>
                  </a:lnTo>
                  <a:lnTo>
                    <a:pt x="6711111" y="1963547"/>
                  </a:lnTo>
                  <a:lnTo>
                    <a:pt x="0" y="1963547"/>
                  </a:lnTo>
                  <a:lnTo>
                    <a:pt x="0" y="654558"/>
                  </a:lnTo>
                  <a:close/>
                </a:path>
              </a:pathLst>
            </a:custGeom>
            <a:ln w="22225">
              <a:solidFill>
                <a:srgbClr val="9296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1428" y="3579495"/>
              <a:ext cx="2909570" cy="1707514"/>
            </a:xfrm>
            <a:custGeom>
              <a:avLst/>
              <a:gdLst/>
              <a:ahLst/>
              <a:cxnLst/>
              <a:rect l="l" t="t" r="r" b="b"/>
              <a:pathLst>
                <a:path w="2909570" h="1707514">
                  <a:moveTo>
                    <a:pt x="2624505" y="0"/>
                  </a:moveTo>
                  <a:lnTo>
                    <a:pt x="284505" y="0"/>
                  </a:lnTo>
                  <a:lnTo>
                    <a:pt x="238354" y="3723"/>
                  </a:lnTo>
                  <a:lnTo>
                    <a:pt x="194576" y="14504"/>
                  </a:lnTo>
                  <a:lnTo>
                    <a:pt x="153754" y="31755"/>
                  </a:lnTo>
                  <a:lnTo>
                    <a:pt x="116476" y="54892"/>
                  </a:lnTo>
                  <a:lnTo>
                    <a:pt x="83326" y="83327"/>
                  </a:lnTo>
                  <a:lnTo>
                    <a:pt x="54890" y="116476"/>
                  </a:lnTo>
                  <a:lnTo>
                    <a:pt x="31754" y="153751"/>
                  </a:lnTo>
                  <a:lnTo>
                    <a:pt x="14503" y="194568"/>
                  </a:lnTo>
                  <a:lnTo>
                    <a:pt x="3723" y="238339"/>
                  </a:lnTo>
                  <a:lnTo>
                    <a:pt x="0" y="284479"/>
                  </a:lnTo>
                  <a:lnTo>
                    <a:pt x="0" y="1422399"/>
                  </a:lnTo>
                  <a:lnTo>
                    <a:pt x="3723" y="1468574"/>
                  </a:lnTo>
                  <a:lnTo>
                    <a:pt x="14503" y="1512373"/>
                  </a:lnTo>
                  <a:lnTo>
                    <a:pt x="31754" y="1553211"/>
                  </a:lnTo>
                  <a:lnTo>
                    <a:pt x="54890" y="1590503"/>
                  </a:lnTo>
                  <a:lnTo>
                    <a:pt x="83326" y="1623663"/>
                  </a:lnTo>
                  <a:lnTo>
                    <a:pt x="116476" y="1652106"/>
                  </a:lnTo>
                  <a:lnTo>
                    <a:pt x="153754" y="1675247"/>
                  </a:lnTo>
                  <a:lnTo>
                    <a:pt x="194576" y="1692501"/>
                  </a:lnTo>
                  <a:lnTo>
                    <a:pt x="238354" y="1703283"/>
                  </a:lnTo>
                  <a:lnTo>
                    <a:pt x="284505" y="1707006"/>
                  </a:lnTo>
                  <a:lnTo>
                    <a:pt x="2624505" y="1707006"/>
                  </a:lnTo>
                  <a:lnTo>
                    <a:pt x="2670646" y="1703283"/>
                  </a:lnTo>
                  <a:lnTo>
                    <a:pt x="2714417" y="1692501"/>
                  </a:lnTo>
                  <a:lnTo>
                    <a:pt x="2755234" y="1675247"/>
                  </a:lnTo>
                  <a:lnTo>
                    <a:pt x="2792509" y="1652106"/>
                  </a:lnTo>
                  <a:lnTo>
                    <a:pt x="2825657" y="1623663"/>
                  </a:lnTo>
                  <a:lnTo>
                    <a:pt x="2854093" y="1590503"/>
                  </a:lnTo>
                  <a:lnTo>
                    <a:pt x="2877229" y="1553211"/>
                  </a:lnTo>
                  <a:lnTo>
                    <a:pt x="2894481" y="1512373"/>
                  </a:lnTo>
                  <a:lnTo>
                    <a:pt x="2905262" y="1468574"/>
                  </a:lnTo>
                  <a:lnTo>
                    <a:pt x="2908985" y="1422399"/>
                  </a:lnTo>
                  <a:lnTo>
                    <a:pt x="2908985" y="284479"/>
                  </a:lnTo>
                  <a:lnTo>
                    <a:pt x="2905262" y="238339"/>
                  </a:lnTo>
                  <a:lnTo>
                    <a:pt x="2894481" y="194568"/>
                  </a:lnTo>
                  <a:lnTo>
                    <a:pt x="2877229" y="153751"/>
                  </a:lnTo>
                  <a:lnTo>
                    <a:pt x="2854093" y="116476"/>
                  </a:lnTo>
                  <a:lnTo>
                    <a:pt x="2825657" y="83327"/>
                  </a:lnTo>
                  <a:lnTo>
                    <a:pt x="2792509" y="54892"/>
                  </a:lnTo>
                  <a:lnTo>
                    <a:pt x="2755234" y="31755"/>
                  </a:lnTo>
                  <a:lnTo>
                    <a:pt x="2714417" y="14504"/>
                  </a:lnTo>
                  <a:lnTo>
                    <a:pt x="2670646" y="3723"/>
                  </a:lnTo>
                  <a:lnTo>
                    <a:pt x="2624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1428" y="3579495"/>
              <a:ext cx="2909570" cy="1707514"/>
            </a:xfrm>
            <a:custGeom>
              <a:avLst/>
              <a:gdLst/>
              <a:ahLst/>
              <a:cxnLst/>
              <a:rect l="l" t="t" r="r" b="b"/>
              <a:pathLst>
                <a:path w="2909570" h="1707514">
                  <a:moveTo>
                    <a:pt x="0" y="284479"/>
                  </a:moveTo>
                  <a:lnTo>
                    <a:pt x="3723" y="238339"/>
                  </a:lnTo>
                  <a:lnTo>
                    <a:pt x="14503" y="194568"/>
                  </a:lnTo>
                  <a:lnTo>
                    <a:pt x="31754" y="153751"/>
                  </a:lnTo>
                  <a:lnTo>
                    <a:pt x="54890" y="116476"/>
                  </a:lnTo>
                  <a:lnTo>
                    <a:pt x="83326" y="83327"/>
                  </a:lnTo>
                  <a:lnTo>
                    <a:pt x="116476" y="54892"/>
                  </a:lnTo>
                  <a:lnTo>
                    <a:pt x="153754" y="31755"/>
                  </a:lnTo>
                  <a:lnTo>
                    <a:pt x="194576" y="14504"/>
                  </a:lnTo>
                  <a:lnTo>
                    <a:pt x="238354" y="3723"/>
                  </a:lnTo>
                  <a:lnTo>
                    <a:pt x="284505" y="0"/>
                  </a:lnTo>
                  <a:lnTo>
                    <a:pt x="2624505" y="0"/>
                  </a:lnTo>
                  <a:lnTo>
                    <a:pt x="2670646" y="3723"/>
                  </a:lnTo>
                  <a:lnTo>
                    <a:pt x="2714417" y="14504"/>
                  </a:lnTo>
                  <a:lnTo>
                    <a:pt x="2755234" y="31755"/>
                  </a:lnTo>
                  <a:lnTo>
                    <a:pt x="2792509" y="54892"/>
                  </a:lnTo>
                  <a:lnTo>
                    <a:pt x="2825657" y="83327"/>
                  </a:lnTo>
                  <a:lnTo>
                    <a:pt x="2854093" y="116476"/>
                  </a:lnTo>
                  <a:lnTo>
                    <a:pt x="2877229" y="153751"/>
                  </a:lnTo>
                  <a:lnTo>
                    <a:pt x="2894481" y="194568"/>
                  </a:lnTo>
                  <a:lnTo>
                    <a:pt x="2905262" y="238339"/>
                  </a:lnTo>
                  <a:lnTo>
                    <a:pt x="2908985" y="284479"/>
                  </a:lnTo>
                  <a:lnTo>
                    <a:pt x="2908985" y="1422399"/>
                  </a:lnTo>
                  <a:lnTo>
                    <a:pt x="2905262" y="1468574"/>
                  </a:lnTo>
                  <a:lnTo>
                    <a:pt x="2894481" y="1512373"/>
                  </a:lnTo>
                  <a:lnTo>
                    <a:pt x="2877229" y="1553211"/>
                  </a:lnTo>
                  <a:lnTo>
                    <a:pt x="2854093" y="1590503"/>
                  </a:lnTo>
                  <a:lnTo>
                    <a:pt x="2825657" y="1623663"/>
                  </a:lnTo>
                  <a:lnTo>
                    <a:pt x="2792509" y="1652106"/>
                  </a:lnTo>
                  <a:lnTo>
                    <a:pt x="2755234" y="1675247"/>
                  </a:lnTo>
                  <a:lnTo>
                    <a:pt x="2714417" y="1692501"/>
                  </a:lnTo>
                  <a:lnTo>
                    <a:pt x="2670646" y="1703283"/>
                  </a:lnTo>
                  <a:lnTo>
                    <a:pt x="2624505" y="1707006"/>
                  </a:lnTo>
                  <a:lnTo>
                    <a:pt x="284505" y="1707006"/>
                  </a:lnTo>
                  <a:lnTo>
                    <a:pt x="238354" y="1703283"/>
                  </a:lnTo>
                  <a:lnTo>
                    <a:pt x="194576" y="1692501"/>
                  </a:lnTo>
                  <a:lnTo>
                    <a:pt x="153754" y="1675247"/>
                  </a:lnTo>
                  <a:lnTo>
                    <a:pt x="116476" y="1652106"/>
                  </a:lnTo>
                  <a:lnTo>
                    <a:pt x="83326" y="1623663"/>
                  </a:lnTo>
                  <a:lnTo>
                    <a:pt x="54890" y="1590503"/>
                  </a:lnTo>
                  <a:lnTo>
                    <a:pt x="31754" y="1553211"/>
                  </a:lnTo>
                  <a:lnTo>
                    <a:pt x="14503" y="1512373"/>
                  </a:lnTo>
                  <a:lnTo>
                    <a:pt x="3723" y="1468574"/>
                  </a:lnTo>
                  <a:lnTo>
                    <a:pt x="0" y="1422399"/>
                  </a:lnTo>
                  <a:lnTo>
                    <a:pt x="0" y="284479"/>
                  </a:lnTo>
                  <a:close/>
                </a:path>
              </a:pathLst>
            </a:custGeom>
            <a:ln w="38100">
              <a:solidFill>
                <a:srgbClr val="20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53133" y="3679063"/>
            <a:ext cx="1825625" cy="144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305"/>
              </a:lnSpc>
              <a:spcBef>
                <a:spcPts val="1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</a:t>
            </a:r>
          </a:p>
          <a:p>
            <a:pPr marL="2540" algn="ctr">
              <a:lnSpc>
                <a:spcPts val="2205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" marR="5080" indent="-48895" algn="just">
              <a:lnSpc>
                <a:spcPts val="2200"/>
              </a:lnSpc>
              <a:spcBef>
                <a:spcPts val="140"/>
              </a:spcBef>
            </a:pP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sz="2000" spc="-4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 </a:t>
            </a:r>
            <a:r>
              <a:rPr sz="20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252009" y="3599879"/>
            <a:ext cx="2948305" cy="1745614"/>
            <a:chOff x="4161028" y="3567176"/>
            <a:chExt cx="2948305" cy="1745614"/>
          </a:xfrm>
        </p:grpSpPr>
        <p:sp>
          <p:nvSpPr>
            <p:cNvPr id="10" name="object 10"/>
            <p:cNvSpPr/>
            <p:nvPr/>
          </p:nvSpPr>
          <p:spPr>
            <a:xfrm>
              <a:off x="4180078" y="3586226"/>
              <a:ext cx="2910205" cy="1707514"/>
            </a:xfrm>
            <a:custGeom>
              <a:avLst/>
              <a:gdLst/>
              <a:ahLst/>
              <a:cxnLst/>
              <a:rect l="l" t="t" r="r" b="b"/>
              <a:pathLst>
                <a:path w="2910204" h="1707514">
                  <a:moveTo>
                    <a:pt x="2625344" y="0"/>
                  </a:moveTo>
                  <a:lnTo>
                    <a:pt x="284480" y="0"/>
                  </a:lnTo>
                  <a:lnTo>
                    <a:pt x="238339" y="3723"/>
                  </a:lnTo>
                  <a:lnTo>
                    <a:pt x="194568" y="14504"/>
                  </a:lnTo>
                  <a:lnTo>
                    <a:pt x="153751" y="31755"/>
                  </a:lnTo>
                  <a:lnTo>
                    <a:pt x="116476" y="54892"/>
                  </a:lnTo>
                  <a:lnTo>
                    <a:pt x="83327" y="83327"/>
                  </a:lnTo>
                  <a:lnTo>
                    <a:pt x="54892" y="116476"/>
                  </a:lnTo>
                  <a:lnTo>
                    <a:pt x="31755" y="153751"/>
                  </a:lnTo>
                  <a:lnTo>
                    <a:pt x="14504" y="194568"/>
                  </a:lnTo>
                  <a:lnTo>
                    <a:pt x="3723" y="238339"/>
                  </a:lnTo>
                  <a:lnTo>
                    <a:pt x="0" y="284480"/>
                  </a:lnTo>
                  <a:lnTo>
                    <a:pt x="0" y="1422527"/>
                  </a:lnTo>
                  <a:lnTo>
                    <a:pt x="3723" y="1468667"/>
                  </a:lnTo>
                  <a:lnTo>
                    <a:pt x="14504" y="1512438"/>
                  </a:lnTo>
                  <a:lnTo>
                    <a:pt x="31755" y="1553255"/>
                  </a:lnTo>
                  <a:lnTo>
                    <a:pt x="54892" y="1590530"/>
                  </a:lnTo>
                  <a:lnTo>
                    <a:pt x="83327" y="1623679"/>
                  </a:lnTo>
                  <a:lnTo>
                    <a:pt x="116476" y="1652114"/>
                  </a:lnTo>
                  <a:lnTo>
                    <a:pt x="153751" y="1675251"/>
                  </a:lnTo>
                  <a:lnTo>
                    <a:pt x="194568" y="1692502"/>
                  </a:lnTo>
                  <a:lnTo>
                    <a:pt x="238339" y="1703283"/>
                  </a:lnTo>
                  <a:lnTo>
                    <a:pt x="284480" y="1707007"/>
                  </a:lnTo>
                  <a:lnTo>
                    <a:pt x="2625344" y="1707007"/>
                  </a:lnTo>
                  <a:lnTo>
                    <a:pt x="2671484" y="1703283"/>
                  </a:lnTo>
                  <a:lnTo>
                    <a:pt x="2715255" y="1692502"/>
                  </a:lnTo>
                  <a:lnTo>
                    <a:pt x="2756072" y="1675251"/>
                  </a:lnTo>
                  <a:lnTo>
                    <a:pt x="2793347" y="1652114"/>
                  </a:lnTo>
                  <a:lnTo>
                    <a:pt x="2826496" y="1623679"/>
                  </a:lnTo>
                  <a:lnTo>
                    <a:pt x="2854931" y="1590530"/>
                  </a:lnTo>
                  <a:lnTo>
                    <a:pt x="2878068" y="1553255"/>
                  </a:lnTo>
                  <a:lnTo>
                    <a:pt x="2895319" y="1512438"/>
                  </a:lnTo>
                  <a:lnTo>
                    <a:pt x="2906100" y="1468667"/>
                  </a:lnTo>
                  <a:lnTo>
                    <a:pt x="2909824" y="1422527"/>
                  </a:lnTo>
                  <a:lnTo>
                    <a:pt x="2909824" y="284480"/>
                  </a:lnTo>
                  <a:lnTo>
                    <a:pt x="2906100" y="238339"/>
                  </a:lnTo>
                  <a:lnTo>
                    <a:pt x="2895319" y="194568"/>
                  </a:lnTo>
                  <a:lnTo>
                    <a:pt x="2878068" y="153751"/>
                  </a:lnTo>
                  <a:lnTo>
                    <a:pt x="2854931" y="116476"/>
                  </a:lnTo>
                  <a:lnTo>
                    <a:pt x="2826496" y="83327"/>
                  </a:lnTo>
                  <a:lnTo>
                    <a:pt x="2793347" y="54892"/>
                  </a:lnTo>
                  <a:lnTo>
                    <a:pt x="2756072" y="31755"/>
                  </a:lnTo>
                  <a:lnTo>
                    <a:pt x="2715255" y="14504"/>
                  </a:lnTo>
                  <a:lnTo>
                    <a:pt x="2671484" y="3723"/>
                  </a:lnTo>
                  <a:lnTo>
                    <a:pt x="2625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0078" y="3586226"/>
              <a:ext cx="2910205" cy="1707514"/>
            </a:xfrm>
            <a:custGeom>
              <a:avLst/>
              <a:gdLst/>
              <a:ahLst/>
              <a:cxnLst/>
              <a:rect l="l" t="t" r="r" b="b"/>
              <a:pathLst>
                <a:path w="2910204" h="1707514">
                  <a:moveTo>
                    <a:pt x="0" y="284480"/>
                  </a:moveTo>
                  <a:lnTo>
                    <a:pt x="3723" y="238339"/>
                  </a:lnTo>
                  <a:lnTo>
                    <a:pt x="14504" y="194568"/>
                  </a:lnTo>
                  <a:lnTo>
                    <a:pt x="31755" y="153751"/>
                  </a:lnTo>
                  <a:lnTo>
                    <a:pt x="54892" y="116476"/>
                  </a:lnTo>
                  <a:lnTo>
                    <a:pt x="83327" y="83327"/>
                  </a:lnTo>
                  <a:lnTo>
                    <a:pt x="116476" y="54892"/>
                  </a:lnTo>
                  <a:lnTo>
                    <a:pt x="153751" y="31755"/>
                  </a:lnTo>
                  <a:lnTo>
                    <a:pt x="194568" y="14504"/>
                  </a:lnTo>
                  <a:lnTo>
                    <a:pt x="238339" y="3723"/>
                  </a:lnTo>
                  <a:lnTo>
                    <a:pt x="284480" y="0"/>
                  </a:lnTo>
                  <a:lnTo>
                    <a:pt x="2625344" y="0"/>
                  </a:lnTo>
                  <a:lnTo>
                    <a:pt x="2671484" y="3723"/>
                  </a:lnTo>
                  <a:lnTo>
                    <a:pt x="2715255" y="14504"/>
                  </a:lnTo>
                  <a:lnTo>
                    <a:pt x="2756072" y="31755"/>
                  </a:lnTo>
                  <a:lnTo>
                    <a:pt x="2793347" y="54892"/>
                  </a:lnTo>
                  <a:lnTo>
                    <a:pt x="2826496" y="83327"/>
                  </a:lnTo>
                  <a:lnTo>
                    <a:pt x="2854931" y="116476"/>
                  </a:lnTo>
                  <a:lnTo>
                    <a:pt x="2878068" y="153751"/>
                  </a:lnTo>
                  <a:lnTo>
                    <a:pt x="2895319" y="194568"/>
                  </a:lnTo>
                  <a:lnTo>
                    <a:pt x="2906100" y="238339"/>
                  </a:lnTo>
                  <a:lnTo>
                    <a:pt x="2909824" y="284480"/>
                  </a:lnTo>
                  <a:lnTo>
                    <a:pt x="2909824" y="1422527"/>
                  </a:lnTo>
                  <a:lnTo>
                    <a:pt x="2906100" y="1468667"/>
                  </a:lnTo>
                  <a:lnTo>
                    <a:pt x="2895319" y="1512438"/>
                  </a:lnTo>
                  <a:lnTo>
                    <a:pt x="2878068" y="1553255"/>
                  </a:lnTo>
                  <a:lnTo>
                    <a:pt x="2854931" y="1590530"/>
                  </a:lnTo>
                  <a:lnTo>
                    <a:pt x="2826496" y="1623679"/>
                  </a:lnTo>
                  <a:lnTo>
                    <a:pt x="2793347" y="1652114"/>
                  </a:lnTo>
                  <a:lnTo>
                    <a:pt x="2756072" y="1675251"/>
                  </a:lnTo>
                  <a:lnTo>
                    <a:pt x="2715255" y="1692502"/>
                  </a:lnTo>
                  <a:lnTo>
                    <a:pt x="2671484" y="1703283"/>
                  </a:lnTo>
                  <a:lnTo>
                    <a:pt x="2625344" y="1707007"/>
                  </a:lnTo>
                  <a:lnTo>
                    <a:pt x="284480" y="1707007"/>
                  </a:lnTo>
                  <a:lnTo>
                    <a:pt x="238339" y="1703283"/>
                  </a:lnTo>
                  <a:lnTo>
                    <a:pt x="194568" y="1692502"/>
                  </a:lnTo>
                  <a:lnTo>
                    <a:pt x="153751" y="1675251"/>
                  </a:lnTo>
                  <a:lnTo>
                    <a:pt x="116476" y="1652114"/>
                  </a:lnTo>
                  <a:lnTo>
                    <a:pt x="83327" y="1623679"/>
                  </a:lnTo>
                  <a:lnTo>
                    <a:pt x="54892" y="1590530"/>
                  </a:lnTo>
                  <a:lnTo>
                    <a:pt x="31755" y="1553255"/>
                  </a:lnTo>
                  <a:lnTo>
                    <a:pt x="14504" y="1512438"/>
                  </a:lnTo>
                  <a:lnTo>
                    <a:pt x="3723" y="1468667"/>
                  </a:lnTo>
                  <a:lnTo>
                    <a:pt x="0" y="1422527"/>
                  </a:lnTo>
                  <a:lnTo>
                    <a:pt x="0" y="284480"/>
                  </a:lnTo>
                  <a:close/>
                </a:path>
              </a:pathLst>
            </a:custGeom>
            <a:ln w="38100">
              <a:solidFill>
                <a:srgbClr val="20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35855" y="3825316"/>
            <a:ext cx="2397125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ts val="2305"/>
              </a:lnSpc>
              <a:spcBef>
                <a:spcPts val="105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695" marR="344805" algn="ctr">
              <a:lnSpc>
                <a:spcPts val="2200"/>
              </a:lnSpc>
              <a:spcBef>
                <a:spcPts val="145"/>
              </a:spcBef>
            </a:pP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</a:t>
            </a:r>
            <a:r>
              <a:rPr sz="2000" spc="-43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15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50780" y="3659885"/>
            <a:ext cx="2510155" cy="1560195"/>
            <a:chOff x="7294498" y="3704463"/>
            <a:chExt cx="2510155" cy="1560195"/>
          </a:xfrm>
        </p:grpSpPr>
        <p:sp>
          <p:nvSpPr>
            <p:cNvPr id="14" name="object 14"/>
            <p:cNvSpPr/>
            <p:nvPr/>
          </p:nvSpPr>
          <p:spPr>
            <a:xfrm>
              <a:off x="7313548" y="3723513"/>
              <a:ext cx="2472055" cy="1522095"/>
            </a:xfrm>
            <a:custGeom>
              <a:avLst/>
              <a:gdLst/>
              <a:ahLst/>
              <a:cxnLst/>
              <a:rect l="l" t="t" r="r" b="b"/>
              <a:pathLst>
                <a:path w="2472054" h="1522095">
                  <a:moveTo>
                    <a:pt x="2217928" y="0"/>
                  </a:moveTo>
                  <a:lnTo>
                    <a:pt x="253619" y="0"/>
                  </a:lnTo>
                  <a:lnTo>
                    <a:pt x="208027" y="4085"/>
                  </a:lnTo>
                  <a:lnTo>
                    <a:pt x="165118" y="15865"/>
                  </a:lnTo>
                  <a:lnTo>
                    <a:pt x="125607" y="34623"/>
                  </a:lnTo>
                  <a:lnTo>
                    <a:pt x="90210" y="59644"/>
                  </a:lnTo>
                  <a:lnTo>
                    <a:pt x="59644" y="90210"/>
                  </a:lnTo>
                  <a:lnTo>
                    <a:pt x="34623" y="125607"/>
                  </a:lnTo>
                  <a:lnTo>
                    <a:pt x="15865" y="165118"/>
                  </a:lnTo>
                  <a:lnTo>
                    <a:pt x="4085" y="208027"/>
                  </a:lnTo>
                  <a:lnTo>
                    <a:pt x="0" y="253619"/>
                  </a:lnTo>
                  <a:lnTo>
                    <a:pt x="0" y="1268095"/>
                  </a:lnTo>
                  <a:lnTo>
                    <a:pt x="4085" y="1313686"/>
                  </a:lnTo>
                  <a:lnTo>
                    <a:pt x="15865" y="1356595"/>
                  </a:lnTo>
                  <a:lnTo>
                    <a:pt x="34623" y="1396106"/>
                  </a:lnTo>
                  <a:lnTo>
                    <a:pt x="59644" y="1431503"/>
                  </a:lnTo>
                  <a:lnTo>
                    <a:pt x="90210" y="1462069"/>
                  </a:lnTo>
                  <a:lnTo>
                    <a:pt x="125607" y="1487090"/>
                  </a:lnTo>
                  <a:lnTo>
                    <a:pt x="165118" y="1505848"/>
                  </a:lnTo>
                  <a:lnTo>
                    <a:pt x="208027" y="1517628"/>
                  </a:lnTo>
                  <a:lnTo>
                    <a:pt x="253619" y="1521714"/>
                  </a:lnTo>
                  <a:lnTo>
                    <a:pt x="2217928" y="1521714"/>
                  </a:lnTo>
                  <a:lnTo>
                    <a:pt x="2263519" y="1517628"/>
                  </a:lnTo>
                  <a:lnTo>
                    <a:pt x="2306428" y="1505848"/>
                  </a:lnTo>
                  <a:lnTo>
                    <a:pt x="2345939" y="1487090"/>
                  </a:lnTo>
                  <a:lnTo>
                    <a:pt x="2381336" y="1462069"/>
                  </a:lnTo>
                  <a:lnTo>
                    <a:pt x="2411902" y="1431503"/>
                  </a:lnTo>
                  <a:lnTo>
                    <a:pt x="2436923" y="1396106"/>
                  </a:lnTo>
                  <a:lnTo>
                    <a:pt x="2455681" y="1356595"/>
                  </a:lnTo>
                  <a:lnTo>
                    <a:pt x="2467461" y="1313686"/>
                  </a:lnTo>
                  <a:lnTo>
                    <a:pt x="2471547" y="1268095"/>
                  </a:lnTo>
                  <a:lnTo>
                    <a:pt x="2471547" y="253619"/>
                  </a:lnTo>
                  <a:lnTo>
                    <a:pt x="2467461" y="208027"/>
                  </a:lnTo>
                  <a:lnTo>
                    <a:pt x="2455681" y="165118"/>
                  </a:lnTo>
                  <a:lnTo>
                    <a:pt x="2436923" y="125607"/>
                  </a:lnTo>
                  <a:lnTo>
                    <a:pt x="2411902" y="90210"/>
                  </a:lnTo>
                  <a:lnTo>
                    <a:pt x="2381336" y="59644"/>
                  </a:lnTo>
                  <a:lnTo>
                    <a:pt x="2345939" y="34623"/>
                  </a:lnTo>
                  <a:lnTo>
                    <a:pt x="2306428" y="15865"/>
                  </a:lnTo>
                  <a:lnTo>
                    <a:pt x="2263519" y="4085"/>
                  </a:lnTo>
                  <a:lnTo>
                    <a:pt x="2217928" y="0"/>
                  </a:lnTo>
                  <a:close/>
                </a:path>
              </a:pathLst>
            </a:custGeom>
            <a:solidFill>
              <a:srgbClr val="FF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13548" y="3723513"/>
              <a:ext cx="2472055" cy="1522095"/>
            </a:xfrm>
            <a:custGeom>
              <a:avLst/>
              <a:gdLst/>
              <a:ahLst/>
              <a:cxnLst/>
              <a:rect l="l" t="t" r="r" b="b"/>
              <a:pathLst>
                <a:path w="2472054" h="1522095">
                  <a:moveTo>
                    <a:pt x="0" y="253619"/>
                  </a:moveTo>
                  <a:lnTo>
                    <a:pt x="4085" y="208027"/>
                  </a:lnTo>
                  <a:lnTo>
                    <a:pt x="15865" y="165118"/>
                  </a:lnTo>
                  <a:lnTo>
                    <a:pt x="34623" y="125607"/>
                  </a:lnTo>
                  <a:lnTo>
                    <a:pt x="59644" y="90210"/>
                  </a:lnTo>
                  <a:lnTo>
                    <a:pt x="90210" y="59644"/>
                  </a:lnTo>
                  <a:lnTo>
                    <a:pt x="125607" y="34623"/>
                  </a:lnTo>
                  <a:lnTo>
                    <a:pt x="165118" y="15865"/>
                  </a:lnTo>
                  <a:lnTo>
                    <a:pt x="208027" y="4085"/>
                  </a:lnTo>
                  <a:lnTo>
                    <a:pt x="253619" y="0"/>
                  </a:lnTo>
                  <a:lnTo>
                    <a:pt x="2217928" y="0"/>
                  </a:lnTo>
                  <a:lnTo>
                    <a:pt x="2263519" y="4085"/>
                  </a:lnTo>
                  <a:lnTo>
                    <a:pt x="2306428" y="15865"/>
                  </a:lnTo>
                  <a:lnTo>
                    <a:pt x="2345939" y="34623"/>
                  </a:lnTo>
                  <a:lnTo>
                    <a:pt x="2381336" y="59644"/>
                  </a:lnTo>
                  <a:lnTo>
                    <a:pt x="2411902" y="90210"/>
                  </a:lnTo>
                  <a:lnTo>
                    <a:pt x="2436923" y="125607"/>
                  </a:lnTo>
                  <a:lnTo>
                    <a:pt x="2455681" y="165118"/>
                  </a:lnTo>
                  <a:lnTo>
                    <a:pt x="2467461" y="208027"/>
                  </a:lnTo>
                  <a:lnTo>
                    <a:pt x="2471547" y="253619"/>
                  </a:lnTo>
                  <a:lnTo>
                    <a:pt x="2471547" y="1268095"/>
                  </a:lnTo>
                  <a:lnTo>
                    <a:pt x="2467461" y="1313686"/>
                  </a:lnTo>
                  <a:lnTo>
                    <a:pt x="2455681" y="1356595"/>
                  </a:lnTo>
                  <a:lnTo>
                    <a:pt x="2436923" y="1396106"/>
                  </a:lnTo>
                  <a:lnTo>
                    <a:pt x="2411902" y="1431503"/>
                  </a:lnTo>
                  <a:lnTo>
                    <a:pt x="2381336" y="1462069"/>
                  </a:lnTo>
                  <a:lnTo>
                    <a:pt x="2345939" y="1487090"/>
                  </a:lnTo>
                  <a:lnTo>
                    <a:pt x="2306428" y="1505848"/>
                  </a:lnTo>
                  <a:lnTo>
                    <a:pt x="2263519" y="1517628"/>
                  </a:lnTo>
                  <a:lnTo>
                    <a:pt x="2217928" y="1521714"/>
                  </a:lnTo>
                  <a:lnTo>
                    <a:pt x="253619" y="1521714"/>
                  </a:lnTo>
                  <a:lnTo>
                    <a:pt x="208027" y="1517628"/>
                  </a:lnTo>
                  <a:lnTo>
                    <a:pt x="165118" y="1505848"/>
                  </a:lnTo>
                  <a:lnTo>
                    <a:pt x="125607" y="1487090"/>
                  </a:lnTo>
                  <a:lnTo>
                    <a:pt x="90210" y="1462069"/>
                  </a:lnTo>
                  <a:lnTo>
                    <a:pt x="59644" y="1431503"/>
                  </a:lnTo>
                  <a:lnTo>
                    <a:pt x="34623" y="1396106"/>
                  </a:lnTo>
                  <a:lnTo>
                    <a:pt x="15865" y="1356595"/>
                  </a:lnTo>
                  <a:lnTo>
                    <a:pt x="4085" y="1313686"/>
                  </a:lnTo>
                  <a:lnTo>
                    <a:pt x="0" y="1268095"/>
                  </a:lnTo>
                  <a:lnTo>
                    <a:pt x="0" y="253619"/>
                  </a:lnTo>
                  <a:close/>
                </a:path>
              </a:pathLst>
            </a:custGeom>
            <a:ln w="38100">
              <a:solidFill>
                <a:srgbClr val="20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262478" y="4028013"/>
            <a:ext cx="2192909" cy="889346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5400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 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тивир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ванный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3420">
              <a:lnSpc>
                <a:spcPts val="2150"/>
              </a:lnSpc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00144" y="1796414"/>
            <a:ext cx="2819400" cy="1452880"/>
          </a:xfrm>
          <a:custGeom>
            <a:avLst/>
            <a:gdLst/>
            <a:ahLst/>
            <a:cxnLst/>
            <a:rect l="l" t="t" r="r" b="b"/>
            <a:pathLst>
              <a:path w="2819400" h="1452880">
                <a:moveTo>
                  <a:pt x="0" y="242188"/>
                </a:moveTo>
                <a:lnTo>
                  <a:pt x="4921" y="193387"/>
                </a:lnTo>
                <a:lnTo>
                  <a:pt x="19036" y="147929"/>
                </a:lnTo>
                <a:lnTo>
                  <a:pt x="41369" y="106790"/>
                </a:lnTo>
                <a:lnTo>
                  <a:pt x="70945" y="70945"/>
                </a:lnTo>
                <a:lnTo>
                  <a:pt x="106790" y="41369"/>
                </a:lnTo>
                <a:lnTo>
                  <a:pt x="147929" y="19036"/>
                </a:lnTo>
                <a:lnTo>
                  <a:pt x="193387" y="4921"/>
                </a:lnTo>
                <a:lnTo>
                  <a:pt x="242188" y="0"/>
                </a:lnTo>
                <a:lnTo>
                  <a:pt x="2577210" y="0"/>
                </a:lnTo>
                <a:lnTo>
                  <a:pt x="2626012" y="4921"/>
                </a:lnTo>
                <a:lnTo>
                  <a:pt x="2671470" y="19036"/>
                </a:lnTo>
                <a:lnTo>
                  <a:pt x="2712609" y="41369"/>
                </a:lnTo>
                <a:lnTo>
                  <a:pt x="2748454" y="70945"/>
                </a:lnTo>
                <a:lnTo>
                  <a:pt x="2778030" y="106790"/>
                </a:lnTo>
                <a:lnTo>
                  <a:pt x="2800363" y="147929"/>
                </a:lnTo>
                <a:lnTo>
                  <a:pt x="2814478" y="193387"/>
                </a:lnTo>
                <a:lnTo>
                  <a:pt x="2819400" y="242188"/>
                </a:lnTo>
                <a:lnTo>
                  <a:pt x="2819400" y="1210818"/>
                </a:lnTo>
                <a:lnTo>
                  <a:pt x="2814478" y="1259614"/>
                </a:lnTo>
                <a:lnTo>
                  <a:pt x="2800363" y="1305057"/>
                </a:lnTo>
                <a:lnTo>
                  <a:pt x="2778030" y="1346176"/>
                </a:lnTo>
                <a:lnTo>
                  <a:pt x="2748454" y="1381998"/>
                </a:lnTo>
                <a:lnTo>
                  <a:pt x="2712609" y="1411551"/>
                </a:lnTo>
                <a:lnTo>
                  <a:pt x="2671470" y="1433863"/>
                </a:lnTo>
                <a:lnTo>
                  <a:pt x="2626012" y="1447963"/>
                </a:lnTo>
                <a:lnTo>
                  <a:pt x="2577210" y="1452880"/>
                </a:lnTo>
                <a:lnTo>
                  <a:pt x="242188" y="1452880"/>
                </a:lnTo>
                <a:lnTo>
                  <a:pt x="193387" y="1447963"/>
                </a:lnTo>
                <a:lnTo>
                  <a:pt x="147929" y="1433863"/>
                </a:lnTo>
                <a:lnTo>
                  <a:pt x="106790" y="1411551"/>
                </a:lnTo>
                <a:lnTo>
                  <a:pt x="70945" y="1381998"/>
                </a:lnTo>
                <a:lnTo>
                  <a:pt x="41369" y="1346176"/>
                </a:lnTo>
                <a:lnTo>
                  <a:pt x="19036" y="1305057"/>
                </a:lnTo>
                <a:lnTo>
                  <a:pt x="4921" y="1259614"/>
                </a:lnTo>
                <a:lnTo>
                  <a:pt x="0" y="1210818"/>
                </a:lnTo>
                <a:lnTo>
                  <a:pt x="0" y="242188"/>
                </a:lnTo>
                <a:close/>
              </a:path>
            </a:pathLst>
          </a:custGeom>
          <a:ln w="38100">
            <a:solidFill>
              <a:srgbClr val="205E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35855" y="1761489"/>
            <a:ext cx="2397125" cy="145873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</a:t>
            </a:r>
            <a:r>
              <a:rPr sz="2000" b="1" spc="-9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</a:t>
            </a:r>
            <a:r>
              <a:rPr sz="2000" b="1" spc="-434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1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sz="2000" b="1" spc="-1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представить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358140" algn="ctr">
              <a:lnSpc>
                <a:spcPts val="2160"/>
              </a:lnSpc>
            </a:pPr>
            <a:r>
              <a:rPr sz="2000" b="1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spc="-2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b="1" spc="-3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остающие  </a:t>
            </a:r>
            <a:r>
              <a:rPr sz="2000" b="1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28004" y="3249295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425"/>
                </a:lnTo>
              </a:path>
            </a:pathLst>
          </a:custGeom>
          <a:ln w="31750">
            <a:solidFill>
              <a:srgbClr val="23285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39666" y="4232275"/>
            <a:ext cx="178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31227"/>
                </a:solidFill>
                <a:latin typeface="Calibri"/>
                <a:cs typeface="Calibri"/>
              </a:rPr>
              <a:t>/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81000"/>
            <a:ext cx="8911687" cy="9144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для участников ВЭД (экспорт)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5400"/>
            <a:ext cx="8077200" cy="1447800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проведения экспертизы по определению страны происхождения товара и удостоверению сертификатов страны происхождения товаров дано Законом «О торгово-промышленных палатах в Российской Федерации» № 5340-1от 07.07.93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800"/>
            <a:ext cx="3048000" cy="47244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2590800"/>
            <a:ext cx="80772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Преференциальными (снижение или полное освобождение от уплаты ввозных таможенных пошлин) считаются нижеуказанные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сертификатов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СТ-1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Узбекистан, Азербайджан, Казахстан, Кыргызстан, Беларусь,  Таджикистан, Туркменистан,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Молдова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Армения,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Грузии, Абхазии,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Южная Осетия;</a:t>
            </a: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СТ-2 для Сербии;    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СТ-3 для Ирана;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EAV для Вьетнама;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преференциальным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сертификат Общей формы, но может быть использован, например, при аккредитивной форме расчетов.</a:t>
            </a:r>
          </a:p>
        </p:txBody>
      </p:sp>
    </p:spTree>
    <p:extLst>
      <p:ext uri="{BB962C8B-B14F-4D97-AF65-F5344CB8AC3E}">
        <p14:creationId xmlns:p14="http://schemas.microsoft.com/office/powerpoint/2010/main" val="326327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8683" y="2976117"/>
            <a:ext cx="7869555" cy="3500120"/>
            <a:chOff x="538683" y="2976117"/>
            <a:chExt cx="7869555" cy="3500120"/>
          </a:xfrm>
        </p:grpSpPr>
        <p:sp>
          <p:nvSpPr>
            <p:cNvPr id="3" name="object 3"/>
            <p:cNvSpPr/>
            <p:nvPr/>
          </p:nvSpPr>
          <p:spPr>
            <a:xfrm>
              <a:off x="1782063" y="2988817"/>
              <a:ext cx="6612890" cy="3474720"/>
            </a:xfrm>
            <a:custGeom>
              <a:avLst/>
              <a:gdLst/>
              <a:ahLst/>
              <a:cxnLst/>
              <a:rect l="l" t="t" r="r" b="b"/>
              <a:pathLst>
                <a:path w="6612890" h="3474720">
                  <a:moveTo>
                    <a:pt x="5002530" y="0"/>
                  </a:moveTo>
                  <a:lnTo>
                    <a:pt x="5002530" y="868553"/>
                  </a:lnTo>
                  <a:lnTo>
                    <a:pt x="0" y="868553"/>
                  </a:lnTo>
                  <a:lnTo>
                    <a:pt x="0" y="2605773"/>
                  </a:lnTo>
                  <a:lnTo>
                    <a:pt x="5002530" y="2605773"/>
                  </a:lnTo>
                  <a:lnTo>
                    <a:pt x="5002530" y="3474364"/>
                  </a:lnTo>
                  <a:lnTo>
                    <a:pt x="6612890" y="1737233"/>
                  </a:lnTo>
                  <a:lnTo>
                    <a:pt x="5002530" y="0"/>
                  </a:lnTo>
                  <a:close/>
                </a:path>
              </a:pathLst>
            </a:custGeom>
            <a:solidFill>
              <a:srgbClr val="EF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2063" y="2988817"/>
              <a:ext cx="6612890" cy="3474720"/>
            </a:xfrm>
            <a:custGeom>
              <a:avLst/>
              <a:gdLst/>
              <a:ahLst/>
              <a:cxnLst/>
              <a:rect l="l" t="t" r="r" b="b"/>
              <a:pathLst>
                <a:path w="6612890" h="3474720">
                  <a:moveTo>
                    <a:pt x="5002530" y="3474364"/>
                  </a:moveTo>
                  <a:lnTo>
                    <a:pt x="5002530" y="2605773"/>
                  </a:lnTo>
                  <a:lnTo>
                    <a:pt x="0" y="2605773"/>
                  </a:lnTo>
                  <a:lnTo>
                    <a:pt x="0" y="868553"/>
                  </a:lnTo>
                  <a:lnTo>
                    <a:pt x="5002530" y="868553"/>
                  </a:lnTo>
                  <a:lnTo>
                    <a:pt x="5002530" y="0"/>
                  </a:lnTo>
                  <a:lnTo>
                    <a:pt x="6612890" y="1737233"/>
                  </a:lnTo>
                  <a:lnTo>
                    <a:pt x="5002530" y="347436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1383" y="3831335"/>
              <a:ext cx="3174365" cy="1789430"/>
            </a:xfrm>
            <a:custGeom>
              <a:avLst/>
              <a:gdLst/>
              <a:ahLst/>
              <a:cxnLst/>
              <a:rect l="l" t="t" r="r" b="b"/>
              <a:pathLst>
                <a:path w="3174365" h="1789429">
                  <a:moveTo>
                    <a:pt x="2875711" y="0"/>
                  </a:moveTo>
                  <a:lnTo>
                    <a:pt x="298221" y="0"/>
                  </a:lnTo>
                  <a:lnTo>
                    <a:pt x="249847" y="3902"/>
                  </a:lnTo>
                  <a:lnTo>
                    <a:pt x="203959" y="15199"/>
                  </a:lnTo>
                  <a:lnTo>
                    <a:pt x="161170" y="33278"/>
                  </a:lnTo>
                  <a:lnTo>
                    <a:pt x="122094" y="57525"/>
                  </a:lnTo>
                  <a:lnTo>
                    <a:pt x="87345" y="87328"/>
                  </a:lnTo>
                  <a:lnTo>
                    <a:pt x="57538" y="122072"/>
                  </a:lnTo>
                  <a:lnTo>
                    <a:pt x="33286" y="161144"/>
                  </a:lnTo>
                  <a:lnTo>
                    <a:pt x="15203" y="203931"/>
                  </a:lnTo>
                  <a:lnTo>
                    <a:pt x="3903" y="249819"/>
                  </a:lnTo>
                  <a:lnTo>
                    <a:pt x="0" y="298195"/>
                  </a:lnTo>
                  <a:lnTo>
                    <a:pt x="0" y="1491107"/>
                  </a:lnTo>
                  <a:lnTo>
                    <a:pt x="3903" y="1539483"/>
                  </a:lnTo>
                  <a:lnTo>
                    <a:pt x="15203" y="1585371"/>
                  </a:lnTo>
                  <a:lnTo>
                    <a:pt x="33286" y="1628158"/>
                  </a:lnTo>
                  <a:lnTo>
                    <a:pt x="57538" y="1667230"/>
                  </a:lnTo>
                  <a:lnTo>
                    <a:pt x="87345" y="1701974"/>
                  </a:lnTo>
                  <a:lnTo>
                    <a:pt x="122094" y="1731777"/>
                  </a:lnTo>
                  <a:lnTo>
                    <a:pt x="161170" y="1756024"/>
                  </a:lnTo>
                  <a:lnTo>
                    <a:pt x="203959" y="1774103"/>
                  </a:lnTo>
                  <a:lnTo>
                    <a:pt x="249847" y="1785400"/>
                  </a:lnTo>
                  <a:lnTo>
                    <a:pt x="298221" y="1789302"/>
                  </a:lnTo>
                  <a:lnTo>
                    <a:pt x="2875711" y="1789302"/>
                  </a:lnTo>
                  <a:lnTo>
                    <a:pt x="2924088" y="1785400"/>
                  </a:lnTo>
                  <a:lnTo>
                    <a:pt x="2969976" y="1774103"/>
                  </a:lnTo>
                  <a:lnTo>
                    <a:pt x="3012763" y="1756024"/>
                  </a:lnTo>
                  <a:lnTo>
                    <a:pt x="3051835" y="1731777"/>
                  </a:lnTo>
                  <a:lnTo>
                    <a:pt x="3086579" y="1701974"/>
                  </a:lnTo>
                  <a:lnTo>
                    <a:pt x="3116381" y="1667230"/>
                  </a:lnTo>
                  <a:lnTo>
                    <a:pt x="3140629" y="1628158"/>
                  </a:lnTo>
                  <a:lnTo>
                    <a:pt x="3158708" y="1585371"/>
                  </a:lnTo>
                  <a:lnTo>
                    <a:pt x="3170005" y="1539483"/>
                  </a:lnTo>
                  <a:lnTo>
                    <a:pt x="3173907" y="1491107"/>
                  </a:lnTo>
                  <a:lnTo>
                    <a:pt x="3173907" y="298195"/>
                  </a:lnTo>
                  <a:lnTo>
                    <a:pt x="3170005" y="249819"/>
                  </a:lnTo>
                  <a:lnTo>
                    <a:pt x="3158708" y="203931"/>
                  </a:lnTo>
                  <a:lnTo>
                    <a:pt x="3140629" y="161144"/>
                  </a:lnTo>
                  <a:lnTo>
                    <a:pt x="3116381" y="122072"/>
                  </a:lnTo>
                  <a:lnTo>
                    <a:pt x="3086579" y="87328"/>
                  </a:lnTo>
                  <a:lnTo>
                    <a:pt x="3051835" y="57525"/>
                  </a:lnTo>
                  <a:lnTo>
                    <a:pt x="3012763" y="33278"/>
                  </a:lnTo>
                  <a:lnTo>
                    <a:pt x="2969976" y="15199"/>
                  </a:lnTo>
                  <a:lnTo>
                    <a:pt x="2924088" y="3902"/>
                  </a:lnTo>
                  <a:lnTo>
                    <a:pt x="2875711" y="0"/>
                  </a:lnTo>
                  <a:close/>
                </a:path>
              </a:pathLst>
            </a:custGeom>
            <a:solidFill>
              <a:srgbClr val="ED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1383" y="3831335"/>
              <a:ext cx="3174365" cy="1789430"/>
            </a:xfrm>
            <a:custGeom>
              <a:avLst/>
              <a:gdLst/>
              <a:ahLst/>
              <a:cxnLst/>
              <a:rect l="l" t="t" r="r" b="b"/>
              <a:pathLst>
                <a:path w="3174365" h="1789429">
                  <a:moveTo>
                    <a:pt x="0" y="298195"/>
                  </a:moveTo>
                  <a:lnTo>
                    <a:pt x="3903" y="249819"/>
                  </a:lnTo>
                  <a:lnTo>
                    <a:pt x="15203" y="203931"/>
                  </a:lnTo>
                  <a:lnTo>
                    <a:pt x="33286" y="161144"/>
                  </a:lnTo>
                  <a:lnTo>
                    <a:pt x="57538" y="122072"/>
                  </a:lnTo>
                  <a:lnTo>
                    <a:pt x="87345" y="87328"/>
                  </a:lnTo>
                  <a:lnTo>
                    <a:pt x="122094" y="57525"/>
                  </a:lnTo>
                  <a:lnTo>
                    <a:pt x="161170" y="33278"/>
                  </a:lnTo>
                  <a:lnTo>
                    <a:pt x="203959" y="15199"/>
                  </a:lnTo>
                  <a:lnTo>
                    <a:pt x="249847" y="3902"/>
                  </a:lnTo>
                  <a:lnTo>
                    <a:pt x="298221" y="0"/>
                  </a:lnTo>
                  <a:lnTo>
                    <a:pt x="2875711" y="0"/>
                  </a:lnTo>
                  <a:lnTo>
                    <a:pt x="2924088" y="3902"/>
                  </a:lnTo>
                  <a:lnTo>
                    <a:pt x="2969976" y="15199"/>
                  </a:lnTo>
                  <a:lnTo>
                    <a:pt x="3012763" y="33278"/>
                  </a:lnTo>
                  <a:lnTo>
                    <a:pt x="3051835" y="57525"/>
                  </a:lnTo>
                  <a:lnTo>
                    <a:pt x="3086579" y="87328"/>
                  </a:lnTo>
                  <a:lnTo>
                    <a:pt x="3116381" y="122072"/>
                  </a:lnTo>
                  <a:lnTo>
                    <a:pt x="3140629" y="161144"/>
                  </a:lnTo>
                  <a:lnTo>
                    <a:pt x="3158708" y="203931"/>
                  </a:lnTo>
                  <a:lnTo>
                    <a:pt x="3170005" y="249819"/>
                  </a:lnTo>
                  <a:lnTo>
                    <a:pt x="3173907" y="298195"/>
                  </a:lnTo>
                  <a:lnTo>
                    <a:pt x="3173907" y="1491107"/>
                  </a:lnTo>
                  <a:lnTo>
                    <a:pt x="3170005" y="1539483"/>
                  </a:lnTo>
                  <a:lnTo>
                    <a:pt x="3158708" y="1585371"/>
                  </a:lnTo>
                  <a:lnTo>
                    <a:pt x="3140629" y="1628158"/>
                  </a:lnTo>
                  <a:lnTo>
                    <a:pt x="3116381" y="1667230"/>
                  </a:lnTo>
                  <a:lnTo>
                    <a:pt x="3086579" y="1701974"/>
                  </a:lnTo>
                  <a:lnTo>
                    <a:pt x="3051835" y="1731777"/>
                  </a:lnTo>
                  <a:lnTo>
                    <a:pt x="3012763" y="1756024"/>
                  </a:lnTo>
                  <a:lnTo>
                    <a:pt x="2969976" y="1774103"/>
                  </a:lnTo>
                  <a:lnTo>
                    <a:pt x="2924088" y="1785400"/>
                  </a:lnTo>
                  <a:lnTo>
                    <a:pt x="2875711" y="1789302"/>
                  </a:lnTo>
                  <a:lnTo>
                    <a:pt x="298221" y="1789302"/>
                  </a:lnTo>
                  <a:lnTo>
                    <a:pt x="249847" y="1785400"/>
                  </a:lnTo>
                  <a:lnTo>
                    <a:pt x="203959" y="1774103"/>
                  </a:lnTo>
                  <a:lnTo>
                    <a:pt x="161170" y="1756024"/>
                  </a:lnTo>
                  <a:lnTo>
                    <a:pt x="122094" y="1731777"/>
                  </a:lnTo>
                  <a:lnTo>
                    <a:pt x="87345" y="1701974"/>
                  </a:lnTo>
                  <a:lnTo>
                    <a:pt x="57538" y="1667230"/>
                  </a:lnTo>
                  <a:lnTo>
                    <a:pt x="33286" y="1628158"/>
                  </a:lnTo>
                  <a:lnTo>
                    <a:pt x="15203" y="1585371"/>
                  </a:lnTo>
                  <a:lnTo>
                    <a:pt x="3903" y="1539483"/>
                  </a:lnTo>
                  <a:lnTo>
                    <a:pt x="0" y="1491107"/>
                  </a:lnTo>
                  <a:lnTo>
                    <a:pt x="0" y="298195"/>
                  </a:lnTo>
                  <a:close/>
                </a:path>
              </a:pathLst>
            </a:custGeom>
            <a:ln w="25400">
              <a:solidFill>
                <a:srgbClr val="232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18741" y="198881"/>
            <a:ext cx="900645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0"/>
              </a:spcBef>
            </a:pP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ПОДТВЕРЖДЕНИИ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</a:t>
            </a:r>
            <a:r>
              <a:rPr sz="3000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</a:t>
            </a:r>
            <a:r>
              <a:rPr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6556" y="4311777"/>
            <a:ext cx="278193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241935" indent="1905" algn="ctr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заинтересованного</a:t>
            </a:r>
            <a:r>
              <a:rPr sz="17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</a:t>
            </a:r>
            <a:r>
              <a:rPr sz="17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</a:t>
            </a:r>
            <a:r>
              <a:rPr sz="17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ГИСП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878834" y="2763520"/>
            <a:ext cx="2261870" cy="977265"/>
            <a:chOff x="3878834" y="2763520"/>
            <a:chExt cx="2261870" cy="977265"/>
          </a:xfrm>
        </p:grpSpPr>
        <p:sp>
          <p:nvSpPr>
            <p:cNvPr id="10" name="object 10"/>
            <p:cNvSpPr/>
            <p:nvPr/>
          </p:nvSpPr>
          <p:spPr>
            <a:xfrm>
              <a:off x="3891534" y="2776220"/>
              <a:ext cx="2236470" cy="951865"/>
            </a:xfrm>
            <a:custGeom>
              <a:avLst/>
              <a:gdLst/>
              <a:ahLst/>
              <a:cxnLst/>
              <a:rect l="l" t="t" r="r" b="b"/>
              <a:pathLst>
                <a:path w="2236470" h="951864">
                  <a:moveTo>
                    <a:pt x="2077846" y="0"/>
                  </a:moveTo>
                  <a:lnTo>
                    <a:pt x="158623" y="0"/>
                  </a:lnTo>
                  <a:lnTo>
                    <a:pt x="108476" y="8084"/>
                  </a:lnTo>
                  <a:lnTo>
                    <a:pt x="64931" y="30597"/>
                  </a:lnTo>
                  <a:lnTo>
                    <a:pt x="30597" y="64931"/>
                  </a:lnTo>
                  <a:lnTo>
                    <a:pt x="8084" y="108476"/>
                  </a:lnTo>
                  <a:lnTo>
                    <a:pt x="0" y="158622"/>
                  </a:lnTo>
                  <a:lnTo>
                    <a:pt x="0" y="793114"/>
                  </a:lnTo>
                  <a:lnTo>
                    <a:pt x="8084" y="843261"/>
                  </a:lnTo>
                  <a:lnTo>
                    <a:pt x="30597" y="886806"/>
                  </a:lnTo>
                  <a:lnTo>
                    <a:pt x="64931" y="921140"/>
                  </a:lnTo>
                  <a:lnTo>
                    <a:pt x="108476" y="943653"/>
                  </a:lnTo>
                  <a:lnTo>
                    <a:pt x="158623" y="951737"/>
                  </a:lnTo>
                  <a:lnTo>
                    <a:pt x="2077846" y="951737"/>
                  </a:lnTo>
                  <a:lnTo>
                    <a:pt x="2127993" y="943653"/>
                  </a:lnTo>
                  <a:lnTo>
                    <a:pt x="2171538" y="921140"/>
                  </a:lnTo>
                  <a:lnTo>
                    <a:pt x="2205872" y="886806"/>
                  </a:lnTo>
                  <a:lnTo>
                    <a:pt x="2228385" y="843261"/>
                  </a:lnTo>
                  <a:lnTo>
                    <a:pt x="2236469" y="793114"/>
                  </a:lnTo>
                  <a:lnTo>
                    <a:pt x="2236469" y="158622"/>
                  </a:lnTo>
                  <a:lnTo>
                    <a:pt x="2228385" y="108476"/>
                  </a:lnTo>
                  <a:lnTo>
                    <a:pt x="2205872" y="64931"/>
                  </a:lnTo>
                  <a:lnTo>
                    <a:pt x="2171538" y="30597"/>
                  </a:lnTo>
                  <a:lnTo>
                    <a:pt x="2127993" y="8084"/>
                  </a:lnTo>
                  <a:lnTo>
                    <a:pt x="2077846" y="0"/>
                  </a:lnTo>
                  <a:close/>
                </a:path>
              </a:pathLst>
            </a:custGeom>
            <a:solidFill>
              <a:srgbClr val="FF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91534" y="2776220"/>
              <a:ext cx="2236470" cy="951865"/>
            </a:xfrm>
            <a:custGeom>
              <a:avLst/>
              <a:gdLst/>
              <a:ahLst/>
              <a:cxnLst/>
              <a:rect l="l" t="t" r="r" b="b"/>
              <a:pathLst>
                <a:path w="2236470" h="951864">
                  <a:moveTo>
                    <a:pt x="0" y="158622"/>
                  </a:moveTo>
                  <a:lnTo>
                    <a:pt x="8084" y="108476"/>
                  </a:lnTo>
                  <a:lnTo>
                    <a:pt x="30597" y="64931"/>
                  </a:lnTo>
                  <a:lnTo>
                    <a:pt x="64931" y="30597"/>
                  </a:lnTo>
                  <a:lnTo>
                    <a:pt x="108476" y="8084"/>
                  </a:lnTo>
                  <a:lnTo>
                    <a:pt x="158623" y="0"/>
                  </a:lnTo>
                  <a:lnTo>
                    <a:pt x="2077846" y="0"/>
                  </a:lnTo>
                  <a:lnTo>
                    <a:pt x="2127993" y="8084"/>
                  </a:lnTo>
                  <a:lnTo>
                    <a:pt x="2171538" y="30597"/>
                  </a:lnTo>
                  <a:lnTo>
                    <a:pt x="2205872" y="64931"/>
                  </a:lnTo>
                  <a:lnTo>
                    <a:pt x="2228385" y="108476"/>
                  </a:lnTo>
                  <a:lnTo>
                    <a:pt x="2236469" y="158622"/>
                  </a:lnTo>
                  <a:lnTo>
                    <a:pt x="2236469" y="793114"/>
                  </a:lnTo>
                  <a:lnTo>
                    <a:pt x="2228385" y="843261"/>
                  </a:lnTo>
                  <a:lnTo>
                    <a:pt x="2205872" y="886806"/>
                  </a:lnTo>
                  <a:lnTo>
                    <a:pt x="2171538" y="921140"/>
                  </a:lnTo>
                  <a:lnTo>
                    <a:pt x="2127993" y="943653"/>
                  </a:lnTo>
                  <a:lnTo>
                    <a:pt x="2077846" y="951737"/>
                  </a:lnTo>
                  <a:lnTo>
                    <a:pt x="158623" y="951737"/>
                  </a:lnTo>
                  <a:lnTo>
                    <a:pt x="108476" y="943653"/>
                  </a:lnTo>
                  <a:lnTo>
                    <a:pt x="64931" y="921140"/>
                  </a:lnTo>
                  <a:lnTo>
                    <a:pt x="30597" y="886806"/>
                  </a:lnTo>
                  <a:lnTo>
                    <a:pt x="8084" y="843261"/>
                  </a:lnTo>
                  <a:lnTo>
                    <a:pt x="0" y="793114"/>
                  </a:lnTo>
                  <a:lnTo>
                    <a:pt x="0" y="158622"/>
                  </a:lnTo>
                  <a:close/>
                </a:path>
              </a:pathLst>
            </a:custGeom>
            <a:ln w="25400">
              <a:solidFill>
                <a:srgbClr val="FF8B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53523" y="2969231"/>
            <a:ext cx="1625600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sz="17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19925" y="2950845"/>
            <a:ext cx="4345305" cy="3371215"/>
            <a:chOff x="7019925" y="2950845"/>
            <a:chExt cx="4345305" cy="3371215"/>
          </a:xfrm>
        </p:grpSpPr>
        <p:sp>
          <p:nvSpPr>
            <p:cNvPr id="14" name="object 14"/>
            <p:cNvSpPr/>
            <p:nvPr/>
          </p:nvSpPr>
          <p:spPr>
            <a:xfrm>
              <a:off x="7032625" y="2963545"/>
              <a:ext cx="4319905" cy="3345815"/>
            </a:xfrm>
            <a:custGeom>
              <a:avLst/>
              <a:gdLst/>
              <a:ahLst/>
              <a:cxnLst/>
              <a:rect l="l" t="t" r="r" b="b"/>
              <a:pathLst>
                <a:path w="4319905" h="3345815">
                  <a:moveTo>
                    <a:pt x="3762375" y="0"/>
                  </a:moveTo>
                  <a:lnTo>
                    <a:pt x="557529" y="0"/>
                  </a:lnTo>
                  <a:lnTo>
                    <a:pt x="509433" y="2047"/>
                  </a:lnTo>
                  <a:lnTo>
                    <a:pt x="462471" y="8076"/>
                  </a:lnTo>
                  <a:lnTo>
                    <a:pt x="416811" y="17920"/>
                  </a:lnTo>
                  <a:lnTo>
                    <a:pt x="372620" y="31412"/>
                  </a:lnTo>
                  <a:lnTo>
                    <a:pt x="330066" y="48385"/>
                  </a:lnTo>
                  <a:lnTo>
                    <a:pt x="289317" y="68669"/>
                  </a:lnTo>
                  <a:lnTo>
                    <a:pt x="250539" y="92100"/>
                  </a:lnTo>
                  <a:lnTo>
                    <a:pt x="213901" y="118508"/>
                  </a:lnTo>
                  <a:lnTo>
                    <a:pt x="179570" y="147726"/>
                  </a:lnTo>
                  <a:lnTo>
                    <a:pt x="147713" y="179588"/>
                  </a:lnTo>
                  <a:lnTo>
                    <a:pt x="118498" y="213925"/>
                  </a:lnTo>
                  <a:lnTo>
                    <a:pt x="92093" y="250571"/>
                  </a:lnTo>
                  <a:lnTo>
                    <a:pt x="68665" y="289357"/>
                  </a:lnTo>
                  <a:lnTo>
                    <a:pt x="48382" y="330117"/>
                  </a:lnTo>
                  <a:lnTo>
                    <a:pt x="31411" y="372683"/>
                  </a:lnTo>
                  <a:lnTo>
                    <a:pt x="17920" y="416887"/>
                  </a:lnTo>
                  <a:lnTo>
                    <a:pt x="8076" y="462562"/>
                  </a:lnTo>
                  <a:lnTo>
                    <a:pt x="2046" y="509541"/>
                  </a:lnTo>
                  <a:lnTo>
                    <a:pt x="0" y="557656"/>
                  </a:lnTo>
                  <a:lnTo>
                    <a:pt x="0" y="2788145"/>
                  </a:lnTo>
                  <a:lnTo>
                    <a:pt x="2046" y="2836258"/>
                  </a:lnTo>
                  <a:lnTo>
                    <a:pt x="8076" y="2883235"/>
                  </a:lnTo>
                  <a:lnTo>
                    <a:pt x="17920" y="2928908"/>
                  </a:lnTo>
                  <a:lnTo>
                    <a:pt x="31411" y="2973111"/>
                  </a:lnTo>
                  <a:lnTo>
                    <a:pt x="48382" y="3015675"/>
                  </a:lnTo>
                  <a:lnTo>
                    <a:pt x="68665" y="3056432"/>
                  </a:lnTo>
                  <a:lnTo>
                    <a:pt x="92093" y="3095217"/>
                  </a:lnTo>
                  <a:lnTo>
                    <a:pt x="118498" y="3131861"/>
                  </a:lnTo>
                  <a:lnTo>
                    <a:pt x="147713" y="3166196"/>
                  </a:lnTo>
                  <a:lnTo>
                    <a:pt x="179570" y="3198057"/>
                  </a:lnTo>
                  <a:lnTo>
                    <a:pt x="213901" y="3227274"/>
                  </a:lnTo>
                  <a:lnTo>
                    <a:pt x="250539" y="3253681"/>
                  </a:lnTo>
                  <a:lnTo>
                    <a:pt x="289317" y="3277110"/>
                  </a:lnTo>
                  <a:lnTo>
                    <a:pt x="330066" y="3297394"/>
                  </a:lnTo>
                  <a:lnTo>
                    <a:pt x="372620" y="3314365"/>
                  </a:lnTo>
                  <a:lnTo>
                    <a:pt x="416811" y="3327856"/>
                  </a:lnTo>
                  <a:lnTo>
                    <a:pt x="462471" y="3337700"/>
                  </a:lnTo>
                  <a:lnTo>
                    <a:pt x="509433" y="3343729"/>
                  </a:lnTo>
                  <a:lnTo>
                    <a:pt x="557529" y="3345776"/>
                  </a:lnTo>
                  <a:lnTo>
                    <a:pt x="3762375" y="3345776"/>
                  </a:lnTo>
                  <a:lnTo>
                    <a:pt x="3810489" y="3343729"/>
                  </a:lnTo>
                  <a:lnTo>
                    <a:pt x="3857465" y="3337700"/>
                  </a:lnTo>
                  <a:lnTo>
                    <a:pt x="3903136" y="3327856"/>
                  </a:lnTo>
                  <a:lnTo>
                    <a:pt x="3947334" y="3314365"/>
                  </a:lnTo>
                  <a:lnTo>
                    <a:pt x="3989892" y="3297394"/>
                  </a:lnTo>
                  <a:lnTo>
                    <a:pt x="4030644" y="3277110"/>
                  </a:lnTo>
                  <a:lnTo>
                    <a:pt x="4069421" y="3253681"/>
                  </a:lnTo>
                  <a:lnTo>
                    <a:pt x="4106057" y="3227274"/>
                  </a:lnTo>
                  <a:lnTo>
                    <a:pt x="4140384" y="3198057"/>
                  </a:lnTo>
                  <a:lnTo>
                    <a:pt x="4172236" y="3166196"/>
                  </a:lnTo>
                  <a:lnTo>
                    <a:pt x="4201445" y="3131861"/>
                  </a:lnTo>
                  <a:lnTo>
                    <a:pt x="4227843" y="3095217"/>
                  </a:lnTo>
                  <a:lnTo>
                    <a:pt x="4251265" y="3056432"/>
                  </a:lnTo>
                  <a:lnTo>
                    <a:pt x="4271541" y="3015675"/>
                  </a:lnTo>
                  <a:lnTo>
                    <a:pt x="4288506" y="2973111"/>
                  </a:lnTo>
                  <a:lnTo>
                    <a:pt x="4301992" y="2928908"/>
                  </a:lnTo>
                  <a:lnTo>
                    <a:pt x="4311832" y="2883235"/>
                  </a:lnTo>
                  <a:lnTo>
                    <a:pt x="4317859" y="2836258"/>
                  </a:lnTo>
                  <a:lnTo>
                    <a:pt x="4319905" y="2788145"/>
                  </a:lnTo>
                  <a:lnTo>
                    <a:pt x="4319905" y="557656"/>
                  </a:lnTo>
                  <a:lnTo>
                    <a:pt x="4317859" y="509541"/>
                  </a:lnTo>
                  <a:lnTo>
                    <a:pt x="4311832" y="462562"/>
                  </a:lnTo>
                  <a:lnTo>
                    <a:pt x="4301992" y="416887"/>
                  </a:lnTo>
                  <a:lnTo>
                    <a:pt x="4288506" y="372683"/>
                  </a:lnTo>
                  <a:lnTo>
                    <a:pt x="4271541" y="330117"/>
                  </a:lnTo>
                  <a:lnTo>
                    <a:pt x="4251265" y="289357"/>
                  </a:lnTo>
                  <a:lnTo>
                    <a:pt x="4227843" y="250571"/>
                  </a:lnTo>
                  <a:lnTo>
                    <a:pt x="4201445" y="213925"/>
                  </a:lnTo>
                  <a:lnTo>
                    <a:pt x="4172236" y="179588"/>
                  </a:lnTo>
                  <a:lnTo>
                    <a:pt x="4140384" y="147726"/>
                  </a:lnTo>
                  <a:lnTo>
                    <a:pt x="4106057" y="118508"/>
                  </a:lnTo>
                  <a:lnTo>
                    <a:pt x="4069421" y="92100"/>
                  </a:lnTo>
                  <a:lnTo>
                    <a:pt x="4030644" y="68669"/>
                  </a:lnTo>
                  <a:lnTo>
                    <a:pt x="3989892" y="48385"/>
                  </a:lnTo>
                  <a:lnTo>
                    <a:pt x="3947334" y="31412"/>
                  </a:lnTo>
                  <a:lnTo>
                    <a:pt x="3903136" y="17920"/>
                  </a:lnTo>
                  <a:lnTo>
                    <a:pt x="3857465" y="8076"/>
                  </a:lnTo>
                  <a:lnTo>
                    <a:pt x="3810489" y="2047"/>
                  </a:lnTo>
                  <a:lnTo>
                    <a:pt x="3762375" y="0"/>
                  </a:lnTo>
                  <a:close/>
                </a:path>
              </a:pathLst>
            </a:custGeom>
            <a:solidFill>
              <a:srgbClr val="ED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32625" y="2963545"/>
              <a:ext cx="4319905" cy="3345815"/>
            </a:xfrm>
            <a:custGeom>
              <a:avLst/>
              <a:gdLst/>
              <a:ahLst/>
              <a:cxnLst/>
              <a:rect l="l" t="t" r="r" b="b"/>
              <a:pathLst>
                <a:path w="4319905" h="3345815">
                  <a:moveTo>
                    <a:pt x="0" y="557656"/>
                  </a:moveTo>
                  <a:lnTo>
                    <a:pt x="2046" y="509541"/>
                  </a:lnTo>
                  <a:lnTo>
                    <a:pt x="8076" y="462562"/>
                  </a:lnTo>
                  <a:lnTo>
                    <a:pt x="17920" y="416887"/>
                  </a:lnTo>
                  <a:lnTo>
                    <a:pt x="31411" y="372683"/>
                  </a:lnTo>
                  <a:lnTo>
                    <a:pt x="48382" y="330117"/>
                  </a:lnTo>
                  <a:lnTo>
                    <a:pt x="68665" y="289357"/>
                  </a:lnTo>
                  <a:lnTo>
                    <a:pt x="92093" y="250571"/>
                  </a:lnTo>
                  <a:lnTo>
                    <a:pt x="118498" y="213925"/>
                  </a:lnTo>
                  <a:lnTo>
                    <a:pt x="147713" y="179588"/>
                  </a:lnTo>
                  <a:lnTo>
                    <a:pt x="179570" y="147726"/>
                  </a:lnTo>
                  <a:lnTo>
                    <a:pt x="213901" y="118508"/>
                  </a:lnTo>
                  <a:lnTo>
                    <a:pt x="250539" y="92100"/>
                  </a:lnTo>
                  <a:lnTo>
                    <a:pt x="289317" y="68669"/>
                  </a:lnTo>
                  <a:lnTo>
                    <a:pt x="330066" y="48385"/>
                  </a:lnTo>
                  <a:lnTo>
                    <a:pt x="372620" y="31412"/>
                  </a:lnTo>
                  <a:lnTo>
                    <a:pt x="416811" y="17920"/>
                  </a:lnTo>
                  <a:lnTo>
                    <a:pt x="462471" y="8076"/>
                  </a:lnTo>
                  <a:lnTo>
                    <a:pt x="509433" y="2047"/>
                  </a:lnTo>
                  <a:lnTo>
                    <a:pt x="557529" y="0"/>
                  </a:lnTo>
                  <a:lnTo>
                    <a:pt x="3762375" y="0"/>
                  </a:lnTo>
                  <a:lnTo>
                    <a:pt x="3810489" y="2047"/>
                  </a:lnTo>
                  <a:lnTo>
                    <a:pt x="3857465" y="8076"/>
                  </a:lnTo>
                  <a:lnTo>
                    <a:pt x="3903136" y="17920"/>
                  </a:lnTo>
                  <a:lnTo>
                    <a:pt x="3947334" y="31412"/>
                  </a:lnTo>
                  <a:lnTo>
                    <a:pt x="3989892" y="48385"/>
                  </a:lnTo>
                  <a:lnTo>
                    <a:pt x="4030644" y="68669"/>
                  </a:lnTo>
                  <a:lnTo>
                    <a:pt x="4069421" y="92100"/>
                  </a:lnTo>
                  <a:lnTo>
                    <a:pt x="4106057" y="118508"/>
                  </a:lnTo>
                  <a:lnTo>
                    <a:pt x="4140384" y="147726"/>
                  </a:lnTo>
                  <a:lnTo>
                    <a:pt x="4172236" y="179588"/>
                  </a:lnTo>
                  <a:lnTo>
                    <a:pt x="4201445" y="213925"/>
                  </a:lnTo>
                  <a:lnTo>
                    <a:pt x="4227843" y="250571"/>
                  </a:lnTo>
                  <a:lnTo>
                    <a:pt x="4251265" y="289357"/>
                  </a:lnTo>
                  <a:lnTo>
                    <a:pt x="4271541" y="330117"/>
                  </a:lnTo>
                  <a:lnTo>
                    <a:pt x="4288506" y="372683"/>
                  </a:lnTo>
                  <a:lnTo>
                    <a:pt x="4301992" y="416887"/>
                  </a:lnTo>
                  <a:lnTo>
                    <a:pt x="4311832" y="462562"/>
                  </a:lnTo>
                  <a:lnTo>
                    <a:pt x="4317859" y="509541"/>
                  </a:lnTo>
                  <a:lnTo>
                    <a:pt x="4319905" y="557656"/>
                  </a:lnTo>
                  <a:lnTo>
                    <a:pt x="4319905" y="2788145"/>
                  </a:lnTo>
                  <a:lnTo>
                    <a:pt x="4317859" y="2836258"/>
                  </a:lnTo>
                  <a:lnTo>
                    <a:pt x="4311832" y="2883235"/>
                  </a:lnTo>
                  <a:lnTo>
                    <a:pt x="4301992" y="2928908"/>
                  </a:lnTo>
                  <a:lnTo>
                    <a:pt x="4288506" y="2973111"/>
                  </a:lnTo>
                  <a:lnTo>
                    <a:pt x="4271541" y="3015675"/>
                  </a:lnTo>
                  <a:lnTo>
                    <a:pt x="4251265" y="3056432"/>
                  </a:lnTo>
                  <a:lnTo>
                    <a:pt x="4227843" y="3095217"/>
                  </a:lnTo>
                  <a:lnTo>
                    <a:pt x="4201445" y="3131861"/>
                  </a:lnTo>
                  <a:lnTo>
                    <a:pt x="4172236" y="3166196"/>
                  </a:lnTo>
                  <a:lnTo>
                    <a:pt x="4140384" y="3198057"/>
                  </a:lnTo>
                  <a:lnTo>
                    <a:pt x="4106057" y="3227274"/>
                  </a:lnTo>
                  <a:lnTo>
                    <a:pt x="4069421" y="3253681"/>
                  </a:lnTo>
                  <a:lnTo>
                    <a:pt x="4030644" y="3277110"/>
                  </a:lnTo>
                  <a:lnTo>
                    <a:pt x="3989892" y="3297394"/>
                  </a:lnTo>
                  <a:lnTo>
                    <a:pt x="3947334" y="3314365"/>
                  </a:lnTo>
                  <a:lnTo>
                    <a:pt x="3903136" y="3327856"/>
                  </a:lnTo>
                  <a:lnTo>
                    <a:pt x="3857465" y="3337700"/>
                  </a:lnTo>
                  <a:lnTo>
                    <a:pt x="3810489" y="3343729"/>
                  </a:lnTo>
                  <a:lnTo>
                    <a:pt x="3762375" y="3345776"/>
                  </a:lnTo>
                  <a:lnTo>
                    <a:pt x="557529" y="3345776"/>
                  </a:lnTo>
                  <a:lnTo>
                    <a:pt x="509433" y="3343729"/>
                  </a:lnTo>
                  <a:lnTo>
                    <a:pt x="462471" y="3337700"/>
                  </a:lnTo>
                  <a:lnTo>
                    <a:pt x="416811" y="3327856"/>
                  </a:lnTo>
                  <a:lnTo>
                    <a:pt x="372620" y="3314365"/>
                  </a:lnTo>
                  <a:lnTo>
                    <a:pt x="330066" y="3297394"/>
                  </a:lnTo>
                  <a:lnTo>
                    <a:pt x="289317" y="3277110"/>
                  </a:lnTo>
                  <a:lnTo>
                    <a:pt x="250539" y="3253681"/>
                  </a:lnTo>
                  <a:lnTo>
                    <a:pt x="213901" y="3227274"/>
                  </a:lnTo>
                  <a:lnTo>
                    <a:pt x="179570" y="3198057"/>
                  </a:lnTo>
                  <a:lnTo>
                    <a:pt x="147713" y="3166196"/>
                  </a:lnTo>
                  <a:lnTo>
                    <a:pt x="118498" y="3131861"/>
                  </a:lnTo>
                  <a:lnTo>
                    <a:pt x="92093" y="3095217"/>
                  </a:lnTo>
                  <a:lnTo>
                    <a:pt x="68665" y="3056432"/>
                  </a:lnTo>
                  <a:lnTo>
                    <a:pt x="48382" y="3015675"/>
                  </a:lnTo>
                  <a:lnTo>
                    <a:pt x="31411" y="2973111"/>
                  </a:lnTo>
                  <a:lnTo>
                    <a:pt x="17920" y="2928908"/>
                  </a:lnTo>
                  <a:lnTo>
                    <a:pt x="8076" y="2883235"/>
                  </a:lnTo>
                  <a:lnTo>
                    <a:pt x="2046" y="2836258"/>
                  </a:lnTo>
                  <a:lnTo>
                    <a:pt x="0" y="2788145"/>
                  </a:lnTo>
                  <a:lnTo>
                    <a:pt x="0" y="557656"/>
                  </a:lnTo>
                  <a:close/>
                </a:path>
              </a:pathLst>
            </a:custGeom>
            <a:ln w="25400">
              <a:solidFill>
                <a:srgbClr val="232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67598" y="3659200"/>
            <a:ext cx="333502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sz="1800" b="1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производимой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65903" y="4439284"/>
            <a:ext cx="887730" cy="584835"/>
          </a:xfrm>
          <a:custGeom>
            <a:avLst/>
            <a:gdLst/>
            <a:ahLst/>
            <a:cxnLst/>
            <a:rect l="l" t="t" r="r" b="b"/>
            <a:pathLst>
              <a:path w="887729" h="584835">
                <a:moveTo>
                  <a:pt x="790321" y="0"/>
                </a:moveTo>
                <a:lnTo>
                  <a:pt x="97409" y="0"/>
                </a:lnTo>
                <a:lnTo>
                  <a:pt x="59471" y="7665"/>
                </a:lnTo>
                <a:lnTo>
                  <a:pt x="28511" y="28559"/>
                </a:lnTo>
                <a:lnTo>
                  <a:pt x="7647" y="59525"/>
                </a:lnTo>
                <a:lnTo>
                  <a:pt x="0" y="97408"/>
                </a:lnTo>
                <a:lnTo>
                  <a:pt x="0" y="487044"/>
                </a:lnTo>
                <a:lnTo>
                  <a:pt x="7647" y="524982"/>
                </a:lnTo>
                <a:lnTo>
                  <a:pt x="28511" y="555942"/>
                </a:lnTo>
                <a:lnTo>
                  <a:pt x="59471" y="576806"/>
                </a:lnTo>
                <a:lnTo>
                  <a:pt x="97409" y="584453"/>
                </a:lnTo>
                <a:lnTo>
                  <a:pt x="790321" y="584453"/>
                </a:lnTo>
                <a:lnTo>
                  <a:pt x="828258" y="576806"/>
                </a:lnTo>
                <a:lnTo>
                  <a:pt x="859218" y="555942"/>
                </a:lnTo>
                <a:lnTo>
                  <a:pt x="880082" y="524982"/>
                </a:lnTo>
                <a:lnTo>
                  <a:pt x="887730" y="487044"/>
                </a:lnTo>
                <a:lnTo>
                  <a:pt x="887730" y="97408"/>
                </a:lnTo>
                <a:lnTo>
                  <a:pt x="880082" y="59525"/>
                </a:lnTo>
                <a:lnTo>
                  <a:pt x="859218" y="28559"/>
                </a:lnTo>
                <a:lnTo>
                  <a:pt x="828258" y="7665"/>
                </a:lnTo>
                <a:lnTo>
                  <a:pt x="790321" y="0"/>
                </a:lnTo>
                <a:close/>
              </a:path>
            </a:pathLst>
          </a:custGeom>
          <a:solidFill>
            <a:srgbClr val="387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88153" y="4576698"/>
            <a:ext cx="545847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78834" y="5711355"/>
            <a:ext cx="2261870" cy="914400"/>
            <a:chOff x="3878834" y="5711355"/>
            <a:chExt cx="2261870" cy="914400"/>
          </a:xfrm>
        </p:grpSpPr>
        <p:sp>
          <p:nvSpPr>
            <p:cNvPr id="20" name="object 20"/>
            <p:cNvSpPr/>
            <p:nvPr/>
          </p:nvSpPr>
          <p:spPr>
            <a:xfrm>
              <a:off x="3891534" y="5724055"/>
              <a:ext cx="2236470" cy="889000"/>
            </a:xfrm>
            <a:custGeom>
              <a:avLst/>
              <a:gdLst/>
              <a:ahLst/>
              <a:cxnLst/>
              <a:rect l="l" t="t" r="r" b="b"/>
              <a:pathLst>
                <a:path w="2236470" h="889000">
                  <a:moveTo>
                    <a:pt x="2088388" y="0"/>
                  </a:moveTo>
                  <a:lnTo>
                    <a:pt x="148208" y="0"/>
                  </a:lnTo>
                  <a:lnTo>
                    <a:pt x="101339" y="7551"/>
                  </a:lnTo>
                  <a:lnTo>
                    <a:pt x="60652" y="28579"/>
                  </a:lnTo>
                  <a:lnTo>
                    <a:pt x="28578" y="60643"/>
                  </a:lnTo>
                  <a:lnTo>
                    <a:pt x="7549" y="101304"/>
                  </a:lnTo>
                  <a:lnTo>
                    <a:pt x="0" y="148120"/>
                  </a:lnTo>
                  <a:lnTo>
                    <a:pt x="0" y="740600"/>
                  </a:lnTo>
                  <a:lnTo>
                    <a:pt x="7549" y="787416"/>
                  </a:lnTo>
                  <a:lnTo>
                    <a:pt x="28578" y="828076"/>
                  </a:lnTo>
                  <a:lnTo>
                    <a:pt x="60652" y="860140"/>
                  </a:lnTo>
                  <a:lnTo>
                    <a:pt x="101339" y="881168"/>
                  </a:lnTo>
                  <a:lnTo>
                    <a:pt x="148208" y="888720"/>
                  </a:lnTo>
                  <a:lnTo>
                    <a:pt x="2088388" y="888720"/>
                  </a:lnTo>
                  <a:lnTo>
                    <a:pt x="2135195" y="881168"/>
                  </a:lnTo>
                  <a:lnTo>
                    <a:pt x="2175845" y="860140"/>
                  </a:lnTo>
                  <a:lnTo>
                    <a:pt x="2207900" y="828076"/>
                  </a:lnTo>
                  <a:lnTo>
                    <a:pt x="2228921" y="787416"/>
                  </a:lnTo>
                  <a:lnTo>
                    <a:pt x="2236469" y="740600"/>
                  </a:lnTo>
                  <a:lnTo>
                    <a:pt x="2236469" y="148120"/>
                  </a:lnTo>
                  <a:lnTo>
                    <a:pt x="2228921" y="101304"/>
                  </a:lnTo>
                  <a:lnTo>
                    <a:pt x="2207900" y="60643"/>
                  </a:lnTo>
                  <a:lnTo>
                    <a:pt x="2175845" y="28579"/>
                  </a:lnTo>
                  <a:lnTo>
                    <a:pt x="2135195" y="7551"/>
                  </a:lnTo>
                  <a:lnTo>
                    <a:pt x="2088388" y="0"/>
                  </a:lnTo>
                  <a:close/>
                </a:path>
              </a:pathLst>
            </a:custGeom>
            <a:solidFill>
              <a:srgbClr val="E7F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91534" y="5724055"/>
              <a:ext cx="2236470" cy="889000"/>
            </a:xfrm>
            <a:custGeom>
              <a:avLst/>
              <a:gdLst/>
              <a:ahLst/>
              <a:cxnLst/>
              <a:rect l="l" t="t" r="r" b="b"/>
              <a:pathLst>
                <a:path w="2236470" h="889000">
                  <a:moveTo>
                    <a:pt x="0" y="148120"/>
                  </a:moveTo>
                  <a:lnTo>
                    <a:pt x="7549" y="101304"/>
                  </a:lnTo>
                  <a:lnTo>
                    <a:pt x="28578" y="60643"/>
                  </a:lnTo>
                  <a:lnTo>
                    <a:pt x="60652" y="28579"/>
                  </a:lnTo>
                  <a:lnTo>
                    <a:pt x="101339" y="7551"/>
                  </a:lnTo>
                  <a:lnTo>
                    <a:pt x="148208" y="0"/>
                  </a:lnTo>
                  <a:lnTo>
                    <a:pt x="2088388" y="0"/>
                  </a:lnTo>
                  <a:lnTo>
                    <a:pt x="2135195" y="7551"/>
                  </a:lnTo>
                  <a:lnTo>
                    <a:pt x="2175845" y="28579"/>
                  </a:lnTo>
                  <a:lnTo>
                    <a:pt x="2207900" y="60643"/>
                  </a:lnTo>
                  <a:lnTo>
                    <a:pt x="2228921" y="101304"/>
                  </a:lnTo>
                  <a:lnTo>
                    <a:pt x="2236469" y="148120"/>
                  </a:lnTo>
                  <a:lnTo>
                    <a:pt x="2236469" y="740600"/>
                  </a:lnTo>
                  <a:lnTo>
                    <a:pt x="2228921" y="787416"/>
                  </a:lnTo>
                  <a:lnTo>
                    <a:pt x="2207900" y="828076"/>
                  </a:lnTo>
                  <a:lnTo>
                    <a:pt x="2175845" y="860140"/>
                  </a:lnTo>
                  <a:lnTo>
                    <a:pt x="2135195" y="881168"/>
                  </a:lnTo>
                  <a:lnTo>
                    <a:pt x="2088388" y="888720"/>
                  </a:lnTo>
                  <a:lnTo>
                    <a:pt x="148208" y="888720"/>
                  </a:lnTo>
                  <a:lnTo>
                    <a:pt x="101339" y="881168"/>
                  </a:lnTo>
                  <a:lnTo>
                    <a:pt x="60652" y="860140"/>
                  </a:lnTo>
                  <a:lnTo>
                    <a:pt x="28578" y="828076"/>
                  </a:lnTo>
                  <a:lnTo>
                    <a:pt x="7549" y="787416"/>
                  </a:lnTo>
                  <a:lnTo>
                    <a:pt x="0" y="740600"/>
                  </a:lnTo>
                  <a:lnTo>
                    <a:pt x="0" y="148120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62094" y="6013805"/>
            <a:ext cx="196138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r>
              <a:rPr sz="17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СТ-1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8054" y="2645155"/>
            <a:ext cx="0" cy="3968115"/>
          </a:xfrm>
          <a:custGeom>
            <a:avLst/>
            <a:gdLst/>
            <a:ahLst/>
            <a:cxnLst/>
            <a:rect l="l" t="t" r="r" b="b"/>
            <a:pathLst>
              <a:path h="3968115">
                <a:moveTo>
                  <a:pt x="0" y="0"/>
                </a:moveTo>
                <a:lnTo>
                  <a:pt x="0" y="3967619"/>
                </a:lnTo>
              </a:path>
            </a:pathLst>
          </a:custGeom>
          <a:ln w="19050">
            <a:solidFill>
              <a:srgbClr val="498EF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15540" y="1330833"/>
            <a:ext cx="10547860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9175" indent="72000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sz="1800" spc="4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</a:t>
            </a:r>
            <a:r>
              <a:rPr sz="1800" spc="4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</a:t>
            </a:r>
            <a:r>
              <a:rPr sz="1800" spc="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5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подтверждении</a:t>
            </a:r>
            <a:r>
              <a:rPr sz="1800" spc="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r>
              <a:rPr sz="1800" spc="5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</a:t>
            </a:r>
            <a:r>
              <a:rPr sz="1800" spc="4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</a:t>
            </a:r>
            <a:r>
              <a:rPr sz="1800" spc="-39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spc="-1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sz="1800" spc="4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800" spc="3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2720">
              <a:lnSpc>
                <a:spcPct val="100000"/>
              </a:lnSpc>
              <a:tabLst>
                <a:tab pos="7651750" algn="l"/>
              </a:tabLst>
            </a:pPr>
            <a:r>
              <a:rPr sz="2700" b="1" spc="-15" baseline="30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Торгово-промышленная</a:t>
            </a:r>
            <a:r>
              <a:rPr sz="2700" b="1" spc="-30" baseline="30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b="1" spc="-7" baseline="30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</a:t>
            </a:r>
            <a:r>
              <a:rPr lang="ru-RU" sz="2700" b="1" spc="-7" baseline="3086" dirty="0">
                <a:latin typeface="Calibri"/>
                <a:cs typeface="Calibri"/>
              </a:rPr>
              <a:t> </a:t>
            </a:r>
            <a:r>
              <a:rPr lang="ru-RU" sz="2700" b="1" spc="-7" dirty="0">
                <a:latin typeface="Calibri"/>
                <a:cs typeface="Calibri"/>
              </a:rPr>
              <a:t>                         </a:t>
            </a:r>
            <a:r>
              <a:rPr sz="1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</a:t>
            </a:r>
            <a:r>
              <a:rPr sz="1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22454" y="2229442"/>
            <a:ext cx="5487737" cy="676233"/>
            <a:chOff x="2172065" y="2151429"/>
            <a:chExt cx="4839625" cy="540003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2065" y="2151429"/>
              <a:ext cx="435051" cy="5400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6810" y="2160645"/>
              <a:ext cx="414880" cy="362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04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79480EC-1EF0-490A-BABC-6A629C92CF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2400" y="465190"/>
            <a:ext cx="8912225" cy="1281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MLQDVN+Calibri Bold"/>
                <a:cs typeface="MLQDVN+Calibri Bold"/>
              </a:rPr>
              <a:t>ПРОВЕДЕНИЕ</a:t>
            </a:r>
            <a:r>
              <a:rPr sz="2800" b="1" spc="78" dirty="0">
                <a:solidFill>
                  <a:srgbClr val="002060"/>
                </a:solidFill>
                <a:latin typeface="MLQDVN+Calibri Bold"/>
                <a:cs typeface="MLQDVN+Calibri Bold"/>
              </a:rPr>
              <a:t> </a:t>
            </a:r>
            <a:r>
              <a:rPr sz="2800" b="1" spc="-14" dirty="0">
                <a:solidFill>
                  <a:srgbClr val="002060"/>
                </a:solidFill>
                <a:latin typeface="MLQDVN+Calibri Bold"/>
                <a:cs typeface="MLQDVN+Calibri Bold"/>
              </a:rPr>
              <a:t>ЭКСПЕРТИЗЫ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F6F3005-A895-4155-A9D3-9FD2540F85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52600" y="1555862"/>
            <a:ext cx="9069387" cy="2321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>
              <a:lnSpc>
                <a:spcPts val="24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Методика</a:t>
            </a:r>
            <a:r>
              <a:rPr sz="2000" b="1" spc="-28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определения</a:t>
            </a:r>
            <a:r>
              <a:rPr sz="2000" b="1" spc="-19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размера</a:t>
            </a:r>
            <a:r>
              <a:rPr sz="2000" b="1" spc="-15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платы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за проведение</a:t>
            </a:r>
            <a:r>
              <a:rPr sz="2000" b="1" spc="-3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работ</a:t>
            </a:r>
            <a:r>
              <a:rPr sz="2000" b="1" spc="-19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по выдаче</a:t>
            </a:r>
            <a:r>
              <a:rPr sz="2000" b="1" spc="-19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актов</a:t>
            </a:r>
            <a:r>
              <a:rPr sz="2000" b="1" spc="-2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экспертизы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о соответствии</a:t>
            </a:r>
            <a:r>
              <a:rPr sz="2000" b="1" spc="-42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производимой</a:t>
            </a:r>
            <a:r>
              <a:rPr sz="2000" b="1" spc="-38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промышленной</a:t>
            </a:r>
            <a:r>
              <a:rPr sz="2000" b="1" spc="-4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продукции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требованиям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RBQORQ+Calibri Bold"/>
              </a:rPr>
              <a:t>,</a:t>
            </a:r>
            <a:r>
              <a:rPr sz="2000" b="1" spc="-32" dirty="0">
                <a:solidFill>
                  <a:srgbClr val="000000"/>
                </a:solidFill>
                <a:latin typeface="Times" panose="02020603050405020304" pitchFamily="18" charset="0"/>
                <a:cs typeface="RBQORQ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предъявляемым</a:t>
            </a:r>
            <a:r>
              <a:rPr sz="2000" b="1" spc="-24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в </a:t>
            </a:r>
            <a:r>
              <a:rPr sz="2000" b="1" spc="-1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целях</a:t>
            </a:r>
            <a:r>
              <a:rPr sz="2000" b="1" spc="13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её отнесения к продукции,</a:t>
            </a: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произведённой</a:t>
            </a:r>
            <a:r>
              <a:rPr sz="2000" b="1" spc="-4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на территории</a:t>
            </a:r>
            <a:r>
              <a:rPr sz="2000" b="1" spc="-35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Российской</a:t>
            </a:r>
            <a:r>
              <a:rPr sz="2000" b="1" spc="-35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Федерации,</a:t>
            </a:r>
          </a:p>
          <a:p>
            <a:pPr marL="0" marR="0" indent="0" algn="ctr">
              <a:lnSpc>
                <a:spcPts val="2403"/>
              </a:lnSpc>
              <a:spcBef>
                <a:spcPts val="50"/>
              </a:spcBef>
              <a:spcAft>
                <a:spcPts val="0"/>
              </a:spcAft>
              <a:buNone/>
              <a:tabLst>
                <a:tab pos="446088" algn="l"/>
              </a:tabLst>
            </a:pP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и сертификатов</a:t>
            </a:r>
            <a:r>
              <a:rPr sz="2000" b="1" spc="-33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о происхождении</a:t>
            </a:r>
            <a:r>
              <a:rPr sz="2000" b="1" spc="-39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товара</a:t>
            </a:r>
            <a:r>
              <a:rPr sz="2000" b="1" spc="-2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формы</a:t>
            </a:r>
            <a:r>
              <a:rPr sz="2000" b="1" spc="-20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СТ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RBQORQ+Calibri Bold"/>
              </a:rPr>
              <a:t>-1</a:t>
            </a:r>
          </a:p>
          <a:p>
            <a:pPr marL="0" marR="0" indent="0" algn="ctr" defTabSz="536575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(приказ</a:t>
            </a:r>
            <a:r>
              <a:rPr sz="2000" b="1" spc="-27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ТПП России</a:t>
            </a:r>
            <a:r>
              <a:rPr sz="2000" b="1" spc="-25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от 27</a:t>
            </a:r>
            <a:r>
              <a:rPr sz="2000" b="1" spc="-13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июля 2018</a:t>
            </a:r>
            <a:r>
              <a:rPr sz="2000" b="1" spc="-27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spc="-86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г.</a:t>
            </a:r>
            <a:r>
              <a:rPr sz="2000" b="1" spc="87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№</a:t>
            </a:r>
            <a:r>
              <a:rPr sz="2000" b="1" spc="-17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" panose="02020603050405020304" pitchFamily="18" charset="0"/>
                <a:cs typeface="MLQDVN+Calibri Bold"/>
              </a:rPr>
              <a:t>69)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9BF69A5-C424-4E5C-B077-313835912B6B}"/>
              </a:ext>
            </a:extLst>
          </p:cNvPr>
          <p:cNvSpPr txBox="1"/>
          <p:nvPr/>
        </p:nvSpPr>
        <p:spPr>
          <a:xfrm>
            <a:off x="3051712" y="4343400"/>
            <a:ext cx="6088576" cy="720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7" dirty="0">
                <a:solidFill>
                  <a:srgbClr val="0070C0"/>
                </a:solidFill>
                <a:latin typeface="MLQDVN+Calibri Bold"/>
                <a:cs typeface="MLQDVN+Calibri Bold"/>
              </a:rPr>
              <a:t>Тарифы</a:t>
            </a:r>
            <a:r>
              <a:rPr sz="2400" b="1" spc="41" dirty="0">
                <a:solidFill>
                  <a:srgbClr val="0070C0"/>
                </a:solidFill>
                <a:latin typeface="MLQDVN+Calibri Bold"/>
                <a:cs typeface="MLQDVN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MLQDVN+Calibri Bold"/>
                <a:cs typeface="MLQDVN+Calibri Bold"/>
              </a:rPr>
              <a:t>и </a:t>
            </a:r>
            <a:r>
              <a:rPr sz="2400" b="1" spc="-12" dirty="0">
                <a:solidFill>
                  <a:srgbClr val="0070C0"/>
                </a:solidFill>
                <a:latin typeface="MLQDVN+Calibri Bold"/>
                <a:cs typeface="MLQDVN+Calibri Bold"/>
              </a:rPr>
              <a:t>методики</a:t>
            </a:r>
            <a:r>
              <a:rPr sz="2400" b="1" spc="13" dirty="0">
                <a:solidFill>
                  <a:srgbClr val="0070C0"/>
                </a:solidFill>
                <a:latin typeface="MLQDVN+Calibri Bold"/>
                <a:cs typeface="MLQDVN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MLQDVN+Calibri Bold"/>
                <a:cs typeface="MLQDVN+Calibri Bold"/>
              </a:rPr>
              <a:t>определения</a:t>
            </a:r>
            <a:r>
              <a:rPr sz="2400" b="1" spc="18" dirty="0">
                <a:solidFill>
                  <a:srgbClr val="0070C0"/>
                </a:solidFill>
                <a:latin typeface="MLQDVN+Calibri Bold"/>
                <a:cs typeface="MLQDVN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MLQDVN+Calibri Bold"/>
                <a:cs typeface="MLQDVN+Calibri Bold"/>
              </a:rPr>
              <a:t>стоимости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4A76218-4898-484D-B4A5-2212E3C3A26E}"/>
              </a:ext>
            </a:extLst>
          </p:cNvPr>
          <p:cNvSpPr txBox="1"/>
          <p:nvPr/>
        </p:nvSpPr>
        <p:spPr>
          <a:xfrm>
            <a:off x="7132280" y="6154910"/>
            <a:ext cx="1809927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PKUF+Trebuchet MS Bold"/>
                <a:cs typeface="PAPKUF+Trebuchet MS Bold"/>
              </a:rPr>
              <a:t>tariff.tpprf.ru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7E721E-3430-4699-B2B8-4A133AB0E5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5984" y="5064237"/>
            <a:ext cx="1558215" cy="15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2831123"/>
            <a:ext cx="9608234" cy="1195753"/>
          </a:xfrm>
        </p:spPr>
        <p:txBody>
          <a:bodyPr>
            <a:normAutofit/>
          </a:bodyPr>
          <a:lstStyle/>
          <a:p>
            <a:pPr algn="ctr"/>
            <a:r>
              <a:rPr lang="ru-RU" sz="7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5870" y="468386"/>
            <a:ext cx="86656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Союз «Липецкая торгово-промышленная палата»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9" y="218740"/>
            <a:ext cx="599136" cy="780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035970-57CD-4BC0-9F0E-3A43B61ED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524000" y="217854"/>
            <a:ext cx="791870" cy="7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9011"/>
            <a:ext cx="4228568" cy="59599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9232" y="1447800"/>
            <a:ext cx="5791200" cy="289560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 defTabSz="344488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удостоверению сертификатов о происхождении товаров и экспертизе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происхождения товара сертифицированы в системе добровольной сертификации инспекционных услуг «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Инспектсерт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ТПП России, сертификат соответствия №0027, действителен с 25.03.22 по 24.03.25г.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5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55D1C7-2025-4352-AEA3-711D3A758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7" r="1320" b="6626"/>
          <a:stretch/>
        </p:blipFill>
        <p:spPr>
          <a:xfrm>
            <a:off x="1447800" y="1600200"/>
            <a:ext cx="9098478" cy="470231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00400" y="2361426"/>
            <a:ext cx="990600" cy="610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76799" y="5522222"/>
            <a:ext cx="1120239" cy="649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4051890" y="3140746"/>
            <a:ext cx="1249326" cy="21375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47800" y="719452"/>
            <a:ext cx="967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Подача заявок на получение сертификата  возможна на сайте ТПП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2131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E9BEAA-EF51-4E57-A2EC-455A4855C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7" t="5694" r="12766"/>
          <a:stretch/>
        </p:blipFill>
        <p:spPr>
          <a:xfrm>
            <a:off x="2438400" y="1600200"/>
            <a:ext cx="6858000" cy="5047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8302BC-94E2-49B0-B2C3-3F211C38224F}"/>
              </a:ext>
            </a:extLst>
          </p:cNvPr>
          <p:cNvSpPr txBox="1"/>
          <p:nvPr/>
        </p:nvSpPr>
        <p:spPr>
          <a:xfrm>
            <a:off x="1676400" y="622119"/>
            <a:ext cx="929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описании раздела кликнуть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гиперссылку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указанную на рисунке ниже:</a:t>
            </a:r>
            <a:endParaRPr lang="ru-RU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46061" y="4724400"/>
            <a:ext cx="749939" cy="381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3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0FEF42-1135-49A6-A889-6954EE24F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52"/>
          <a:stretch/>
        </p:blipFill>
        <p:spPr>
          <a:xfrm>
            <a:off x="2133600" y="609601"/>
            <a:ext cx="9144000" cy="4390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9E141-97C3-4533-A6F2-6A3A75ACA56E}"/>
              </a:ext>
            </a:extLst>
          </p:cNvPr>
          <p:cNvSpPr txBox="1"/>
          <p:nvPr/>
        </p:nvSpPr>
        <p:spPr>
          <a:xfrm>
            <a:off x="1295400" y="5791200"/>
            <a:ext cx="1066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В случае возникновения технических вопросов для оперативного взаимодействия по работе на сайте ТПП необходимо обращаться в службу технической поддержки по адресу электронной почты: 404@tpprf.ru, тел. 8 (495) 6200404.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9DAB9-0438-4AF3-9061-08062CB9CE40}"/>
              </a:ext>
            </a:extLst>
          </p:cNvPr>
          <p:cNvSpPr txBox="1"/>
          <p:nvPr/>
        </p:nvSpPr>
        <p:spPr>
          <a:xfrm>
            <a:off x="1295400" y="5169211"/>
            <a:ext cx="1066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На странице https://tpprf.ru/ru/manuals/expert/ размещена инструкция по составлению заявки на </a:t>
            </a:r>
            <a:r>
              <a:rPr lang="ru-RU" sz="1600" b="1" dirty="0" smtClean="0"/>
              <a:t>сайте торгово-промышленной палаты с </a:t>
            </a:r>
            <a:r>
              <a:rPr lang="ru-RU" sz="1600" b="1" dirty="0"/>
              <a:t>целью получения сертификата о происхождении товара.</a:t>
            </a:r>
          </a:p>
        </p:txBody>
      </p:sp>
    </p:spTree>
    <p:extLst>
      <p:ext uri="{BB962C8B-B14F-4D97-AF65-F5344CB8AC3E}">
        <p14:creationId xmlns:p14="http://schemas.microsoft.com/office/powerpoint/2010/main" val="285579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10286999" cy="14478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ПРОИЗВОДСТВА ПРОМЫШЛЕННОЙ ПРОДУКЦИИ НА ТЕРРИТОРИИ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828800"/>
            <a:ext cx="9829800" cy="4724400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N 719 "О подтверждении производства промышленной продукции на территории Российской Федерации» вступило в силу с 1 октября 2015 года.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производства промышленной продукции дает значительные конкурентные преимущества производителям при ведении бизнеса в России,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государственных закупках.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Приказом ТПП России от 28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.2017 г. №95 Липецкая торгово-промышленная палата  уполномочена на реализацию постановления Правительства РФ от 17.07.2015 г. №719.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2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80156"/>
            <a:ext cx="83058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</a:t>
            </a:r>
            <a:r>
              <a:rPr lang="ru-RU" sz="3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НОЕ РЕГУЛИРОВАНИЕ ВЫДАЧИ ПОДТВЕРЖДАЮЩИХ ДОКУМЕНТОВ</a:t>
            </a:r>
            <a:endParaRPr sz="3000" b="1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437" y="2824302"/>
            <a:ext cx="432003" cy="4320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97226" y="1612035"/>
            <a:ext cx="101156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719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sz="20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подтверждении</a:t>
            </a:r>
            <a:r>
              <a:rPr sz="20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r>
              <a:rPr sz="20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</a:t>
            </a:r>
            <a:r>
              <a:rPr sz="20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r>
              <a:rPr sz="20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sz="2000" b="1" spc="-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5919" y="2449509"/>
            <a:ext cx="10166957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611505" algn="l"/>
                <a:tab pos="152844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«Положение о порядке выдачи документов для целей подтверждения производства промышленной продукции на территории Российской Федерации», утвержденное приказом ТПП РФ от 30 мая 2018 года №52 с изменениями и дополнениями</a:t>
            </a:r>
            <a:endParaRPr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3133" y="3593478"/>
            <a:ext cx="10166959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и условия выдачи заключений «О подтверждении производства промышленной продукции на территории Российской Федерации»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Минпромторга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РФ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781" y="3737510"/>
            <a:ext cx="432003" cy="4320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30" y="1765420"/>
            <a:ext cx="432854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73" y="4697117"/>
            <a:ext cx="432854" cy="432854"/>
          </a:xfrm>
          <a:prstGeom prst="rect">
            <a:avLst/>
          </a:prstGeom>
        </p:spPr>
      </p:pic>
      <p:sp>
        <p:nvSpPr>
          <p:cNvPr id="16" name="object 12"/>
          <p:cNvSpPr txBox="1"/>
          <p:nvPr/>
        </p:nvSpPr>
        <p:spPr>
          <a:xfrm>
            <a:off x="1645918" y="4654417"/>
            <a:ext cx="10166958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подтверждению производства промышленной продукции на территории Российской Федерации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37430" y="272974"/>
            <a:ext cx="9616382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MLQDVN+Calibri Bold"/>
                <a:cs typeface="MLQDVN+Calibri Bold"/>
              </a:rPr>
              <a:t>КРИТЕРИИ</a:t>
            </a:r>
            <a:r>
              <a:rPr sz="2800" b="1" spc="13" dirty="0">
                <a:solidFill>
                  <a:srgbClr val="002060"/>
                </a:solidFill>
                <a:latin typeface="MLQDVN+Calibri Bold"/>
                <a:cs typeface="MLQDVN+Calibri Bold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MLQDVN+Calibri Bold"/>
                <a:cs typeface="MLQDVN+Calibri Bold"/>
              </a:rPr>
              <a:t>ПОДТВЕРЖДЕНИЯ</a:t>
            </a:r>
            <a:r>
              <a:rPr sz="2800" b="1" spc="17" dirty="0">
                <a:solidFill>
                  <a:srgbClr val="002060"/>
                </a:solidFill>
                <a:latin typeface="MLQDVN+Calibri Bold"/>
                <a:cs typeface="MLQDVN+Calibri Bold"/>
              </a:rPr>
              <a:t> </a:t>
            </a:r>
            <a:r>
              <a:rPr sz="2800" b="1" spc="-16" dirty="0">
                <a:solidFill>
                  <a:srgbClr val="002060"/>
                </a:solidFill>
                <a:latin typeface="MLQDVN+Calibri Bold"/>
                <a:cs typeface="MLQDVN+Calibri Bold"/>
              </a:rPr>
              <a:t>ПРОИЗВОДСТВА</a:t>
            </a:r>
            <a:r>
              <a:rPr lang="ru-RU" sz="2800" b="1" spc="-16" dirty="0">
                <a:solidFill>
                  <a:srgbClr val="002060"/>
                </a:solidFill>
                <a:latin typeface="MLQDVN+Calibri Bold"/>
                <a:cs typeface="MLQDVN+Calibri Bold"/>
              </a:rPr>
              <a:t>  </a:t>
            </a:r>
            <a:r>
              <a:rPr sz="2800" b="1" dirty="0">
                <a:solidFill>
                  <a:srgbClr val="002060"/>
                </a:solidFill>
                <a:latin typeface="MLQDVN+Calibri Bold"/>
                <a:cs typeface="MLQDVN+Calibri Bold"/>
              </a:rPr>
              <a:t>ПРОМЫШЛЕННОЙ </a:t>
            </a:r>
            <a:r>
              <a:rPr sz="2800" b="1" spc="-16" dirty="0" smtClean="0">
                <a:solidFill>
                  <a:srgbClr val="002060"/>
                </a:solidFill>
                <a:latin typeface="MLQDVN+Calibri Bold"/>
                <a:cs typeface="MLQDVN+Calibri Bold"/>
              </a:rPr>
              <a:t>ПРОДУКЦИИ</a:t>
            </a:r>
            <a:r>
              <a:rPr lang="ru-RU" sz="2800" b="1" spc="-16" dirty="0" smtClean="0">
                <a:solidFill>
                  <a:srgbClr val="002060"/>
                </a:solidFill>
                <a:latin typeface="MLQDVN+Calibri Bold"/>
                <a:cs typeface="MLQDVN+Calibri Bold"/>
              </a:rPr>
              <a:t> </a:t>
            </a:r>
            <a:endParaRPr sz="2800" b="1" spc="-16" dirty="0">
              <a:solidFill>
                <a:srgbClr val="002060"/>
              </a:solidFill>
              <a:latin typeface="MLQDVN+Calibri Bold"/>
              <a:cs typeface="MLQDVN+Calibri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7430" y="1489760"/>
            <a:ext cx="9032502" cy="653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Критерии</a:t>
            </a:r>
            <a:r>
              <a:rPr sz="2000" b="1" spc="-32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подтверждения</a:t>
            </a:r>
            <a:r>
              <a:rPr sz="2000" b="1" spc="-31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производства</a:t>
            </a:r>
            <a:r>
              <a:rPr sz="2000" b="1" spc="-33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промышленной</a:t>
            </a:r>
            <a:r>
              <a:rPr sz="2000" b="1" spc="-47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продукции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на</a:t>
            </a:r>
            <a:r>
              <a:rPr sz="2000" b="1" spc="-12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территории</a:t>
            </a:r>
            <a:r>
              <a:rPr sz="2000" b="1" spc="-24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Российской</a:t>
            </a:r>
            <a:r>
              <a:rPr sz="2000" b="1" spc="-36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Федерации в</a:t>
            </a:r>
            <a:r>
              <a:rPr sz="2000" b="1" spc="-13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соответствии</a:t>
            </a:r>
            <a:r>
              <a:rPr sz="2000" b="1" spc="-42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с Постановлением</a:t>
            </a:r>
            <a:r>
              <a:rPr sz="2000" b="1" spc="-44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№ </a:t>
            </a:r>
            <a:r>
              <a:rPr sz="2000" b="1" dirty="0">
                <a:solidFill>
                  <a:srgbClr val="000000"/>
                </a:solidFill>
                <a:latin typeface="RBQORQ+Calibri Bold"/>
                <a:cs typeface="RBQORQ+Calibri Bold"/>
              </a:rPr>
              <a:t>719: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1098" y="2577012"/>
            <a:ext cx="7115701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WUQUHK+Calibri"/>
                <a:cs typeface="WUQUHK+Calibri"/>
              </a:rPr>
              <a:t>Наличие</a:t>
            </a:r>
            <a:r>
              <a:rPr sz="1900" b="1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WUQUHK+Calibri"/>
                <a:cs typeface="WUQUHK+Calibri"/>
              </a:rPr>
              <a:t> </a:t>
            </a:r>
            <a:r>
              <a:rPr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WUQUHK+Calibri"/>
                <a:cs typeface="WUQUHK+Calibri"/>
              </a:rPr>
              <a:t>специального</a:t>
            </a:r>
            <a:r>
              <a:rPr sz="1900" b="1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WUQUHK+Calibri"/>
                <a:cs typeface="WUQUHK+Calibri"/>
              </a:rPr>
              <a:t> </a:t>
            </a:r>
            <a:r>
              <a:rPr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WUQUHK+Calibri"/>
                <a:cs typeface="WUQUHK+Calibri"/>
              </a:rPr>
              <a:t>инвестиционного</a:t>
            </a:r>
            <a:r>
              <a:rPr sz="1900" b="1" spc="48" dirty="0">
                <a:solidFill>
                  <a:schemeClr val="tx1">
                    <a:lumMod val="95000"/>
                    <a:lumOff val="5000"/>
                  </a:schemeClr>
                </a:solidFill>
                <a:latin typeface="WUQUHK+Calibri"/>
                <a:cs typeface="WUQUHK+Calibri"/>
              </a:rPr>
              <a:t> </a:t>
            </a:r>
            <a:r>
              <a:rPr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WUQUHK+Calibri"/>
                <a:cs typeface="WUQUHK+Calibri"/>
              </a:rPr>
              <a:t>контракта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5783" y="3545678"/>
            <a:ext cx="6459511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Наличие</a:t>
            </a:r>
            <a:r>
              <a:rPr sz="1900" b="1" spc="22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акта экспертизы</a:t>
            </a:r>
            <a:r>
              <a:rPr sz="1900" b="1" spc="16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торгово</a:t>
            </a:r>
            <a:r>
              <a:rPr sz="1900" b="1" dirty="0">
                <a:solidFill>
                  <a:srgbClr val="000000"/>
                </a:solidFill>
                <a:latin typeface="RBQORQ+Calibri Bold"/>
                <a:cs typeface="RBQORQ+Calibri Bold"/>
              </a:rPr>
              <a:t>-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промышленной</a:t>
            </a:r>
            <a:r>
              <a:rPr sz="1900" b="1" spc="48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 err="1">
                <a:solidFill>
                  <a:srgbClr val="000000"/>
                </a:solidFill>
                <a:latin typeface="MLQDVN+Calibri Bold"/>
                <a:cs typeface="MLQDVN+Calibri Bold"/>
              </a:rPr>
              <a:t>палаты</a:t>
            </a:r>
            <a:r>
              <a:rPr sz="1900" b="1" spc="24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о</a:t>
            </a:r>
            <a:r>
              <a:rPr lang="en-US"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spc="-10" dirty="0" err="1">
                <a:solidFill>
                  <a:srgbClr val="000000"/>
                </a:solidFill>
                <a:latin typeface="MLQDVN+Calibri Bold"/>
                <a:cs typeface="MLQDVN+Calibri Bold"/>
              </a:rPr>
              <a:t>подтверждении</a:t>
            </a:r>
            <a:r>
              <a:rPr sz="1900" b="1" spc="19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соответствия</a:t>
            </a:r>
            <a:r>
              <a:rPr sz="1900" b="1" spc="36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требованиям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5783" y="4451890"/>
            <a:ext cx="68311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Наличие</a:t>
            </a:r>
            <a:r>
              <a:rPr sz="1900" b="1" spc="15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акта оценки</a:t>
            </a:r>
            <a:r>
              <a:rPr sz="1900" b="1" spc="10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торгово</a:t>
            </a:r>
            <a:r>
              <a:rPr sz="1900" b="1" dirty="0">
                <a:solidFill>
                  <a:srgbClr val="000000"/>
                </a:solidFill>
                <a:latin typeface="RBQORQ+Calibri Bold"/>
                <a:cs typeface="RBQORQ+Calibri Bold"/>
              </a:rPr>
              <a:t>-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промышленной</a:t>
            </a:r>
            <a:r>
              <a:rPr sz="1900" b="1" spc="58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палаты в </a:t>
            </a:r>
            <a:r>
              <a:rPr sz="1900" b="1" dirty="0" err="1">
                <a:solidFill>
                  <a:srgbClr val="000000"/>
                </a:solidFill>
                <a:latin typeface="MLQDVN+Calibri Bold"/>
                <a:cs typeface="MLQDVN+Calibri Bold"/>
              </a:rPr>
              <a:t>рамках</a:t>
            </a:r>
            <a:r>
              <a:rPr lang="en-US"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 err="1">
                <a:solidFill>
                  <a:srgbClr val="000000"/>
                </a:solidFill>
                <a:latin typeface="MLQDVN+Calibri Bold"/>
                <a:cs typeface="MLQDVN+Calibri Bold"/>
              </a:rPr>
              <a:t>действия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 заключения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7430" y="5589973"/>
            <a:ext cx="7820808" cy="332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Наличие</a:t>
            </a:r>
            <a:r>
              <a:rPr sz="1900" b="1" spc="20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сертификата</a:t>
            </a:r>
            <a:r>
              <a:rPr sz="1900" b="1" spc="30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о происхождении</a:t>
            </a:r>
            <a:r>
              <a:rPr sz="1900" b="1" spc="56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товара (продукции)</a:t>
            </a:r>
            <a:r>
              <a:rPr sz="1900" b="1" spc="11" dirty="0">
                <a:solidFill>
                  <a:srgbClr val="000000"/>
                </a:solidFill>
                <a:latin typeface="MLQDVN+Calibri Bold"/>
                <a:cs typeface="MLQDVN+Calibri Bold"/>
              </a:rPr>
              <a:t> </a:t>
            </a:r>
            <a:r>
              <a:rPr sz="1900" b="1" dirty="0">
                <a:solidFill>
                  <a:srgbClr val="000000"/>
                </a:solidFill>
                <a:latin typeface="MLQDVN+Calibri Bold"/>
                <a:cs typeface="MLQDVN+Calibri Bold"/>
              </a:rPr>
              <a:t>формы СТ</a:t>
            </a:r>
            <a:r>
              <a:rPr sz="1900" b="1" dirty="0">
                <a:solidFill>
                  <a:srgbClr val="000000"/>
                </a:solidFill>
                <a:latin typeface="RBQORQ+Calibri Bold"/>
                <a:cs typeface="RBQORQ+Calibri Bold"/>
              </a:rPr>
              <a:t>-1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C4B6D-0785-43BC-8639-713FAAD8D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8" y="5341918"/>
            <a:ext cx="457198" cy="6480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392569-02CA-4F49-92BA-4706B5B47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8" y="4395448"/>
            <a:ext cx="457198" cy="6480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A989BF-3574-4656-8A24-01FEF7A6B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8" y="3545678"/>
            <a:ext cx="457198" cy="6480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AD5310-D9F2-4852-8D77-4F99D4A5F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25"/>
          <a:stretch/>
        </p:blipFill>
        <p:spPr>
          <a:xfrm>
            <a:off x="764471" y="2459935"/>
            <a:ext cx="801312" cy="7751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1205</TotalTime>
  <Words>1125</Words>
  <Application>Microsoft Office PowerPoint</Application>
  <PresentationFormat>Широкоэкранный</PresentationFormat>
  <Paragraphs>140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Century Gothic</vt:lpstr>
      <vt:lpstr>MLQDVN+Calibri Bold</vt:lpstr>
      <vt:lpstr>PAPKUF+Trebuchet MS Bold</vt:lpstr>
      <vt:lpstr>RBQORQ+Calibri Bold</vt:lpstr>
      <vt:lpstr>Times</vt:lpstr>
      <vt:lpstr>Times New Roman</vt:lpstr>
      <vt:lpstr>Wingdings</vt:lpstr>
      <vt:lpstr>Wingdings 3</vt:lpstr>
      <vt:lpstr>WUQUHK+Calibri</vt:lpstr>
      <vt:lpstr>Легкий дым</vt:lpstr>
      <vt:lpstr>Союз «Липецкая торгово-промышленная палата»</vt:lpstr>
      <vt:lpstr>Услуги для участников ВЭД (экспорт)</vt:lpstr>
      <vt:lpstr>Презентация PowerPoint</vt:lpstr>
      <vt:lpstr>Презентация PowerPoint</vt:lpstr>
      <vt:lpstr>Презентация PowerPoint</vt:lpstr>
      <vt:lpstr>Презентация PowerPoint</vt:lpstr>
      <vt:lpstr>ПОДТВЕРЖДЕНИЕ ПРОИЗВОДСТВА ПРОМЫШЛЕННОЙ ПРОДУКЦИИ НА ТЕРРИТОРИИ  РОССИЙСКОЙ ФЕДЕРАЦИИ</vt:lpstr>
      <vt:lpstr>НОРМАТИВНОЕ РЕГУЛИРОВАНИЕ ВЫДАЧИ ПОДТВЕРЖДАЮЩИХ ДОКУМЕНТОВ</vt:lpstr>
      <vt:lpstr>Презентация PowerPoint</vt:lpstr>
      <vt:lpstr>КАТЕГОРИИ ПРОМЫШЛЕННОЙ ПРОДУКЦИИ</vt:lpstr>
      <vt:lpstr>ПОДТВЕРЖДЕНИЕ ПРОИЗВОДСТВА  ПРОМЫШЛЕННОЙ ПРОДУКЦИИ</vt:lpstr>
      <vt:lpstr>ГОСУДАРСТВЕННАЯ ИНФОРМАЦИОННАЯ СИСТЕМА ПРОМЫШЛЕННОСТИ  (ГИСП) </vt:lpstr>
      <vt:lpstr>ПОДТВЕРЖДЕНИЕ ПРОИЗВОДСТВА ПРОМЫШЛЕННОЙ ПРОДУКЦИИ  С ПРИМЕНЕНИЕМ ИНСТРУМЕНТОВ И СЕРВИСОВ ГИСП</vt:lpstr>
      <vt:lpstr>Презентация PowerPoint</vt:lpstr>
      <vt:lpstr>Презентация PowerPoint</vt:lpstr>
      <vt:lpstr>ДОКУМЕНТЫ И СВЕДЕНИЯ, ПРЕДСТАВЛЯЕМЫЕ ЗАИНТЕРЕСОВАННЫМ ЛИЦОМ</vt:lpstr>
      <vt:lpstr>РАССМОТРЕНИЕ ЗАЯВЛЕНИЯ  И ПРОВЕДЕНИЕ ЭКСПЕРТИЗЫ</vt:lpstr>
      <vt:lpstr>ОСОБЕННОСТИ ПРОВЕДЕНИЯ ВЫЕЗДНЫХ ПРОВЕРОК</vt:lpstr>
      <vt:lpstr>ПРИЧИНЫ ОТКАЗА В ВЫДАЧЕ ПОДТВЕРЖДАЮЩЕГО ДОКУМЕНТА</vt:lpstr>
      <vt:lpstr>ЗАКЛЮЧЕНИЕ О ПОДТВЕРЖДЕНИИ ПРОИЗВОДСТВА  ПРОМЫШЛЕННОЙ ПРОДУКЦИИ</vt:lpstr>
      <vt:lpstr>ПРОВЕДЕНИЕ ЭКСПЕРТИЗЫ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применении автоматизированного программного комплекса в целях повышения качества оформления сертификатов происхождения товаров формы СТ-1</dc:title>
  <dc:creator>Мельник О.Ю.</dc:creator>
  <cp:lastModifiedBy>Barteneva</cp:lastModifiedBy>
  <cp:revision>65</cp:revision>
  <cp:lastPrinted>2023-10-17T12:40:23Z</cp:lastPrinted>
  <dcterms:created xsi:type="dcterms:W3CDTF">2022-07-25T13:20:25Z</dcterms:created>
  <dcterms:modified xsi:type="dcterms:W3CDTF">2023-10-19T07:10:28Z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2022-07-25T00:00:00Z</vt:filetime>
  </property>
</Properties>
</file>