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701" r:id="rId2"/>
    <p:sldMasterId id="2147483714" r:id="rId3"/>
    <p:sldMasterId id="2147483727" r:id="rId4"/>
  </p:sldMasterIdLst>
  <p:notesMasterIdLst>
    <p:notesMasterId r:id="rId6"/>
  </p:notesMasterIdLst>
  <p:sldIdLst>
    <p:sldId id="437" r:id="rId5"/>
  </p:sldIdLst>
  <p:sldSz cx="10325100" cy="7150100"/>
  <p:notesSz cx="6761163" cy="9942513"/>
  <p:defaultTextStyle>
    <a:defPPr>
      <a:defRPr lang="ru-RU"/>
    </a:defPPr>
    <a:lvl1pPr marL="0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8802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7602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6400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5201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94002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92803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91599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90402" algn="l" defTabSz="9976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109C31-1E98-467C-BB10-950FB420C507}">
          <p14:sldIdLst>
            <p14:sldId id="4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2" userDrawn="1">
          <p15:clr>
            <a:srgbClr val="A4A3A4"/>
          </p15:clr>
        </p15:guide>
        <p15:guide id="2" pos="32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7D25"/>
    <a:srgbClr val="F5801F"/>
    <a:srgbClr val="ECECEC"/>
    <a:srgbClr val="779DCB"/>
    <a:srgbClr val="6898C0"/>
    <a:srgbClr val="91BADB"/>
    <a:srgbClr val="FF9429"/>
    <a:srgbClr val="B6C8E8"/>
    <a:srgbClr val="618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1242" y="60"/>
      </p:cViewPr>
      <p:guideLst>
        <p:guide orient="horz" pos="2252"/>
        <p:guide pos="32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1E84C0-63CC-4F7F-9F89-BD78134C3DD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D3E633EA-4BF0-4519-BCB5-4711A3D7B3C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Договор -оферты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CCD0A93-95BA-4405-A911-DC6F08BDEFED}" type="parTrans" cxnId="{E9FDD6A6-CC48-4CBB-AEAF-3A903C949CB0}">
      <dgm:prSet/>
      <dgm:spPr/>
      <dgm:t>
        <a:bodyPr/>
        <a:lstStyle/>
        <a:p>
          <a:endParaRPr lang="ru-RU"/>
        </a:p>
      </dgm:t>
    </dgm:pt>
    <dgm:pt modelId="{4DCBED2F-BD4A-4113-9A7C-BA48739C6127}" type="sibTrans" cxnId="{E9FDD6A6-CC48-4CBB-AEAF-3A903C949CB0}">
      <dgm:prSet/>
      <dgm:spPr/>
      <dgm:t>
        <a:bodyPr/>
        <a:lstStyle/>
        <a:p>
          <a:endParaRPr lang="ru-RU"/>
        </a:p>
      </dgm:t>
    </dgm:pt>
    <dgm:pt modelId="{249B2807-0E27-472D-94AB-E1B86DE865B1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Баллы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779A7C2-B7EE-40A0-B5B7-74B8933D23CB}" type="parTrans" cxnId="{8FD66E38-3871-4663-A833-3B589AF99F14}">
      <dgm:prSet/>
      <dgm:spPr/>
      <dgm:t>
        <a:bodyPr/>
        <a:lstStyle/>
        <a:p>
          <a:endParaRPr lang="ru-RU"/>
        </a:p>
      </dgm:t>
    </dgm:pt>
    <dgm:pt modelId="{11FE438C-FCD3-4C1B-9589-767948000E0E}" type="sibTrans" cxnId="{8FD66E38-3871-4663-A833-3B589AF99F14}">
      <dgm:prSet/>
      <dgm:spPr/>
      <dgm:t>
        <a:bodyPr/>
        <a:lstStyle/>
        <a:p>
          <a:endParaRPr lang="ru-RU"/>
        </a:p>
      </dgm:t>
    </dgm:pt>
    <dgm:pt modelId="{B3E32AC1-AE47-4DFF-8390-8D8EAA73BBF4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Премия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0D8A40A-68C2-4C03-9681-D3BBF481FAD8}" type="parTrans" cxnId="{09C84C44-E9DB-4B81-B276-8A022406385A}">
      <dgm:prSet/>
      <dgm:spPr/>
      <dgm:t>
        <a:bodyPr/>
        <a:lstStyle/>
        <a:p>
          <a:endParaRPr lang="ru-RU"/>
        </a:p>
      </dgm:t>
    </dgm:pt>
    <dgm:pt modelId="{A6F297C3-3F57-4E1D-BB75-B5ADEC334979}" type="sibTrans" cxnId="{09C84C44-E9DB-4B81-B276-8A022406385A}">
      <dgm:prSet/>
      <dgm:spPr/>
      <dgm:t>
        <a:bodyPr/>
        <a:lstStyle/>
        <a:p>
          <a:endParaRPr lang="ru-RU"/>
        </a:p>
      </dgm:t>
    </dgm:pt>
    <dgm:pt modelId="{E9C84829-5D9D-4433-A5B6-4082D0672DCF}" type="pres">
      <dgm:prSet presAssocID="{811E84C0-63CC-4F7F-9F89-BD78134C3DD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A937434-AC84-409F-856D-E7C0297CA7F9}" type="pres">
      <dgm:prSet presAssocID="{D3E633EA-4BF0-4519-BCB5-4711A3D7B3CD}" presName="gear1" presStyleLbl="node1" presStyleIdx="0" presStyleCnt="3" custScaleX="101409" custScaleY="105629" custLinFactX="-37640" custLinFactNeighborX="-100000" custLinFactNeighborY="-911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EF954-1283-4508-92B5-1FE41CF248CC}" type="pres">
      <dgm:prSet presAssocID="{D3E633EA-4BF0-4519-BCB5-4711A3D7B3CD}" presName="gear1srcNode" presStyleLbl="node1" presStyleIdx="0" presStyleCnt="3"/>
      <dgm:spPr/>
      <dgm:t>
        <a:bodyPr/>
        <a:lstStyle/>
        <a:p>
          <a:endParaRPr lang="ru-RU"/>
        </a:p>
      </dgm:t>
    </dgm:pt>
    <dgm:pt modelId="{0DBC0A0B-E644-425E-A91A-92AC1F8C2C5C}" type="pres">
      <dgm:prSet presAssocID="{D3E633EA-4BF0-4519-BCB5-4711A3D7B3CD}" presName="gear1dstNode" presStyleLbl="node1" presStyleIdx="0" presStyleCnt="3"/>
      <dgm:spPr/>
      <dgm:t>
        <a:bodyPr/>
        <a:lstStyle/>
        <a:p>
          <a:endParaRPr lang="ru-RU"/>
        </a:p>
      </dgm:t>
    </dgm:pt>
    <dgm:pt modelId="{940FA3ED-4839-4F3B-994F-503C49FC5244}" type="pres">
      <dgm:prSet presAssocID="{249B2807-0E27-472D-94AB-E1B86DE865B1}" presName="gear2" presStyleLbl="node1" presStyleIdx="1" presStyleCnt="3" custScaleX="111083" custScaleY="113692" custLinFactNeighborX="-80590" custLinFactNeighborY="693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56BFA-B60F-4F2E-8D85-8C668AA89F2B}" type="pres">
      <dgm:prSet presAssocID="{249B2807-0E27-472D-94AB-E1B86DE865B1}" presName="gear2srcNode" presStyleLbl="node1" presStyleIdx="1" presStyleCnt="3"/>
      <dgm:spPr/>
      <dgm:t>
        <a:bodyPr/>
        <a:lstStyle/>
        <a:p>
          <a:endParaRPr lang="ru-RU"/>
        </a:p>
      </dgm:t>
    </dgm:pt>
    <dgm:pt modelId="{8F4F819F-4EF3-4699-B513-45283E69109F}" type="pres">
      <dgm:prSet presAssocID="{249B2807-0E27-472D-94AB-E1B86DE865B1}" presName="gear2dstNode" presStyleLbl="node1" presStyleIdx="1" presStyleCnt="3"/>
      <dgm:spPr/>
      <dgm:t>
        <a:bodyPr/>
        <a:lstStyle/>
        <a:p>
          <a:endParaRPr lang="ru-RU"/>
        </a:p>
      </dgm:t>
    </dgm:pt>
    <dgm:pt modelId="{A3FF36F1-363E-464F-9EED-F3E7FF9C0144}" type="pres">
      <dgm:prSet presAssocID="{B3E32AC1-AE47-4DFF-8390-8D8EAA73BBF4}" presName="gear3" presStyleLbl="node1" presStyleIdx="2" presStyleCnt="3" custScaleX="160094" custScaleY="164327" custLinFactNeighborX="-42894" custLinFactNeighborY="83622"/>
      <dgm:spPr/>
      <dgm:t>
        <a:bodyPr/>
        <a:lstStyle/>
        <a:p>
          <a:endParaRPr lang="ru-RU"/>
        </a:p>
      </dgm:t>
    </dgm:pt>
    <dgm:pt modelId="{6C4E0ED3-6C25-464C-BA84-0E682D34973D}" type="pres">
      <dgm:prSet presAssocID="{B3E32AC1-AE47-4DFF-8390-8D8EAA73BBF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F1010-C898-42D2-8D9A-8289F1EA8B6A}" type="pres">
      <dgm:prSet presAssocID="{B3E32AC1-AE47-4DFF-8390-8D8EAA73BBF4}" presName="gear3srcNode" presStyleLbl="node1" presStyleIdx="2" presStyleCnt="3"/>
      <dgm:spPr/>
      <dgm:t>
        <a:bodyPr/>
        <a:lstStyle/>
        <a:p>
          <a:endParaRPr lang="ru-RU"/>
        </a:p>
      </dgm:t>
    </dgm:pt>
    <dgm:pt modelId="{2A6DC46C-C952-432A-89DF-AF6708CF63B5}" type="pres">
      <dgm:prSet presAssocID="{B3E32AC1-AE47-4DFF-8390-8D8EAA73BBF4}" presName="gear3dstNode" presStyleLbl="node1" presStyleIdx="2" presStyleCnt="3"/>
      <dgm:spPr/>
      <dgm:t>
        <a:bodyPr/>
        <a:lstStyle/>
        <a:p>
          <a:endParaRPr lang="ru-RU"/>
        </a:p>
      </dgm:t>
    </dgm:pt>
    <dgm:pt modelId="{080B4DFC-ED51-4C8F-8E93-9873A5CD0124}" type="pres">
      <dgm:prSet presAssocID="{4DCBED2F-BD4A-4113-9A7C-BA48739C6127}" presName="connector1" presStyleLbl="sibTrans2D1" presStyleIdx="0" presStyleCnt="3" custLinFactNeighborX="-56719" custLinFactNeighborY="-26587"/>
      <dgm:spPr/>
      <dgm:t>
        <a:bodyPr/>
        <a:lstStyle/>
        <a:p>
          <a:endParaRPr lang="ru-RU"/>
        </a:p>
      </dgm:t>
    </dgm:pt>
    <dgm:pt modelId="{1FCBDF18-4FAE-43F8-B259-EE04154A09EB}" type="pres">
      <dgm:prSet presAssocID="{11FE438C-FCD3-4C1B-9589-767948000E0E}" presName="connector2" presStyleLbl="sibTrans2D1" presStyleIdx="1" presStyleCnt="3" custAng="20549912" custLinFactNeighborX="-60175" custLinFactNeighborY="35780"/>
      <dgm:spPr/>
      <dgm:t>
        <a:bodyPr/>
        <a:lstStyle/>
        <a:p>
          <a:endParaRPr lang="ru-RU"/>
        </a:p>
      </dgm:t>
    </dgm:pt>
    <dgm:pt modelId="{9885100D-9C32-4471-9609-A2897DED05EB}" type="pres">
      <dgm:prSet presAssocID="{A6F297C3-3F57-4E1D-BB75-B5ADEC334979}" presName="connector3" presStyleLbl="sibTrans2D1" presStyleIdx="2" presStyleCnt="3" custScaleX="1810" custScaleY="4924" custLinFactX="-19919" custLinFactNeighborX="-100000" custLinFactNeighborY="57984"/>
      <dgm:spPr/>
      <dgm:t>
        <a:bodyPr/>
        <a:lstStyle/>
        <a:p>
          <a:endParaRPr lang="ru-RU"/>
        </a:p>
      </dgm:t>
    </dgm:pt>
  </dgm:ptLst>
  <dgm:cxnLst>
    <dgm:cxn modelId="{D32E718E-377E-4D79-AC76-47223253A00D}" type="presOf" srcId="{D3E633EA-4BF0-4519-BCB5-4711A3D7B3CD}" destId="{0DBC0A0B-E644-425E-A91A-92AC1F8C2C5C}" srcOrd="2" destOrd="0" presId="urn:microsoft.com/office/officeart/2005/8/layout/gear1"/>
    <dgm:cxn modelId="{E9FDD6A6-CC48-4CBB-AEAF-3A903C949CB0}" srcId="{811E84C0-63CC-4F7F-9F89-BD78134C3DD4}" destId="{D3E633EA-4BF0-4519-BCB5-4711A3D7B3CD}" srcOrd="0" destOrd="0" parTransId="{5CCD0A93-95BA-4405-A911-DC6F08BDEFED}" sibTransId="{4DCBED2F-BD4A-4113-9A7C-BA48739C6127}"/>
    <dgm:cxn modelId="{C8906EDC-9C07-4F24-9B1A-24DE5EC7DB32}" type="presOf" srcId="{811E84C0-63CC-4F7F-9F89-BD78134C3DD4}" destId="{E9C84829-5D9D-4433-A5B6-4082D0672DCF}" srcOrd="0" destOrd="0" presId="urn:microsoft.com/office/officeart/2005/8/layout/gear1"/>
    <dgm:cxn modelId="{554E24ED-E086-488A-B373-B5D3A2A9165A}" type="presOf" srcId="{249B2807-0E27-472D-94AB-E1B86DE865B1}" destId="{BF556BFA-B60F-4F2E-8D85-8C668AA89F2B}" srcOrd="1" destOrd="0" presId="urn:microsoft.com/office/officeart/2005/8/layout/gear1"/>
    <dgm:cxn modelId="{0D2AB70F-6071-41B7-B97C-2FB09409B48A}" type="presOf" srcId="{249B2807-0E27-472D-94AB-E1B86DE865B1}" destId="{940FA3ED-4839-4F3B-994F-503C49FC5244}" srcOrd="0" destOrd="0" presId="urn:microsoft.com/office/officeart/2005/8/layout/gear1"/>
    <dgm:cxn modelId="{CE5874A6-18AC-47DD-96CF-233ADF11F5C6}" type="presOf" srcId="{4DCBED2F-BD4A-4113-9A7C-BA48739C6127}" destId="{080B4DFC-ED51-4C8F-8E93-9873A5CD0124}" srcOrd="0" destOrd="0" presId="urn:microsoft.com/office/officeart/2005/8/layout/gear1"/>
    <dgm:cxn modelId="{2D038FB0-3957-4471-83A0-4CE33675C99D}" type="presOf" srcId="{B3E32AC1-AE47-4DFF-8390-8D8EAA73BBF4}" destId="{2A6DC46C-C952-432A-89DF-AF6708CF63B5}" srcOrd="3" destOrd="0" presId="urn:microsoft.com/office/officeart/2005/8/layout/gear1"/>
    <dgm:cxn modelId="{E4DAAA67-6846-49F9-84DF-87AF130CDF86}" type="presOf" srcId="{249B2807-0E27-472D-94AB-E1B86DE865B1}" destId="{8F4F819F-4EF3-4699-B513-45283E69109F}" srcOrd="2" destOrd="0" presId="urn:microsoft.com/office/officeart/2005/8/layout/gear1"/>
    <dgm:cxn modelId="{C4DBC64A-9DB7-44D3-B2B4-637256CB2CAA}" type="presOf" srcId="{B3E32AC1-AE47-4DFF-8390-8D8EAA73BBF4}" destId="{A3FF36F1-363E-464F-9EED-F3E7FF9C0144}" srcOrd="0" destOrd="0" presId="urn:microsoft.com/office/officeart/2005/8/layout/gear1"/>
    <dgm:cxn modelId="{A6EB362B-F7D8-444D-9AD3-684A5B2BB720}" type="presOf" srcId="{D3E633EA-4BF0-4519-BCB5-4711A3D7B3CD}" destId="{3A937434-AC84-409F-856D-E7C0297CA7F9}" srcOrd="0" destOrd="0" presId="urn:microsoft.com/office/officeart/2005/8/layout/gear1"/>
    <dgm:cxn modelId="{8FD66E38-3871-4663-A833-3B589AF99F14}" srcId="{811E84C0-63CC-4F7F-9F89-BD78134C3DD4}" destId="{249B2807-0E27-472D-94AB-E1B86DE865B1}" srcOrd="1" destOrd="0" parTransId="{7779A7C2-B7EE-40A0-B5B7-74B8933D23CB}" sibTransId="{11FE438C-FCD3-4C1B-9589-767948000E0E}"/>
    <dgm:cxn modelId="{73C875AD-B9DF-4F7F-A5A3-C8B4D132783A}" type="presOf" srcId="{B3E32AC1-AE47-4DFF-8390-8D8EAA73BBF4}" destId="{F2EF1010-C898-42D2-8D9A-8289F1EA8B6A}" srcOrd="2" destOrd="0" presId="urn:microsoft.com/office/officeart/2005/8/layout/gear1"/>
    <dgm:cxn modelId="{458B906C-507B-411E-8B97-A89ED9C5C56A}" type="presOf" srcId="{B3E32AC1-AE47-4DFF-8390-8D8EAA73BBF4}" destId="{6C4E0ED3-6C25-464C-BA84-0E682D34973D}" srcOrd="1" destOrd="0" presId="urn:microsoft.com/office/officeart/2005/8/layout/gear1"/>
    <dgm:cxn modelId="{85052A31-75A0-4EFD-9A41-B71C357A7CCF}" type="presOf" srcId="{A6F297C3-3F57-4E1D-BB75-B5ADEC334979}" destId="{9885100D-9C32-4471-9609-A2897DED05EB}" srcOrd="0" destOrd="0" presId="urn:microsoft.com/office/officeart/2005/8/layout/gear1"/>
    <dgm:cxn modelId="{3EB9FDAD-0380-42BF-9EC4-1A0B8C53F56F}" type="presOf" srcId="{11FE438C-FCD3-4C1B-9589-767948000E0E}" destId="{1FCBDF18-4FAE-43F8-B259-EE04154A09EB}" srcOrd="0" destOrd="0" presId="urn:microsoft.com/office/officeart/2005/8/layout/gear1"/>
    <dgm:cxn modelId="{59207A0A-3E4F-425C-9753-8A03DAD47A37}" type="presOf" srcId="{D3E633EA-4BF0-4519-BCB5-4711A3D7B3CD}" destId="{576EF954-1283-4508-92B5-1FE41CF248CC}" srcOrd="1" destOrd="0" presId="urn:microsoft.com/office/officeart/2005/8/layout/gear1"/>
    <dgm:cxn modelId="{09C84C44-E9DB-4B81-B276-8A022406385A}" srcId="{811E84C0-63CC-4F7F-9F89-BD78134C3DD4}" destId="{B3E32AC1-AE47-4DFF-8390-8D8EAA73BBF4}" srcOrd="2" destOrd="0" parTransId="{80D8A40A-68C2-4C03-9681-D3BBF481FAD8}" sibTransId="{A6F297C3-3F57-4E1D-BB75-B5ADEC334979}"/>
    <dgm:cxn modelId="{3BFBE1B1-E74D-461C-867B-8D011DE3C70A}" type="presParOf" srcId="{E9C84829-5D9D-4433-A5B6-4082D0672DCF}" destId="{3A937434-AC84-409F-856D-E7C0297CA7F9}" srcOrd="0" destOrd="0" presId="urn:microsoft.com/office/officeart/2005/8/layout/gear1"/>
    <dgm:cxn modelId="{50C43F0A-6A69-42E7-908A-2459499135A5}" type="presParOf" srcId="{E9C84829-5D9D-4433-A5B6-4082D0672DCF}" destId="{576EF954-1283-4508-92B5-1FE41CF248CC}" srcOrd="1" destOrd="0" presId="urn:microsoft.com/office/officeart/2005/8/layout/gear1"/>
    <dgm:cxn modelId="{7B41181C-BDAD-4874-A57C-1C6D66A31843}" type="presParOf" srcId="{E9C84829-5D9D-4433-A5B6-4082D0672DCF}" destId="{0DBC0A0B-E644-425E-A91A-92AC1F8C2C5C}" srcOrd="2" destOrd="0" presId="urn:microsoft.com/office/officeart/2005/8/layout/gear1"/>
    <dgm:cxn modelId="{FD9389EB-FAFB-434D-890A-44E89D030388}" type="presParOf" srcId="{E9C84829-5D9D-4433-A5B6-4082D0672DCF}" destId="{940FA3ED-4839-4F3B-994F-503C49FC5244}" srcOrd="3" destOrd="0" presId="urn:microsoft.com/office/officeart/2005/8/layout/gear1"/>
    <dgm:cxn modelId="{82AE3C5F-AF93-4F40-A168-8D3E323A8151}" type="presParOf" srcId="{E9C84829-5D9D-4433-A5B6-4082D0672DCF}" destId="{BF556BFA-B60F-4F2E-8D85-8C668AA89F2B}" srcOrd="4" destOrd="0" presId="urn:microsoft.com/office/officeart/2005/8/layout/gear1"/>
    <dgm:cxn modelId="{C4635D30-9C7A-425F-BAA1-BF49BABCC983}" type="presParOf" srcId="{E9C84829-5D9D-4433-A5B6-4082D0672DCF}" destId="{8F4F819F-4EF3-4699-B513-45283E69109F}" srcOrd="5" destOrd="0" presId="urn:microsoft.com/office/officeart/2005/8/layout/gear1"/>
    <dgm:cxn modelId="{A3BBDE74-3E9B-428E-8620-C5E9D9E8EA01}" type="presParOf" srcId="{E9C84829-5D9D-4433-A5B6-4082D0672DCF}" destId="{A3FF36F1-363E-464F-9EED-F3E7FF9C0144}" srcOrd="6" destOrd="0" presId="urn:microsoft.com/office/officeart/2005/8/layout/gear1"/>
    <dgm:cxn modelId="{A3B89F66-65F8-483A-AB14-6C84D48F34BF}" type="presParOf" srcId="{E9C84829-5D9D-4433-A5B6-4082D0672DCF}" destId="{6C4E0ED3-6C25-464C-BA84-0E682D34973D}" srcOrd="7" destOrd="0" presId="urn:microsoft.com/office/officeart/2005/8/layout/gear1"/>
    <dgm:cxn modelId="{F4D1594F-541E-42C6-802E-6742B5A0FEA3}" type="presParOf" srcId="{E9C84829-5D9D-4433-A5B6-4082D0672DCF}" destId="{F2EF1010-C898-42D2-8D9A-8289F1EA8B6A}" srcOrd="8" destOrd="0" presId="urn:microsoft.com/office/officeart/2005/8/layout/gear1"/>
    <dgm:cxn modelId="{7F7D04A6-20E3-4A0E-BCC0-F2585383049A}" type="presParOf" srcId="{E9C84829-5D9D-4433-A5B6-4082D0672DCF}" destId="{2A6DC46C-C952-432A-89DF-AF6708CF63B5}" srcOrd="9" destOrd="0" presId="urn:microsoft.com/office/officeart/2005/8/layout/gear1"/>
    <dgm:cxn modelId="{1F1D1CFE-99AF-4CA8-A862-918EABF5ABA5}" type="presParOf" srcId="{E9C84829-5D9D-4433-A5B6-4082D0672DCF}" destId="{080B4DFC-ED51-4C8F-8E93-9873A5CD0124}" srcOrd="10" destOrd="0" presId="urn:microsoft.com/office/officeart/2005/8/layout/gear1"/>
    <dgm:cxn modelId="{81B57979-2DAF-412D-B207-6CC9DF680593}" type="presParOf" srcId="{E9C84829-5D9D-4433-A5B6-4082D0672DCF}" destId="{1FCBDF18-4FAE-43F8-B259-EE04154A09EB}" srcOrd="11" destOrd="0" presId="urn:microsoft.com/office/officeart/2005/8/layout/gear1"/>
    <dgm:cxn modelId="{1C4F1133-E0F6-4C47-967E-D9619D75FF7E}" type="presParOf" srcId="{E9C84829-5D9D-4433-A5B6-4082D0672DCF}" destId="{9885100D-9C32-4471-9609-A2897DED05E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22D71B-3C67-4742-BC30-F9FE2E2692D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98D41651-A0B9-4ECE-A3F7-0D881648F133}">
      <dgm:prSet phldrT="[Текст]"/>
      <dgm:spPr>
        <a:solidFill>
          <a:srgbClr val="00B050">
            <a:alpha val="90000"/>
          </a:srgbClr>
        </a:solidFill>
      </dgm:spPr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Баллы не являются денежными средствами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0A5319-2148-443F-91BE-AAE8EDFEF952}" type="parTrans" cxnId="{972A7C04-5D5D-4D63-A395-09719405ED43}">
      <dgm:prSet/>
      <dgm:spPr/>
      <dgm:t>
        <a:bodyPr/>
        <a:lstStyle/>
        <a:p>
          <a:endParaRPr lang="ru-RU"/>
        </a:p>
      </dgm:t>
    </dgm:pt>
    <dgm:pt modelId="{DB88D5AD-66D7-4718-9C86-74AA042EEAB7}" type="sibTrans" cxnId="{972A7C04-5D5D-4D63-A395-09719405ED43}">
      <dgm:prSet/>
      <dgm:spPr/>
      <dgm:t>
        <a:bodyPr/>
        <a:lstStyle/>
        <a:p>
          <a:endParaRPr lang="ru-RU"/>
        </a:p>
      </dgm:t>
    </dgm:pt>
    <dgm:pt modelId="{D9A192D9-DC25-437C-B872-1E78C57F7C9A}">
      <dgm:prSet phldrT="[Текст]"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Баллы не включаются в налогооблагаемую базу по УСН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B71DFBA-C0DA-488B-80DB-A36D51D142AA}" type="parTrans" cxnId="{6A8B46A2-F0B2-408D-963C-59165184E9E6}">
      <dgm:prSet/>
      <dgm:spPr/>
      <dgm:t>
        <a:bodyPr/>
        <a:lstStyle/>
        <a:p>
          <a:endParaRPr lang="ru-RU"/>
        </a:p>
      </dgm:t>
    </dgm:pt>
    <dgm:pt modelId="{EBC31570-5BF1-4C0E-94AF-634BFB92BF71}" type="sibTrans" cxnId="{6A8B46A2-F0B2-408D-963C-59165184E9E6}">
      <dgm:prSet/>
      <dgm:spPr/>
      <dgm:t>
        <a:bodyPr/>
        <a:lstStyle/>
        <a:p>
          <a:endParaRPr lang="ru-RU"/>
        </a:p>
      </dgm:t>
    </dgm:pt>
    <dgm:pt modelId="{A5DE177A-D9D5-4601-96EA-25D5D8FCF7F1}">
      <dgm:prSet phldrT="[Текст]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Премия подлежит включению в УСН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204FD20-C538-4F7B-B0E9-3C0416DD337A}" type="parTrans" cxnId="{81A300C4-7405-4FB2-96EB-9F3A32E3F628}">
      <dgm:prSet/>
      <dgm:spPr/>
      <dgm:t>
        <a:bodyPr/>
        <a:lstStyle/>
        <a:p>
          <a:endParaRPr lang="ru-RU"/>
        </a:p>
      </dgm:t>
    </dgm:pt>
    <dgm:pt modelId="{95083FF1-0426-4B1E-ACBF-E2865F6181C2}" type="sibTrans" cxnId="{81A300C4-7405-4FB2-96EB-9F3A32E3F628}">
      <dgm:prSet/>
      <dgm:spPr/>
      <dgm:t>
        <a:bodyPr/>
        <a:lstStyle/>
        <a:p>
          <a:endParaRPr lang="ru-RU"/>
        </a:p>
      </dgm:t>
    </dgm:pt>
    <dgm:pt modelId="{52A53FC5-27E0-42AD-8CEA-62821465E172}" type="pres">
      <dgm:prSet presAssocID="{4122D71B-3C67-4742-BC30-F9FE2E2692D6}" presName="outerComposite" presStyleCnt="0">
        <dgm:presLayoutVars>
          <dgm:chMax val="5"/>
          <dgm:dir/>
          <dgm:resizeHandles val="exact"/>
        </dgm:presLayoutVars>
      </dgm:prSet>
      <dgm:spPr/>
    </dgm:pt>
    <dgm:pt modelId="{3F8936A6-6CCF-4D01-AFE3-65294E9F232C}" type="pres">
      <dgm:prSet presAssocID="{4122D71B-3C67-4742-BC30-F9FE2E2692D6}" presName="dummyMaxCanvas" presStyleCnt="0">
        <dgm:presLayoutVars/>
      </dgm:prSet>
      <dgm:spPr/>
    </dgm:pt>
    <dgm:pt modelId="{5739299E-0072-452A-92D5-8C62F0949CBC}" type="pres">
      <dgm:prSet presAssocID="{4122D71B-3C67-4742-BC30-F9FE2E2692D6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B3C389-70DB-4CC5-9674-BB1D5B0119E4}" type="pres">
      <dgm:prSet presAssocID="{4122D71B-3C67-4742-BC30-F9FE2E2692D6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CD0F0-A33A-4D18-A2A0-C2292BB9FDD2}" type="pres">
      <dgm:prSet presAssocID="{4122D71B-3C67-4742-BC30-F9FE2E2692D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498BE-3B33-43F9-9602-7F83CE746A36}" type="pres">
      <dgm:prSet presAssocID="{4122D71B-3C67-4742-BC30-F9FE2E2692D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F17579-AD07-4DEB-876E-60D0F1774962}" type="pres">
      <dgm:prSet presAssocID="{4122D71B-3C67-4742-BC30-F9FE2E2692D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E9BB7-F02B-4F57-81A8-5F2853780BB1}" type="pres">
      <dgm:prSet presAssocID="{4122D71B-3C67-4742-BC30-F9FE2E2692D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FA7B5A-73F7-4478-A08A-8CEBFB205B6F}" type="pres">
      <dgm:prSet presAssocID="{4122D71B-3C67-4742-BC30-F9FE2E2692D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3BFF46-1A39-4E69-BBA5-575051146A3E}" type="pres">
      <dgm:prSet presAssocID="{4122D71B-3C67-4742-BC30-F9FE2E2692D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A15BBA-3CA8-461E-80AD-73E0B4EECA6B}" type="presOf" srcId="{A5DE177A-D9D5-4601-96EA-25D5D8FCF7F1}" destId="{2F6CD0F0-A33A-4D18-A2A0-C2292BB9FDD2}" srcOrd="0" destOrd="0" presId="urn:microsoft.com/office/officeart/2005/8/layout/vProcess5"/>
    <dgm:cxn modelId="{972A7C04-5D5D-4D63-A395-09719405ED43}" srcId="{4122D71B-3C67-4742-BC30-F9FE2E2692D6}" destId="{98D41651-A0B9-4ECE-A3F7-0D881648F133}" srcOrd="0" destOrd="0" parTransId="{030A5319-2148-443F-91BE-AAE8EDFEF952}" sibTransId="{DB88D5AD-66D7-4718-9C86-74AA042EEAB7}"/>
    <dgm:cxn modelId="{C27D806F-E387-4DDF-AB23-6528CDD3273D}" type="presOf" srcId="{98D41651-A0B9-4ECE-A3F7-0D881648F133}" destId="{5739299E-0072-452A-92D5-8C62F0949CBC}" srcOrd="0" destOrd="0" presId="urn:microsoft.com/office/officeart/2005/8/layout/vProcess5"/>
    <dgm:cxn modelId="{D278229F-1723-4996-BCB1-5E2A1132EB5C}" type="presOf" srcId="{DB88D5AD-66D7-4718-9C86-74AA042EEAB7}" destId="{E81498BE-3B33-43F9-9602-7F83CE746A36}" srcOrd="0" destOrd="0" presId="urn:microsoft.com/office/officeart/2005/8/layout/vProcess5"/>
    <dgm:cxn modelId="{43CDBB11-77EE-4324-ABD5-941F3626308E}" type="presOf" srcId="{98D41651-A0B9-4ECE-A3F7-0D881648F133}" destId="{69DE9BB7-F02B-4F57-81A8-5F2853780BB1}" srcOrd="1" destOrd="0" presId="urn:microsoft.com/office/officeart/2005/8/layout/vProcess5"/>
    <dgm:cxn modelId="{15855E0A-8B60-40C8-9F50-440FC57FC558}" type="presOf" srcId="{4122D71B-3C67-4742-BC30-F9FE2E2692D6}" destId="{52A53FC5-27E0-42AD-8CEA-62821465E172}" srcOrd="0" destOrd="0" presId="urn:microsoft.com/office/officeart/2005/8/layout/vProcess5"/>
    <dgm:cxn modelId="{FFA596C1-8DF1-442D-B07A-C005A9B96855}" type="presOf" srcId="{D9A192D9-DC25-437C-B872-1E78C57F7C9A}" destId="{38FA7B5A-73F7-4478-A08A-8CEBFB205B6F}" srcOrd="1" destOrd="0" presId="urn:microsoft.com/office/officeart/2005/8/layout/vProcess5"/>
    <dgm:cxn modelId="{81A300C4-7405-4FB2-96EB-9F3A32E3F628}" srcId="{4122D71B-3C67-4742-BC30-F9FE2E2692D6}" destId="{A5DE177A-D9D5-4601-96EA-25D5D8FCF7F1}" srcOrd="2" destOrd="0" parTransId="{8204FD20-C538-4F7B-B0E9-3C0416DD337A}" sibTransId="{95083FF1-0426-4B1E-ACBF-E2865F6181C2}"/>
    <dgm:cxn modelId="{6A8B46A2-F0B2-408D-963C-59165184E9E6}" srcId="{4122D71B-3C67-4742-BC30-F9FE2E2692D6}" destId="{D9A192D9-DC25-437C-B872-1E78C57F7C9A}" srcOrd="1" destOrd="0" parTransId="{3B71DFBA-C0DA-488B-80DB-A36D51D142AA}" sibTransId="{EBC31570-5BF1-4C0E-94AF-634BFB92BF71}"/>
    <dgm:cxn modelId="{E3A6991F-92B2-4D90-8F5B-10CB55793232}" type="presOf" srcId="{A5DE177A-D9D5-4601-96EA-25D5D8FCF7F1}" destId="{693BFF46-1A39-4E69-BBA5-575051146A3E}" srcOrd="1" destOrd="0" presId="urn:microsoft.com/office/officeart/2005/8/layout/vProcess5"/>
    <dgm:cxn modelId="{BBA19E81-7729-4694-ABF5-3AD00EA03AEE}" type="presOf" srcId="{EBC31570-5BF1-4C0E-94AF-634BFB92BF71}" destId="{EAF17579-AD07-4DEB-876E-60D0F1774962}" srcOrd="0" destOrd="0" presId="urn:microsoft.com/office/officeart/2005/8/layout/vProcess5"/>
    <dgm:cxn modelId="{4D3CC652-5BF0-44F4-89C0-310F830CD6AC}" type="presOf" srcId="{D9A192D9-DC25-437C-B872-1E78C57F7C9A}" destId="{4DB3C389-70DB-4CC5-9674-BB1D5B0119E4}" srcOrd="0" destOrd="0" presId="urn:microsoft.com/office/officeart/2005/8/layout/vProcess5"/>
    <dgm:cxn modelId="{59048D66-60BC-45A0-B67B-75064D4C670A}" type="presParOf" srcId="{52A53FC5-27E0-42AD-8CEA-62821465E172}" destId="{3F8936A6-6CCF-4D01-AFE3-65294E9F232C}" srcOrd="0" destOrd="0" presId="urn:microsoft.com/office/officeart/2005/8/layout/vProcess5"/>
    <dgm:cxn modelId="{E1F5EBF7-1041-4DB3-BE75-19E194A46AC3}" type="presParOf" srcId="{52A53FC5-27E0-42AD-8CEA-62821465E172}" destId="{5739299E-0072-452A-92D5-8C62F0949CBC}" srcOrd="1" destOrd="0" presId="urn:microsoft.com/office/officeart/2005/8/layout/vProcess5"/>
    <dgm:cxn modelId="{6F75AA7D-EF4F-4413-AB5A-01EE1C6526FF}" type="presParOf" srcId="{52A53FC5-27E0-42AD-8CEA-62821465E172}" destId="{4DB3C389-70DB-4CC5-9674-BB1D5B0119E4}" srcOrd="2" destOrd="0" presId="urn:microsoft.com/office/officeart/2005/8/layout/vProcess5"/>
    <dgm:cxn modelId="{5E8B70DD-8E62-4DD7-962B-C5FA01238D52}" type="presParOf" srcId="{52A53FC5-27E0-42AD-8CEA-62821465E172}" destId="{2F6CD0F0-A33A-4D18-A2A0-C2292BB9FDD2}" srcOrd="3" destOrd="0" presId="urn:microsoft.com/office/officeart/2005/8/layout/vProcess5"/>
    <dgm:cxn modelId="{ACF8988F-9C19-4D02-98E9-5C9EAD1F0138}" type="presParOf" srcId="{52A53FC5-27E0-42AD-8CEA-62821465E172}" destId="{E81498BE-3B33-43F9-9602-7F83CE746A36}" srcOrd="4" destOrd="0" presId="urn:microsoft.com/office/officeart/2005/8/layout/vProcess5"/>
    <dgm:cxn modelId="{7EE10783-AE85-494C-8DF1-2489FEC35DA5}" type="presParOf" srcId="{52A53FC5-27E0-42AD-8CEA-62821465E172}" destId="{EAF17579-AD07-4DEB-876E-60D0F1774962}" srcOrd="5" destOrd="0" presId="urn:microsoft.com/office/officeart/2005/8/layout/vProcess5"/>
    <dgm:cxn modelId="{6FFAAA3D-F208-4076-AB60-4A21814380A1}" type="presParOf" srcId="{52A53FC5-27E0-42AD-8CEA-62821465E172}" destId="{69DE9BB7-F02B-4F57-81A8-5F2853780BB1}" srcOrd="6" destOrd="0" presId="urn:microsoft.com/office/officeart/2005/8/layout/vProcess5"/>
    <dgm:cxn modelId="{D42BB4AB-B3D9-457D-8010-2A587B08D84C}" type="presParOf" srcId="{52A53FC5-27E0-42AD-8CEA-62821465E172}" destId="{38FA7B5A-73F7-4478-A08A-8CEBFB205B6F}" srcOrd="7" destOrd="0" presId="urn:microsoft.com/office/officeart/2005/8/layout/vProcess5"/>
    <dgm:cxn modelId="{7F515C52-32E5-4F28-979F-A200CE1963B5}" type="presParOf" srcId="{52A53FC5-27E0-42AD-8CEA-62821465E172}" destId="{693BFF46-1A39-4E69-BBA5-575051146A3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37434-AC84-409F-856D-E7C0297CA7F9}">
      <dsp:nvSpPr>
        <dsp:cNvPr id="0" name=""/>
        <dsp:cNvSpPr/>
      </dsp:nvSpPr>
      <dsp:spPr>
        <a:xfrm>
          <a:off x="0" y="11895"/>
          <a:ext cx="2400983" cy="2500897"/>
        </a:xfrm>
        <a:prstGeom prst="gear9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Договор -оферты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2704" y="591080"/>
        <a:ext cx="1435575" cy="1298352"/>
      </dsp:txXfrm>
    </dsp:sp>
    <dsp:sp modelId="{940FA3ED-4839-4F3B-994F-503C49FC5244}">
      <dsp:nvSpPr>
        <dsp:cNvPr id="0" name=""/>
        <dsp:cNvSpPr/>
      </dsp:nvSpPr>
      <dsp:spPr>
        <a:xfrm>
          <a:off x="253772" y="2347098"/>
          <a:ext cx="1912747" cy="1957672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Баллы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5312" y="2838176"/>
        <a:ext cx="949667" cy="975516"/>
      </dsp:txXfrm>
    </dsp:sp>
    <dsp:sp modelId="{A3FF36F1-363E-464F-9EED-F3E7FF9C0144}">
      <dsp:nvSpPr>
        <dsp:cNvPr id="0" name=""/>
        <dsp:cNvSpPr/>
      </dsp:nvSpPr>
      <dsp:spPr>
        <a:xfrm rot="20700000">
          <a:off x="1321149" y="1207768"/>
          <a:ext cx="2674835" cy="2798531"/>
        </a:xfrm>
        <a:prstGeom prst="gear6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Премия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20700000">
        <a:off x="1900482" y="1828905"/>
        <a:ext cx="1516169" cy="1556258"/>
      </dsp:txXfrm>
    </dsp:sp>
    <dsp:sp modelId="{080B4DFC-ED51-4C8F-8E93-9873A5CD0124}">
      <dsp:nvSpPr>
        <dsp:cNvPr id="0" name=""/>
        <dsp:cNvSpPr/>
      </dsp:nvSpPr>
      <dsp:spPr>
        <a:xfrm>
          <a:off x="1214660" y="1072430"/>
          <a:ext cx="3030558" cy="3030558"/>
        </a:xfrm>
        <a:prstGeom prst="circularArrow">
          <a:avLst>
            <a:gd name="adj1" fmla="val 4687"/>
            <a:gd name="adj2" fmla="val 299029"/>
            <a:gd name="adj3" fmla="val 2518796"/>
            <a:gd name="adj4" fmla="val 1585562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BDF18-4FAE-43F8-B259-EE04154A09EB}">
      <dsp:nvSpPr>
        <dsp:cNvPr id="0" name=""/>
        <dsp:cNvSpPr/>
      </dsp:nvSpPr>
      <dsp:spPr>
        <a:xfrm rot="20549912">
          <a:off x="106944" y="2082873"/>
          <a:ext cx="2201890" cy="220189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85100D-9C32-4471-9609-A2897DED05EB}">
      <dsp:nvSpPr>
        <dsp:cNvPr id="0" name=""/>
        <dsp:cNvSpPr/>
      </dsp:nvSpPr>
      <dsp:spPr>
        <a:xfrm>
          <a:off x="629655" y="2623724"/>
          <a:ext cx="42970" cy="116899"/>
        </a:xfrm>
        <a:prstGeom prst="left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299E-0072-452A-92D5-8C62F0949CBC}">
      <dsp:nvSpPr>
        <dsp:cNvPr id="0" name=""/>
        <dsp:cNvSpPr/>
      </dsp:nvSpPr>
      <dsp:spPr>
        <a:xfrm>
          <a:off x="0" y="0"/>
          <a:ext cx="4228941" cy="1122997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Баллы не являются денежными средствами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891" y="32891"/>
        <a:ext cx="3017140" cy="1057215"/>
      </dsp:txXfrm>
    </dsp:sp>
    <dsp:sp modelId="{4DB3C389-70DB-4CC5-9674-BB1D5B0119E4}">
      <dsp:nvSpPr>
        <dsp:cNvPr id="0" name=""/>
        <dsp:cNvSpPr/>
      </dsp:nvSpPr>
      <dsp:spPr>
        <a:xfrm>
          <a:off x="373141" y="1310163"/>
          <a:ext cx="4228941" cy="1122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Баллы не включаются в налогооблагаемую базу по УСН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6032" y="1343054"/>
        <a:ext cx="3060069" cy="1057215"/>
      </dsp:txXfrm>
    </dsp:sp>
    <dsp:sp modelId="{2F6CD0F0-A33A-4D18-A2A0-C2292BB9FDD2}">
      <dsp:nvSpPr>
        <dsp:cNvPr id="0" name=""/>
        <dsp:cNvSpPr/>
      </dsp:nvSpPr>
      <dsp:spPr>
        <a:xfrm>
          <a:off x="746283" y="2620327"/>
          <a:ext cx="4228941" cy="112299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Премия подлежит включению в УСН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79174" y="2653218"/>
        <a:ext cx="3060069" cy="1057215"/>
      </dsp:txXfrm>
    </dsp:sp>
    <dsp:sp modelId="{E81498BE-3B33-43F9-9602-7F83CE746A36}">
      <dsp:nvSpPr>
        <dsp:cNvPr id="0" name=""/>
        <dsp:cNvSpPr/>
      </dsp:nvSpPr>
      <dsp:spPr>
        <a:xfrm>
          <a:off x="3498992" y="851606"/>
          <a:ext cx="729948" cy="7299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3663230" y="851606"/>
        <a:ext cx="401472" cy="549286"/>
      </dsp:txXfrm>
    </dsp:sp>
    <dsp:sp modelId="{EAF17579-AD07-4DEB-876E-60D0F1774962}">
      <dsp:nvSpPr>
        <dsp:cNvPr id="0" name=""/>
        <dsp:cNvSpPr/>
      </dsp:nvSpPr>
      <dsp:spPr>
        <a:xfrm>
          <a:off x="3872134" y="2154283"/>
          <a:ext cx="729948" cy="7299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4036372" y="2154283"/>
        <a:ext cx="401472" cy="549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2" y="10"/>
            <a:ext cx="2930364" cy="498719"/>
          </a:xfrm>
          <a:prstGeom prst="rect">
            <a:avLst/>
          </a:prstGeom>
        </p:spPr>
        <p:txBody>
          <a:bodyPr vert="horz" lIns="91483" tIns="45745" rIns="91483" bIns="4574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223" y="10"/>
            <a:ext cx="2930364" cy="498719"/>
          </a:xfrm>
          <a:prstGeom prst="rect">
            <a:avLst/>
          </a:prstGeom>
        </p:spPr>
        <p:txBody>
          <a:bodyPr vert="horz" lIns="91483" tIns="45745" rIns="91483" bIns="45745" rtlCol="0"/>
          <a:lstStyle>
            <a:lvl1pPr algn="r">
              <a:defRPr sz="1200"/>
            </a:lvl1pPr>
          </a:lstStyle>
          <a:p>
            <a:fld id="{015D4280-BC41-4E42-AA16-2AA78C7B1FFE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8850" y="1243013"/>
            <a:ext cx="48434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3" tIns="45745" rIns="91483" bIns="4574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42"/>
            <a:ext cx="5408930" cy="3914865"/>
          </a:xfrm>
          <a:prstGeom prst="rect">
            <a:avLst/>
          </a:prstGeom>
        </p:spPr>
        <p:txBody>
          <a:bodyPr vert="horz" lIns="91483" tIns="45745" rIns="91483" bIns="4574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2" y="9443805"/>
            <a:ext cx="2930364" cy="498718"/>
          </a:xfrm>
          <a:prstGeom prst="rect">
            <a:avLst/>
          </a:prstGeom>
        </p:spPr>
        <p:txBody>
          <a:bodyPr vert="horz" lIns="91483" tIns="45745" rIns="91483" bIns="4574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223" y="9443805"/>
            <a:ext cx="2930364" cy="498718"/>
          </a:xfrm>
          <a:prstGeom prst="rect">
            <a:avLst/>
          </a:prstGeom>
        </p:spPr>
        <p:txBody>
          <a:bodyPr vert="horz" lIns="91483" tIns="45745" rIns="91483" bIns="45745" rtlCol="0" anchor="b"/>
          <a:lstStyle>
            <a:lvl1pPr algn="r">
              <a:defRPr sz="1200"/>
            </a:lvl1pPr>
          </a:lstStyle>
          <a:p>
            <a:fld id="{2E1820A0-B833-4BFF-80CC-437100E60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4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8802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7602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6400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5201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94002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92803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91599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90402" algn="l" defTabSz="9976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7" y="2221174"/>
            <a:ext cx="8776335" cy="15326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7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3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9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4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0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6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5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1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3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3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56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519331" y="4125433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1635"/>
            <a:ext cx="10325100" cy="7149259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30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577972" y="2574050"/>
            <a:ext cx="4715924" cy="1201200"/>
          </a:xfrm>
          <a:prstGeom prst="rect">
            <a:avLst/>
          </a:prstGeom>
        </p:spPr>
        <p:txBody>
          <a:bodyPr vert="horz" wrap="square" lIns="144868" tIns="72431" rIns="144868" bIns="72431" rtlCol="0" anchor="ctr">
            <a:noAutofit/>
          </a:bodyPr>
          <a:lstStyle/>
          <a:p>
            <a:pPr algn="ctr" defTabSz="1448610">
              <a:spcBef>
                <a:spcPct val="0"/>
              </a:spcBef>
            </a:pPr>
            <a:r>
              <a:rPr lang="ru-RU" sz="2400" b="1" dirty="0">
                <a:solidFill>
                  <a:prstClr val="white"/>
                </a:solidFill>
              </a:rPr>
              <a:t>ФЕДЕРАЛЬНАЯ НАЛОГОВАЯ </a:t>
            </a:r>
            <a:br>
              <a:rPr lang="ru-RU" sz="2400" b="1" dirty="0">
                <a:solidFill>
                  <a:prstClr val="white"/>
                </a:solidFill>
              </a:rPr>
            </a:br>
            <a:r>
              <a:rPr lang="ru-RU" sz="2400" b="1" dirty="0">
                <a:solidFill>
                  <a:prstClr val="white"/>
                </a:solidFill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2657665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7" y="2221174"/>
            <a:ext cx="8776335" cy="15326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2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18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1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1C65E-8F6E-42EE-B3C0-4A95FCE679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7106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32214" y="5157341"/>
            <a:ext cx="489367" cy="13158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55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32214" y="6493021"/>
            <a:ext cx="489367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55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" y="10"/>
            <a:ext cx="326693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55">
              <a:defRPr/>
            </a:pPr>
            <a:endParaRPr lang="ru-RU" sz="21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4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39"/>
            <a:ext cx="9577605" cy="5024005"/>
          </a:xfrm>
        </p:spPr>
        <p:txBody>
          <a:bodyPr lIns="0" tIns="0" rIns="0" bIns="0"/>
          <a:lstStyle>
            <a:lvl1pPr marL="148959" indent="-148959">
              <a:buClr>
                <a:srgbClr val="C00000"/>
              </a:buClr>
              <a:buFont typeface="Arial" pitchFamily="34" charset="0"/>
              <a:buChar char="•"/>
              <a:defRPr sz="23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623" indent="-155666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3582" indent="-148959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249" indent="-155666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206" indent="-148959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056" y="6507917"/>
            <a:ext cx="533733" cy="380677"/>
          </a:xfrm>
        </p:spPr>
        <p:txBody>
          <a:bodyPr lIns="0" rIns="0"/>
          <a:lstStyle>
            <a:lvl1pPr algn="ctr">
              <a:defRPr sz="27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7CD7BE-4192-4CA4-8359-4EFF4B96C4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0082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4" y="4594607"/>
            <a:ext cx="8776335" cy="1420089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4" y="3030518"/>
            <a:ext cx="8776335" cy="156408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648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29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594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4593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324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189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053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91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8660-84F5-4C75-8EDB-FDB4F0A981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2947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7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8EA1E-51AC-4F56-BEE6-45F4EDBB0C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8783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8" y="1600498"/>
            <a:ext cx="4562044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489" indent="0">
              <a:buNone/>
              <a:defRPr sz="1700" b="1"/>
            </a:lvl2pPr>
            <a:lvl3pPr marL="772969" indent="0">
              <a:buNone/>
              <a:defRPr sz="1500" b="1"/>
            </a:lvl3pPr>
            <a:lvl4pPr marL="1159452" indent="0">
              <a:buNone/>
              <a:defRPr sz="1300" b="1"/>
            </a:lvl4pPr>
            <a:lvl5pPr marL="1545936" indent="0">
              <a:buNone/>
              <a:defRPr sz="1300" b="1"/>
            </a:lvl5pPr>
            <a:lvl6pPr marL="1932420" indent="0">
              <a:buNone/>
              <a:defRPr sz="1300" b="1"/>
            </a:lvl6pPr>
            <a:lvl7pPr marL="2318901" indent="0">
              <a:buNone/>
              <a:defRPr sz="1300" b="1"/>
            </a:lvl7pPr>
            <a:lvl8pPr marL="2705388" indent="0">
              <a:buNone/>
              <a:defRPr sz="1300" b="1"/>
            </a:lvl8pPr>
            <a:lvl9pPr marL="309187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8" y="2267508"/>
            <a:ext cx="4562044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8" y="1600498"/>
            <a:ext cx="4563836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489" indent="0">
              <a:buNone/>
              <a:defRPr sz="1700" b="1"/>
            </a:lvl2pPr>
            <a:lvl3pPr marL="772969" indent="0">
              <a:buNone/>
              <a:defRPr sz="1500" b="1"/>
            </a:lvl3pPr>
            <a:lvl4pPr marL="1159452" indent="0">
              <a:buNone/>
              <a:defRPr sz="1300" b="1"/>
            </a:lvl4pPr>
            <a:lvl5pPr marL="1545936" indent="0">
              <a:buNone/>
              <a:defRPr sz="1300" b="1"/>
            </a:lvl5pPr>
            <a:lvl6pPr marL="1932420" indent="0">
              <a:buNone/>
              <a:defRPr sz="1300" b="1"/>
            </a:lvl6pPr>
            <a:lvl7pPr marL="2318901" indent="0">
              <a:buNone/>
              <a:defRPr sz="1300" b="1"/>
            </a:lvl7pPr>
            <a:lvl8pPr marL="2705388" indent="0">
              <a:buNone/>
              <a:defRPr sz="1300" b="1"/>
            </a:lvl8pPr>
            <a:lvl9pPr marL="309187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8" y="2267508"/>
            <a:ext cx="4563836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7E4E8-EA03-4B81-B471-5BAA76F4ED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689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A3B0-9322-4C6A-93A9-E9BB0442A4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9805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1B4E-A66B-4E86-8A70-8E9886B2E6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954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9732297" y="5158099"/>
            <a:ext cx="489366" cy="13152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976" tIns="63489" rIns="126976" bIns="63489" anchor="ctr"/>
          <a:lstStyle/>
          <a:p>
            <a:pPr algn="ctr" defTabSz="1269707"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9732297" y="6493222"/>
            <a:ext cx="489366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976" tIns="63489" rIns="126976" bIns="63489" anchor="ctr"/>
          <a:lstStyle/>
          <a:p>
            <a:pPr algn="ctr" defTabSz="1269707"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4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39"/>
            <a:ext cx="9577605" cy="5024005"/>
          </a:xfrm>
        </p:spPr>
        <p:txBody>
          <a:bodyPr lIns="0" tIns="0" rIns="0" bIns="0"/>
          <a:lstStyle>
            <a:lvl1pPr marL="183379" indent="-183379">
              <a:buClr>
                <a:srgbClr val="C00000"/>
              </a:buClr>
              <a:buFont typeface="Arial" pitchFamily="34" charset="0"/>
              <a:buChar char="•"/>
              <a:defRPr sz="29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75022" indent="-191645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58408" indent="-183379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50053" indent="-191645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933432" indent="-183379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421" y="6508166"/>
            <a:ext cx="533798" cy="380677"/>
          </a:xfrm>
        </p:spPr>
        <p:txBody>
          <a:bodyPr lIns="0" rIns="0"/>
          <a:lstStyle>
            <a:lvl1pPr algn="ctr">
              <a:defRPr sz="3300" b="1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" y="12"/>
            <a:ext cx="326244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976" tIns="63489" rIns="126976" bIns="63489" anchor="ctr"/>
          <a:lstStyle/>
          <a:p>
            <a:pPr algn="ctr" defTabSz="1269707">
              <a:defRPr/>
            </a:pPr>
            <a:endParaRPr lang="ru-RU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96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72" y="284679"/>
            <a:ext cx="3396887" cy="121154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94"/>
            <a:ext cx="5772018" cy="610241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72" y="1496227"/>
            <a:ext cx="3396887" cy="4890869"/>
          </a:xfrm>
        </p:spPr>
        <p:txBody>
          <a:bodyPr/>
          <a:lstStyle>
            <a:lvl1pPr marL="0" indent="0">
              <a:buNone/>
              <a:defRPr sz="1200"/>
            </a:lvl1pPr>
            <a:lvl2pPr marL="386489" indent="0">
              <a:buNone/>
              <a:defRPr sz="1000"/>
            </a:lvl2pPr>
            <a:lvl3pPr marL="772969" indent="0">
              <a:buNone/>
              <a:defRPr sz="900"/>
            </a:lvl3pPr>
            <a:lvl4pPr marL="1159452" indent="0">
              <a:buNone/>
              <a:defRPr sz="700"/>
            </a:lvl4pPr>
            <a:lvl5pPr marL="1545936" indent="0">
              <a:buNone/>
              <a:defRPr sz="700"/>
            </a:lvl5pPr>
            <a:lvl6pPr marL="1932420" indent="0">
              <a:buNone/>
              <a:defRPr sz="700"/>
            </a:lvl6pPr>
            <a:lvl7pPr marL="2318901" indent="0">
              <a:buNone/>
              <a:defRPr sz="700"/>
            </a:lvl7pPr>
            <a:lvl8pPr marL="2705388" indent="0">
              <a:buNone/>
              <a:defRPr sz="700"/>
            </a:lvl8pPr>
            <a:lvl9pPr marL="309187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D43A7-6EF3-41E0-AC48-2E00E82030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265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3"/>
            <a:ext cx="6195060" cy="59087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4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86489" indent="0">
              <a:buNone/>
              <a:defRPr sz="2300"/>
            </a:lvl2pPr>
            <a:lvl3pPr marL="772969" indent="0">
              <a:buNone/>
              <a:defRPr sz="2100"/>
            </a:lvl3pPr>
            <a:lvl4pPr marL="1159452" indent="0">
              <a:buNone/>
              <a:defRPr sz="1700"/>
            </a:lvl4pPr>
            <a:lvl5pPr marL="1545936" indent="0">
              <a:buNone/>
              <a:defRPr sz="1700"/>
            </a:lvl5pPr>
            <a:lvl6pPr marL="1932420" indent="0">
              <a:buNone/>
              <a:defRPr sz="1700"/>
            </a:lvl6pPr>
            <a:lvl7pPr marL="2318901" indent="0">
              <a:buNone/>
              <a:defRPr sz="1700"/>
            </a:lvl7pPr>
            <a:lvl8pPr marL="2705388" indent="0">
              <a:buNone/>
              <a:defRPr sz="1700"/>
            </a:lvl8pPr>
            <a:lvl9pPr marL="3091870" indent="0">
              <a:buNone/>
              <a:defRPr sz="1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52"/>
            <a:ext cx="6195060" cy="839144"/>
          </a:xfrm>
        </p:spPr>
        <p:txBody>
          <a:bodyPr/>
          <a:lstStyle>
            <a:lvl1pPr marL="0" indent="0">
              <a:buNone/>
              <a:defRPr sz="1200"/>
            </a:lvl1pPr>
            <a:lvl2pPr marL="386489" indent="0">
              <a:buNone/>
              <a:defRPr sz="1000"/>
            </a:lvl2pPr>
            <a:lvl3pPr marL="772969" indent="0">
              <a:buNone/>
              <a:defRPr sz="900"/>
            </a:lvl3pPr>
            <a:lvl4pPr marL="1159452" indent="0">
              <a:buNone/>
              <a:defRPr sz="700"/>
            </a:lvl4pPr>
            <a:lvl5pPr marL="1545936" indent="0">
              <a:buNone/>
              <a:defRPr sz="700"/>
            </a:lvl5pPr>
            <a:lvl6pPr marL="1932420" indent="0">
              <a:buNone/>
              <a:defRPr sz="700"/>
            </a:lvl6pPr>
            <a:lvl7pPr marL="2318901" indent="0">
              <a:buNone/>
              <a:defRPr sz="700"/>
            </a:lvl7pPr>
            <a:lvl8pPr marL="2705388" indent="0">
              <a:buNone/>
              <a:defRPr sz="700"/>
            </a:lvl8pPr>
            <a:lvl9pPr marL="309187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FD15E-3132-4DC4-8489-EB787B96F0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1239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45D7-153B-400D-9BFC-F653B25E35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24441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3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3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F6B33-DF5C-43F9-98E6-2DA38D106F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209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7" y="2221173"/>
            <a:ext cx="8776335" cy="15326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2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9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5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2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18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5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1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47AB2-916E-4871-86E4-EB94C8F633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36489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32214" y="5157341"/>
            <a:ext cx="489367" cy="13158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79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32214" y="6493021"/>
            <a:ext cx="489367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79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" y="10"/>
            <a:ext cx="326693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379">
              <a:defRPr/>
            </a:pPr>
            <a:endParaRPr lang="ru-RU" sz="21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4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37"/>
            <a:ext cx="9577605" cy="5024005"/>
          </a:xfrm>
        </p:spPr>
        <p:txBody>
          <a:bodyPr lIns="0" tIns="0" rIns="0" bIns="0"/>
          <a:lstStyle>
            <a:lvl1pPr marL="148963" indent="-148963">
              <a:buClr>
                <a:srgbClr val="C00000"/>
              </a:buClr>
              <a:buFont typeface="Arial" pitchFamily="34" charset="0"/>
              <a:buChar char="•"/>
              <a:defRPr sz="23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629" indent="-15567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3593" indent="-14896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264" indent="-15567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223" indent="-14896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056" y="6507917"/>
            <a:ext cx="533733" cy="380677"/>
          </a:xfrm>
        </p:spPr>
        <p:txBody>
          <a:bodyPr lIns="0" rIns="0"/>
          <a:lstStyle>
            <a:lvl1pPr algn="ctr">
              <a:defRPr sz="27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FFBF7B0-9092-44D9-ABE0-0C51D321D4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8373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4" y="4594607"/>
            <a:ext cx="8776335" cy="1420089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4" y="3030518"/>
            <a:ext cx="8776335" cy="156408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65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298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5947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459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324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18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054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9194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CC5D8-AD74-47A1-98D7-85562BDAA2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25933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7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F320-416C-467B-B61F-BF9202FFDC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554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8" y="1600498"/>
            <a:ext cx="4562044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500" indent="0">
              <a:buNone/>
              <a:defRPr sz="1700" b="1"/>
            </a:lvl2pPr>
            <a:lvl3pPr marL="772986" indent="0">
              <a:buNone/>
              <a:defRPr sz="1500" b="1"/>
            </a:lvl3pPr>
            <a:lvl4pPr marL="1159479" indent="0">
              <a:buNone/>
              <a:defRPr sz="1300" b="1"/>
            </a:lvl4pPr>
            <a:lvl5pPr marL="1545976" indent="0">
              <a:buNone/>
              <a:defRPr sz="1300" b="1"/>
            </a:lvl5pPr>
            <a:lvl6pPr marL="1932466" indent="0">
              <a:buNone/>
              <a:defRPr sz="1300" b="1"/>
            </a:lvl6pPr>
            <a:lvl7pPr marL="2318962" indent="0">
              <a:buNone/>
              <a:defRPr sz="1300" b="1"/>
            </a:lvl7pPr>
            <a:lvl8pPr marL="2705456" indent="0">
              <a:buNone/>
              <a:defRPr sz="1300" b="1"/>
            </a:lvl8pPr>
            <a:lvl9pPr marL="309194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8" y="2267508"/>
            <a:ext cx="4562044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7" y="1600498"/>
            <a:ext cx="4563836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500" indent="0">
              <a:buNone/>
              <a:defRPr sz="1700" b="1"/>
            </a:lvl2pPr>
            <a:lvl3pPr marL="772986" indent="0">
              <a:buNone/>
              <a:defRPr sz="1500" b="1"/>
            </a:lvl3pPr>
            <a:lvl4pPr marL="1159479" indent="0">
              <a:buNone/>
              <a:defRPr sz="1300" b="1"/>
            </a:lvl4pPr>
            <a:lvl5pPr marL="1545976" indent="0">
              <a:buNone/>
              <a:defRPr sz="1300" b="1"/>
            </a:lvl5pPr>
            <a:lvl6pPr marL="1932466" indent="0">
              <a:buNone/>
              <a:defRPr sz="1300" b="1"/>
            </a:lvl6pPr>
            <a:lvl7pPr marL="2318962" indent="0">
              <a:buNone/>
              <a:defRPr sz="1300" b="1"/>
            </a:lvl7pPr>
            <a:lvl8pPr marL="2705456" indent="0">
              <a:buNone/>
              <a:defRPr sz="1300" b="1"/>
            </a:lvl8pPr>
            <a:lvl9pPr marL="309194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7" y="2267508"/>
            <a:ext cx="4563836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8A0EC-99EA-43FD-82B3-E6F128D635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46376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C99FA-66EF-4E6B-9B59-875313EBC1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85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4" y="4594608"/>
            <a:ext cx="8776335" cy="1420089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4" y="3030518"/>
            <a:ext cx="8776335" cy="156408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80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516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74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32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90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48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306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64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296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ADF9-50A2-47B7-BC6E-DF04950143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83158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72" y="284679"/>
            <a:ext cx="3396887" cy="121154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94"/>
            <a:ext cx="5772018" cy="610241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72" y="1496226"/>
            <a:ext cx="3396887" cy="4890869"/>
          </a:xfrm>
        </p:spPr>
        <p:txBody>
          <a:bodyPr/>
          <a:lstStyle>
            <a:lvl1pPr marL="0" indent="0">
              <a:buNone/>
              <a:defRPr sz="1200"/>
            </a:lvl1pPr>
            <a:lvl2pPr marL="386500" indent="0">
              <a:buNone/>
              <a:defRPr sz="1000"/>
            </a:lvl2pPr>
            <a:lvl3pPr marL="772986" indent="0">
              <a:buNone/>
              <a:defRPr sz="900"/>
            </a:lvl3pPr>
            <a:lvl4pPr marL="1159479" indent="0">
              <a:buNone/>
              <a:defRPr sz="700"/>
            </a:lvl4pPr>
            <a:lvl5pPr marL="1545976" indent="0">
              <a:buNone/>
              <a:defRPr sz="700"/>
            </a:lvl5pPr>
            <a:lvl6pPr marL="1932466" indent="0">
              <a:buNone/>
              <a:defRPr sz="700"/>
            </a:lvl6pPr>
            <a:lvl7pPr marL="2318962" indent="0">
              <a:buNone/>
              <a:defRPr sz="700"/>
            </a:lvl7pPr>
            <a:lvl8pPr marL="2705456" indent="0">
              <a:buNone/>
              <a:defRPr sz="700"/>
            </a:lvl8pPr>
            <a:lvl9pPr marL="309194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5CE6-844F-4B33-A9EF-6154A51A16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964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0"/>
            <a:ext cx="6195060" cy="59087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4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86500" indent="0">
              <a:buNone/>
              <a:defRPr sz="2300"/>
            </a:lvl2pPr>
            <a:lvl3pPr marL="772986" indent="0">
              <a:buNone/>
              <a:defRPr sz="2100"/>
            </a:lvl3pPr>
            <a:lvl4pPr marL="1159479" indent="0">
              <a:buNone/>
              <a:defRPr sz="1700"/>
            </a:lvl4pPr>
            <a:lvl5pPr marL="1545976" indent="0">
              <a:buNone/>
              <a:defRPr sz="1700"/>
            </a:lvl5pPr>
            <a:lvl6pPr marL="1932466" indent="0">
              <a:buNone/>
              <a:defRPr sz="1700"/>
            </a:lvl6pPr>
            <a:lvl7pPr marL="2318962" indent="0">
              <a:buNone/>
              <a:defRPr sz="1700"/>
            </a:lvl7pPr>
            <a:lvl8pPr marL="2705456" indent="0">
              <a:buNone/>
              <a:defRPr sz="1700"/>
            </a:lvl8pPr>
            <a:lvl9pPr marL="3091947" indent="0">
              <a:buNone/>
              <a:defRPr sz="1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8"/>
            <a:ext cx="6195060" cy="839144"/>
          </a:xfrm>
        </p:spPr>
        <p:txBody>
          <a:bodyPr/>
          <a:lstStyle>
            <a:lvl1pPr marL="0" indent="0">
              <a:buNone/>
              <a:defRPr sz="1200"/>
            </a:lvl1pPr>
            <a:lvl2pPr marL="386500" indent="0">
              <a:buNone/>
              <a:defRPr sz="1000"/>
            </a:lvl2pPr>
            <a:lvl3pPr marL="772986" indent="0">
              <a:buNone/>
              <a:defRPr sz="900"/>
            </a:lvl3pPr>
            <a:lvl4pPr marL="1159479" indent="0">
              <a:buNone/>
              <a:defRPr sz="700"/>
            </a:lvl4pPr>
            <a:lvl5pPr marL="1545976" indent="0">
              <a:buNone/>
              <a:defRPr sz="700"/>
            </a:lvl5pPr>
            <a:lvl6pPr marL="1932466" indent="0">
              <a:buNone/>
              <a:defRPr sz="700"/>
            </a:lvl6pPr>
            <a:lvl7pPr marL="2318962" indent="0">
              <a:buNone/>
              <a:defRPr sz="700"/>
            </a:lvl7pPr>
            <a:lvl8pPr marL="2705456" indent="0">
              <a:buNone/>
              <a:defRPr sz="700"/>
            </a:lvl8pPr>
            <a:lvl9pPr marL="309194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CF089-5041-4AE8-A9B4-CD36512A1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99404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FAF68-E4FF-4787-BD32-A9A403FB59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74461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3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3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84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3689">
              <a:defRPr/>
            </a:pPr>
            <a:endParaRPr lang="ru-RU" sz="15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1744-9EE3-4F3E-9248-A1AAD2CE66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022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9"/>
            <a:ext cx="10325100" cy="714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2578595" y="2573705"/>
            <a:ext cx="4714861" cy="120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671" tIns="58835" rIns="117671" bIns="58835" anchor="ctr"/>
          <a:lstStyle>
            <a:lvl1pPr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100" b="1" smtClean="0">
                <a:solidFill>
                  <a:srgbClr val="FFFFFF"/>
                </a:solidFill>
              </a:rPr>
              <a:t>ФЕДЕРАЛЬНАЯ НАЛОГОВАЯ </a:t>
            </a:r>
            <a:br>
              <a:rPr lang="ru-RU" altLang="ru-RU" sz="2100" b="1" smtClean="0">
                <a:solidFill>
                  <a:srgbClr val="FFFFFF"/>
                </a:solidFill>
              </a:rPr>
            </a:br>
            <a:r>
              <a:rPr lang="ru-RU" altLang="ru-RU" sz="2100" b="1" smtClean="0">
                <a:solidFill>
                  <a:srgbClr val="FFFFFF"/>
                </a:solidFill>
              </a:rPr>
              <a:t>СЛУЖБА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0"/>
          </p:nvPr>
        </p:nvSpPr>
        <p:spPr>
          <a:xfrm>
            <a:off x="519331" y="4125433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60268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7" y="2221173"/>
            <a:ext cx="8776335" cy="15326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3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9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6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2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19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8846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9732296" y="5158095"/>
            <a:ext cx="489366" cy="13152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406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9732296" y="6493222"/>
            <a:ext cx="489366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406">
              <a:defRPr/>
            </a:pPr>
            <a:endParaRPr lang="ru-RU" sz="21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4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36"/>
            <a:ext cx="9577605" cy="5024005"/>
          </a:xfrm>
        </p:spPr>
        <p:txBody>
          <a:bodyPr lIns="0" tIns="0" rIns="0" bIns="0"/>
          <a:lstStyle>
            <a:lvl1pPr marL="148967" indent="-148967">
              <a:buClr>
                <a:srgbClr val="C00000"/>
              </a:buClr>
              <a:buFont typeface="Arial" pitchFamily="34" charset="0"/>
              <a:buChar char="•"/>
              <a:defRPr sz="23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636" indent="-155674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3604" indent="-148967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277" indent="-155674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244" indent="-148967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421" y="6508163"/>
            <a:ext cx="533798" cy="380677"/>
          </a:xfrm>
        </p:spPr>
        <p:txBody>
          <a:bodyPr lIns="0" rIns="0"/>
          <a:lstStyle>
            <a:lvl1pPr algn="ctr">
              <a:defRPr sz="18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" y="12"/>
            <a:ext cx="326244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0" rIns="103143" bIns="51570" anchor="ctr"/>
          <a:lstStyle/>
          <a:p>
            <a:pPr algn="ctr" defTabSz="1031406">
              <a:defRPr/>
            </a:pPr>
            <a:endParaRPr lang="ru-RU" sz="21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5596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4" y="4594607"/>
            <a:ext cx="8776335" cy="1420089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4" y="3030518"/>
            <a:ext cx="8776335" cy="156408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65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30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595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4601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325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1901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055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920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1054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7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8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7" y="1668361"/>
            <a:ext cx="4560253" cy="471873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61"/>
            <a:ext cx="4560253" cy="471873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377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5" y="1600498"/>
            <a:ext cx="4562046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506" indent="0">
              <a:buNone/>
              <a:defRPr sz="1700" b="1"/>
            </a:lvl2pPr>
            <a:lvl3pPr marL="773005" indent="0">
              <a:buNone/>
              <a:defRPr sz="1500" b="1"/>
            </a:lvl3pPr>
            <a:lvl4pPr marL="1159510" indent="0">
              <a:buNone/>
              <a:defRPr sz="1300" b="1"/>
            </a:lvl4pPr>
            <a:lvl5pPr marL="1546013" indent="0">
              <a:buNone/>
              <a:defRPr sz="1300" b="1"/>
            </a:lvl5pPr>
            <a:lvl6pPr marL="1932514" indent="0">
              <a:buNone/>
              <a:defRPr sz="1300" b="1"/>
            </a:lvl6pPr>
            <a:lvl7pPr marL="2319016" indent="0">
              <a:buNone/>
              <a:defRPr sz="1300" b="1"/>
            </a:lvl7pPr>
            <a:lvl8pPr marL="2705524" indent="0">
              <a:buNone/>
              <a:defRPr sz="1300" b="1"/>
            </a:lvl8pPr>
            <a:lvl9pPr marL="3092024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5" y="2267508"/>
            <a:ext cx="4562046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9" y="1600498"/>
            <a:ext cx="4563838" cy="66701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86506" indent="0">
              <a:buNone/>
              <a:defRPr sz="1700" b="1"/>
            </a:lvl2pPr>
            <a:lvl3pPr marL="773005" indent="0">
              <a:buNone/>
              <a:defRPr sz="1500" b="1"/>
            </a:lvl3pPr>
            <a:lvl4pPr marL="1159510" indent="0">
              <a:buNone/>
              <a:defRPr sz="1300" b="1"/>
            </a:lvl4pPr>
            <a:lvl5pPr marL="1546013" indent="0">
              <a:buNone/>
              <a:defRPr sz="1300" b="1"/>
            </a:lvl5pPr>
            <a:lvl6pPr marL="1932514" indent="0">
              <a:buNone/>
              <a:defRPr sz="1300" b="1"/>
            </a:lvl6pPr>
            <a:lvl7pPr marL="2319016" indent="0">
              <a:buNone/>
              <a:defRPr sz="1300" b="1"/>
            </a:lvl7pPr>
            <a:lvl8pPr marL="2705524" indent="0">
              <a:buNone/>
              <a:defRPr sz="1300" b="1"/>
            </a:lvl8pPr>
            <a:lvl9pPr marL="3092024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9" y="2267508"/>
            <a:ext cx="4563838" cy="4119584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912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33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613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71" y="284679"/>
            <a:ext cx="3396887" cy="121154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92"/>
            <a:ext cx="5772018" cy="610241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71" y="1496238"/>
            <a:ext cx="3396887" cy="4890867"/>
          </a:xfrm>
        </p:spPr>
        <p:txBody>
          <a:bodyPr/>
          <a:lstStyle>
            <a:lvl1pPr marL="0" indent="0">
              <a:buNone/>
              <a:defRPr sz="1200"/>
            </a:lvl1pPr>
            <a:lvl2pPr marL="386506" indent="0">
              <a:buNone/>
              <a:defRPr sz="1000"/>
            </a:lvl2pPr>
            <a:lvl3pPr marL="773005" indent="0">
              <a:buNone/>
              <a:defRPr sz="900"/>
            </a:lvl3pPr>
            <a:lvl4pPr marL="1159510" indent="0">
              <a:buNone/>
              <a:defRPr sz="700"/>
            </a:lvl4pPr>
            <a:lvl5pPr marL="1546013" indent="0">
              <a:buNone/>
              <a:defRPr sz="700"/>
            </a:lvl5pPr>
            <a:lvl6pPr marL="1932514" indent="0">
              <a:buNone/>
              <a:defRPr sz="700"/>
            </a:lvl6pPr>
            <a:lvl7pPr marL="2319016" indent="0">
              <a:buNone/>
              <a:defRPr sz="700"/>
            </a:lvl7pPr>
            <a:lvl8pPr marL="2705524" indent="0">
              <a:buNone/>
              <a:defRPr sz="700"/>
            </a:lvl8pPr>
            <a:lvl9pPr marL="3092024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667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0"/>
            <a:ext cx="6195060" cy="59087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4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86506" indent="0">
              <a:buNone/>
              <a:defRPr sz="2300"/>
            </a:lvl2pPr>
            <a:lvl3pPr marL="773005" indent="0">
              <a:buNone/>
              <a:defRPr sz="2100"/>
            </a:lvl3pPr>
            <a:lvl4pPr marL="1159510" indent="0">
              <a:buNone/>
              <a:defRPr sz="1700"/>
            </a:lvl4pPr>
            <a:lvl5pPr marL="1546013" indent="0">
              <a:buNone/>
              <a:defRPr sz="1700"/>
            </a:lvl5pPr>
            <a:lvl6pPr marL="1932514" indent="0">
              <a:buNone/>
              <a:defRPr sz="1700"/>
            </a:lvl6pPr>
            <a:lvl7pPr marL="2319016" indent="0">
              <a:buNone/>
              <a:defRPr sz="1700"/>
            </a:lvl7pPr>
            <a:lvl8pPr marL="2705524" indent="0">
              <a:buNone/>
              <a:defRPr sz="1700"/>
            </a:lvl8pPr>
            <a:lvl9pPr marL="3092024" indent="0">
              <a:buNone/>
              <a:defRPr sz="1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8"/>
            <a:ext cx="6195060" cy="839144"/>
          </a:xfrm>
        </p:spPr>
        <p:txBody>
          <a:bodyPr/>
          <a:lstStyle>
            <a:lvl1pPr marL="0" indent="0">
              <a:buNone/>
              <a:defRPr sz="1200"/>
            </a:lvl1pPr>
            <a:lvl2pPr marL="386506" indent="0">
              <a:buNone/>
              <a:defRPr sz="1000"/>
            </a:lvl2pPr>
            <a:lvl3pPr marL="773005" indent="0">
              <a:buNone/>
              <a:defRPr sz="900"/>
            </a:lvl3pPr>
            <a:lvl4pPr marL="1159510" indent="0">
              <a:buNone/>
              <a:defRPr sz="700"/>
            </a:lvl4pPr>
            <a:lvl5pPr marL="1546013" indent="0">
              <a:buNone/>
              <a:defRPr sz="700"/>
            </a:lvl5pPr>
            <a:lvl6pPr marL="1932514" indent="0">
              <a:buNone/>
              <a:defRPr sz="700"/>
            </a:lvl6pPr>
            <a:lvl7pPr marL="2319016" indent="0">
              <a:buNone/>
              <a:defRPr sz="700"/>
            </a:lvl7pPr>
            <a:lvl8pPr marL="2705524" indent="0">
              <a:buNone/>
              <a:defRPr sz="700"/>
            </a:lvl8pPr>
            <a:lvl9pPr marL="3092024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13171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312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3"/>
            <a:ext cx="2323148" cy="610075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3"/>
            <a:ext cx="6797358" cy="610075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1582">
              <a:defRPr/>
            </a:pPr>
            <a:endParaRPr lang="ru-RU" sz="210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3935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519331" y="4125433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635"/>
            <a:ext cx="10325100" cy="7149259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577971" y="2574050"/>
            <a:ext cx="4715924" cy="1201200"/>
          </a:xfrm>
          <a:prstGeom prst="rect">
            <a:avLst/>
          </a:prstGeom>
        </p:spPr>
        <p:txBody>
          <a:bodyPr vert="horz" wrap="square" lIns="117671" tIns="58835" rIns="117671" bIns="58835" rtlCol="0" anchor="ctr">
            <a:noAutofit/>
          </a:bodyPr>
          <a:lstStyle/>
          <a:p>
            <a:pPr algn="ctr" defTabSz="1176727">
              <a:spcBef>
                <a:spcPct val="0"/>
              </a:spcBef>
            </a:pPr>
            <a:r>
              <a:rPr lang="ru-RU" sz="2100" b="1" dirty="0">
                <a:solidFill>
                  <a:prstClr val="white"/>
                </a:solidFill>
              </a:rPr>
              <a:t>ФЕДЕРАЛЬНАЯ НАЛОГОВАЯ </a:t>
            </a:r>
            <a:br>
              <a:rPr lang="ru-RU" sz="2100" b="1" dirty="0">
                <a:solidFill>
                  <a:prstClr val="white"/>
                </a:solidFill>
              </a:rPr>
            </a:br>
            <a:r>
              <a:rPr lang="ru-RU" sz="2100" b="1" dirty="0">
                <a:solidFill>
                  <a:prstClr val="white"/>
                </a:solidFill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108494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5" y="1600499"/>
            <a:ext cx="4562046" cy="667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75804" indent="0">
              <a:buNone/>
              <a:defRPr sz="2100" b="1"/>
            </a:lvl2pPr>
            <a:lvl3pPr marL="951607" indent="0">
              <a:buNone/>
              <a:defRPr sz="1800" b="1"/>
            </a:lvl3pPr>
            <a:lvl4pPr marL="1427412" indent="0">
              <a:buNone/>
              <a:defRPr sz="1700" b="1"/>
            </a:lvl4pPr>
            <a:lvl5pPr marL="1903216" indent="0">
              <a:buNone/>
              <a:defRPr sz="1700" b="1"/>
            </a:lvl5pPr>
            <a:lvl6pPr marL="2379018" indent="0">
              <a:buNone/>
              <a:defRPr sz="1700" b="1"/>
            </a:lvl6pPr>
            <a:lvl7pPr marL="2854822" indent="0">
              <a:buNone/>
              <a:defRPr sz="1700" b="1"/>
            </a:lvl7pPr>
            <a:lvl8pPr marL="3330627" indent="0">
              <a:buNone/>
              <a:defRPr sz="1700" b="1"/>
            </a:lvl8pPr>
            <a:lvl9pPr marL="3806427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5" y="2267508"/>
            <a:ext cx="4562046" cy="411958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9" y="1600499"/>
            <a:ext cx="4563838" cy="667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75804" indent="0">
              <a:buNone/>
              <a:defRPr sz="2100" b="1"/>
            </a:lvl2pPr>
            <a:lvl3pPr marL="951607" indent="0">
              <a:buNone/>
              <a:defRPr sz="1800" b="1"/>
            </a:lvl3pPr>
            <a:lvl4pPr marL="1427412" indent="0">
              <a:buNone/>
              <a:defRPr sz="1700" b="1"/>
            </a:lvl4pPr>
            <a:lvl5pPr marL="1903216" indent="0">
              <a:buNone/>
              <a:defRPr sz="1700" b="1"/>
            </a:lvl5pPr>
            <a:lvl6pPr marL="2379018" indent="0">
              <a:buNone/>
              <a:defRPr sz="1700" b="1"/>
            </a:lvl6pPr>
            <a:lvl7pPr marL="2854822" indent="0">
              <a:buNone/>
              <a:defRPr sz="1700" b="1"/>
            </a:lvl7pPr>
            <a:lvl8pPr marL="3330627" indent="0">
              <a:buNone/>
              <a:defRPr sz="1700" b="1"/>
            </a:lvl8pPr>
            <a:lvl9pPr marL="3806427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9" y="2267508"/>
            <a:ext cx="4563838" cy="411958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7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27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72" y="284681"/>
            <a:ext cx="3396887" cy="121154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94"/>
            <a:ext cx="5772018" cy="61024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72" y="1496227"/>
            <a:ext cx="3396887" cy="4890869"/>
          </a:xfrm>
        </p:spPr>
        <p:txBody>
          <a:bodyPr/>
          <a:lstStyle>
            <a:lvl1pPr marL="0" indent="0">
              <a:buNone/>
              <a:defRPr sz="1500"/>
            </a:lvl1pPr>
            <a:lvl2pPr marL="475804" indent="0">
              <a:buNone/>
              <a:defRPr sz="1200"/>
            </a:lvl2pPr>
            <a:lvl3pPr marL="951607" indent="0">
              <a:buNone/>
              <a:defRPr sz="1100"/>
            </a:lvl3pPr>
            <a:lvl4pPr marL="1427412" indent="0">
              <a:buNone/>
              <a:defRPr sz="1000"/>
            </a:lvl4pPr>
            <a:lvl5pPr marL="1903216" indent="0">
              <a:buNone/>
              <a:defRPr sz="1000"/>
            </a:lvl5pPr>
            <a:lvl6pPr marL="2379018" indent="0">
              <a:buNone/>
              <a:defRPr sz="1000"/>
            </a:lvl6pPr>
            <a:lvl7pPr marL="2854822" indent="0">
              <a:buNone/>
              <a:defRPr sz="1000"/>
            </a:lvl7pPr>
            <a:lvl8pPr marL="3330627" indent="0">
              <a:buNone/>
              <a:defRPr sz="1000"/>
            </a:lvl8pPr>
            <a:lvl9pPr marL="380642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4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3"/>
            <a:ext cx="6195060" cy="59087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4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75804" indent="0">
              <a:buNone/>
              <a:defRPr sz="2900"/>
            </a:lvl2pPr>
            <a:lvl3pPr marL="951607" indent="0">
              <a:buNone/>
              <a:defRPr sz="2400"/>
            </a:lvl3pPr>
            <a:lvl4pPr marL="1427412" indent="0">
              <a:buNone/>
              <a:defRPr sz="2100"/>
            </a:lvl4pPr>
            <a:lvl5pPr marL="1903216" indent="0">
              <a:buNone/>
              <a:defRPr sz="2100"/>
            </a:lvl5pPr>
            <a:lvl6pPr marL="2379018" indent="0">
              <a:buNone/>
              <a:defRPr sz="2100"/>
            </a:lvl6pPr>
            <a:lvl7pPr marL="2854822" indent="0">
              <a:buNone/>
              <a:defRPr sz="2100"/>
            </a:lvl7pPr>
            <a:lvl8pPr marL="3330627" indent="0">
              <a:buNone/>
              <a:defRPr sz="2100"/>
            </a:lvl8pPr>
            <a:lvl9pPr marL="3806427" indent="0">
              <a:buNone/>
              <a:defRPr sz="21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52"/>
            <a:ext cx="6195060" cy="839144"/>
          </a:xfrm>
        </p:spPr>
        <p:txBody>
          <a:bodyPr/>
          <a:lstStyle>
            <a:lvl1pPr marL="0" indent="0">
              <a:buNone/>
              <a:defRPr sz="1500"/>
            </a:lvl1pPr>
            <a:lvl2pPr marL="475804" indent="0">
              <a:buNone/>
              <a:defRPr sz="1200"/>
            </a:lvl2pPr>
            <a:lvl3pPr marL="951607" indent="0">
              <a:buNone/>
              <a:defRPr sz="1100"/>
            </a:lvl3pPr>
            <a:lvl4pPr marL="1427412" indent="0">
              <a:buNone/>
              <a:defRPr sz="1000"/>
            </a:lvl4pPr>
            <a:lvl5pPr marL="1903216" indent="0">
              <a:buNone/>
              <a:defRPr sz="1000"/>
            </a:lvl5pPr>
            <a:lvl6pPr marL="2379018" indent="0">
              <a:buNone/>
              <a:defRPr sz="1000"/>
            </a:lvl6pPr>
            <a:lvl7pPr marL="2854822" indent="0">
              <a:buNone/>
              <a:defRPr sz="1000"/>
            </a:lvl7pPr>
            <a:lvl8pPr marL="3330627" indent="0">
              <a:buNone/>
              <a:defRPr sz="1000"/>
            </a:lvl8pPr>
            <a:lvl9pPr marL="3806427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7" y="6627091"/>
            <a:ext cx="3269615" cy="380677"/>
          </a:xfrm>
          <a:prstGeom prst="rect">
            <a:avLst/>
          </a:prstGeom>
        </p:spPr>
        <p:txBody>
          <a:bodyPr lIns="91274" tIns="45636" rIns="91274" bIns="4563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1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647114" y="115866"/>
            <a:ext cx="9161733" cy="95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36" rIns="0" bIns="456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9"/>
            <a:ext cx="9292590" cy="471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74" tIns="45636" rIns="91274" bIns="45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91"/>
            <a:ext cx="2409190" cy="380677"/>
          </a:xfrm>
          <a:prstGeom prst="rect">
            <a:avLst/>
          </a:prstGeom>
        </p:spPr>
        <p:txBody>
          <a:bodyPr vert="horz" lIns="91274" tIns="45636" rIns="91274" bIns="4563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C75FB-29DB-479D-90FD-07DD74D674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3724" y="115871"/>
            <a:ext cx="1188463" cy="109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7130" y="1155288"/>
            <a:ext cx="8376595" cy="57931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63" tIns="47581" rIns="95163" bIns="47581" anchor="ctr"/>
          <a:lstStyle/>
          <a:p>
            <a:pPr algn="ctr">
              <a:defRPr/>
            </a:pPr>
            <a:endParaRPr lang="ru-RU" sz="1800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974666"/>
            <a:ext cx="10325100" cy="175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363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5pPr>
      <a:lvl6pPr marL="475804" algn="l" rtl="0" fontAlgn="base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6pPr>
      <a:lvl7pPr marL="951607" algn="l" rtl="0" fontAlgn="base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7pPr>
      <a:lvl8pPr marL="1427412" algn="l" rtl="0" fontAlgn="base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8pPr>
      <a:lvl9pPr marL="1903216" algn="l" rtl="0" fontAlgn="base"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56854" indent="-35685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3181" indent="-29738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514" indent="-23790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65315" indent="-23790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1118" indent="-23790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6922" indent="-237904" algn="l" defTabSz="95160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2722" indent="-237904" algn="l" defTabSz="95160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8526" indent="-237904" algn="l" defTabSz="95160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4331" indent="-237904" algn="l" defTabSz="95160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804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1607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27412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03216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79018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54822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0627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06427" algn="l" defTabSz="9516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646673" y="115859"/>
            <a:ext cx="9162181" cy="95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636" rIns="0" bIns="456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5"/>
            <a:ext cx="9292590" cy="471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74" tIns="45636" rIns="91274" bIns="45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84"/>
            <a:ext cx="2409190" cy="380677"/>
          </a:xfrm>
          <a:prstGeom prst="rect">
            <a:avLst/>
          </a:prstGeom>
        </p:spPr>
        <p:txBody>
          <a:bodyPr vert="horz" wrap="square" lIns="91274" tIns="45636" rIns="91274" bIns="456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</a:defRPr>
            </a:lvl1pPr>
          </a:lstStyle>
          <a:p>
            <a:pPr defTabSz="773689" fontAlgn="base">
              <a:spcBef>
                <a:spcPct val="0"/>
              </a:spcBef>
              <a:spcAft>
                <a:spcPct val="0"/>
              </a:spcAft>
              <a:defRPr/>
            </a:pPr>
            <a:fld id="{00905F5D-8C4F-4F67-8F20-5E724ADABA88}" type="slidenum">
              <a:rPr lang="ru-RU" altLang="ru-RU" smtClean="0"/>
              <a:pPr defTabSz="7736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  <p:pic>
        <p:nvPicPr>
          <p:cNvPr id="4101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707" y="115869"/>
            <a:ext cx="1188461" cy="109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46663" y="1155281"/>
            <a:ext cx="8377044" cy="57931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99" tIns="38648" rIns="77299" bIns="38648" anchor="ctr"/>
          <a:lstStyle/>
          <a:p>
            <a:pPr algn="ctr" defTabSz="773689">
              <a:defRPr/>
            </a:pPr>
            <a:endParaRPr lang="ru-RU" sz="1500">
              <a:solidFill>
                <a:prstClr val="white"/>
              </a:solidFill>
            </a:endParaRPr>
          </a:p>
        </p:txBody>
      </p:sp>
      <p:pic>
        <p:nvPicPr>
          <p:cNvPr id="4103" name="Объект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74658"/>
            <a:ext cx="10325100" cy="175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7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5pPr>
      <a:lvl6pPr marL="386489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6pPr>
      <a:lvl7pPr marL="772969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7pPr>
      <a:lvl8pPr marL="1159452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8pPr>
      <a:lvl9pPr marL="1545936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88793" indent="-28879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7282" indent="-24043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65768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613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8112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5659" indent="-193245" algn="l" defTabSz="77296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2145" indent="-193245" algn="l" defTabSz="77296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98631" indent="-193245" algn="l" defTabSz="77296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85113" indent="-193245" algn="l" defTabSz="77296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6489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2969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9452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936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2420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901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05388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91870" algn="l" defTabSz="77296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46673" y="115859"/>
            <a:ext cx="9162181" cy="95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636" rIns="0" bIns="456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5"/>
            <a:ext cx="9292590" cy="471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74" tIns="45636" rIns="91274" bIns="45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84"/>
            <a:ext cx="2409190" cy="380677"/>
          </a:xfrm>
          <a:prstGeom prst="rect">
            <a:avLst/>
          </a:prstGeom>
        </p:spPr>
        <p:txBody>
          <a:bodyPr vert="horz" wrap="square" lIns="91274" tIns="45636" rIns="91274" bIns="456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</a:defRPr>
            </a:lvl1pPr>
          </a:lstStyle>
          <a:p>
            <a:pPr defTabSz="773689" fontAlgn="base">
              <a:spcBef>
                <a:spcPct val="0"/>
              </a:spcBef>
              <a:spcAft>
                <a:spcPct val="0"/>
              </a:spcAft>
              <a:defRPr/>
            </a:pPr>
            <a:fld id="{A7D2D94E-558B-452D-B921-48D8C1C25BC7}" type="slidenum">
              <a:rPr lang="ru-RU" altLang="ru-RU" smtClean="0"/>
              <a:pPr defTabSz="7736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  <p:pic>
        <p:nvPicPr>
          <p:cNvPr id="2053" name="Рисунок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707" y="115869"/>
            <a:ext cx="1188461" cy="109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46663" y="1155281"/>
            <a:ext cx="8377044" cy="57931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99" tIns="38648" rIns="77299" bIns="38648" anchor="ctr"/>
          <a:lstStyle/>
          <a:p>
            <a:pPr algn="ctr" defTabSz="773689">
              <a:defRPr/>
            </a:pPr>
            <a:endParaRPr lang="ru-RU" sz="1500">
              <a:solidFill>
                <a:prstClr val="white"/>
              </a:solidFill>
            </a:endParaRPr>
          </a:p>
        </p:txBody>
      </p:sp>
      <p:pic>
        <p:nvPicPr>
          <p:cNvPr id="2055" name="Объект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74658"/>
            <a:ext cx="10325100" cy="175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76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5pPr>
      <a:lvl6pPr marL="386500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6pPr>
      <a:lvl7pPr marL="772986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7pPr>
      <a:lvl8pPr marL="1159479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8pPr>
      <a:lvl9pPr marL="1545976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88793" indent="-28879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7282" indent="-24043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65768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613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8112" indent="-19208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5712" indent="-193250" algn="l" defTabSz="77298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2206" indent="-193250" algn="l" defTabSz="77298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98701" indent="-193250" algn="l" defTabSz="77298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85195" indent="-193250" algn="l" defTabSz="77298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6500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2986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9479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976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2466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962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05456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91947" algn="l" defTabSz="77298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647113" y="115864"/>
            <a:ext cx="9161733" cy="95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36" rIns="0" bIns="456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7"/>
            <a:ext cx="9292590" cy="471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74" tIns="45636" rIns="91274" bIns="45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91"/>
            <a:ext cx="2409190" cy="380677"/>
          </a:xfrm>
          <a:prstGeom prst="rect">
            <a:avLst/>
          </a:prstGeom>
        </p:spPr>
        <p:txBody>
          <a:bodyPr vert="horz" lIns="91274" tIns="45636" rIns="91274" bIns="4563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31582">
              <a:defRPr/>
            </a:pPr>
            <a:fld id="{500C75FB-29DB-479D-90FD-07DD74D674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031582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023723" y="115870"/>
            <a:ext cx="1188463" cy="109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7128" y="1155279"/>
            <a:ext cx="8376595" cy="57929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99" tIns="38648" rIns="77299" bIns="38648" anchor="ctr"/>
          <a:lstStyle/>
          <a:p>
            <a:pPr algn="ctr" defTabSz="1031582">
              <a:defRPr/>
            </a:pPr>
            <a:endParaRPr lang="ru-RU" sz="1500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974664"/>
            <a:ext cx="10325100" cy="175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744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5pPr>
      <a:lvl6pPr marL="386506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6pPr>
      <a:lvl7pPr marL="773005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7pPr>
      <a:lvl8pPr marL="1159510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8pPr>
      <a:lvl9pPr marL="1546013" algn="l" rtl="0" fontAlgn="base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89881" indent="-28988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8068" indent="-241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66259" indent="-19325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762" indent="-19325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9262" indent="-19325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5767" indent="-193255" algn="l" defTabSz="773005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2268" indent="-193255" algn="l" defTabSz="773005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98774" indent="-193255" algn="l" defTabSz="773005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85276" indent="-193255" algn="l" defTabSz="773005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6506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3005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9510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013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2514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9016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05524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92024" algn="l" defTabSz="77300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576" y="115567"/>
            <a:ext cx="9848850" cy="1051983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Учет баллов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OZON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 определении </a:t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налоговой базы по УСН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906048"/>
              </p:ext>
            </p:extLst>
          </p:nvPr>
        </p:nvGraphicFramePr>
        <p:xfrm>
          <a:off x="647700" y="2142066"/>
          <a:ext cx="6675967" cy="4304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469677693"/>
              </p:ext>
            </p:extLst>
          </p:nvPr>
        </p:nvGraphicFramePr>
        <p:xfrm>
          <a:off x="4729720" y="2277682"/>
          <a:ext cx="4975225" cy="3743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982" y="966972"/>
            <a:ext cx="2329444" cy="102420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1667" y="1278367"/>
            <a:ext cx="45180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Риск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включения полученной «Премии» в налогооблагаемую базу по УСН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9720" y="6460986"/>
            <a:ext cx="4997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4937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7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44997</TotalTime>
  <Words>44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 New Roman</vt:lpstr>
      <vt:lpstr>Специальное оформление</vt:lpstr>
      <vt:lpstr>7_Специальное оформление</vt:lpstr>
      <vt:lpstr>1_Специальное оформление</vt:lpstr>
      <vt:lpstr>2_Специальное оформление</vt:lpstr>
      <vt:lpstr>Учет баллов «OZON»,  при определении  налоговой базы по УСН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 Ivanova</dc:creator>
  <cp:lastModifiedBy>Кутищева Наталья Александровна</cp:lastModifiedBy>
  <cp:revision>960</cp:revision>
  <cp:lastPrinted>2026-04-22T10:39:09Z</cp:lastPrinted>
  <dcterms:created xsi:type="dcterms:W3CDTF">2019-04-30T10:46:03Z</dcterms:created>
  <dcterms:modified xsi:type="dcterms:W3CDTF">2026-04-22T10:39:50Z</dcterms:modified>
</cp:coreProperties>
</file>