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387" r:id="rId3"/>
    <p:sldId id="402" r:id="rId4"/>
    <p:sldId id="376" r:id="rId5"/>
    <p:sldId id="377" r:id="rId6"/>
    <p:sldId id="378" r:id="rId7"/>
    <p:sldId id="379" r:id="rId8"/>
    <p:sldId id="380" r:id="rId9"/>
    <p:sldId id="381" r:id="rId10"/>
    <p:sldId id="382" r:id="rId11"/>
    <p:sldId id="388" r:id="rId12"/>
    <p:sldId id="394" r:id="rId13"/>
    <p:sldId id="383" r:id="rId14"/>
    <p:sldId id="404" r:id="rId15"/>
    <p:sldId id="390" r:id="rId16"/>
    <p:sldId id="391" r:id="rId17"/>
    <p:sldId id="392" r:id="rId18"/>
    <p:sldId id="395" r:id="rId19"/>
    <p:sldId id="397" r:id="rId20"/>
    <p:sldId id="403" r:id="rId21"/>
    <p:sldId id="401" r:id="rId22"/>
    <p:sldId id="400" r:id="rId23"/>
    <p:sldId id="405" r:id="rId24"/>
  </p:sldIdLst>
  <p:sldSz cx="18288000" cy="10287000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TT Hoves" charset="0"/>
      <p:regular r:id="rId30"/>
    </p:embeddedFont>
    <p:embeddedFont>
      <p:font typeface="Montserrat Bold" charset="-52"/>
      <p:regular r:id="rId31"/>
    </p:embeddedFont>
    <p:embeddedFont>
      <p:font typeface="TT Hoves Bold" charset="0"/>
      <p:regular r:id="rId32"/>
    </p:embeddedFont>
    <p:embeddedFont>
      <p:font typeface="Montserrat Ultra-Bold" charset="0"/>
      <p:regular r:id="rId33"/>
    </p:embeddedFont>
    <p:embeddedFont>
      <p:font typeface="Montserrat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981" autoAdjust="0"/>
  </p:normalViewPr>
  <p:slideViewPr>
    <p:cSldViewPr>
      <p:cViewPr>
        <p:scale>
          <a:sx n="39" d="100"/>
          <a:sy n="39" d="100"/>
        </p:scale>
        <p:origin x="-86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4CE0D-9A48-4E2F-9FAE-B15D4CA22632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2EE0F-7B81-4DD6-9E02-8371F95843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2EE0F-7B81-4DD6-9E02-8371F958435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2EE0F-7B81-4DD6-9E02-8371F958435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1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D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1586" y="1643038"/>
            <a:ext cx="4757714" cy="7050655"/>
          </a:xfrm>
          <a:custGeom>
            <a:avLst/>
            <a:gdLst/>
            <a:ahLst/>
            <a:cxnLst/>
            <a:rect l="l" t="t" r="r" b="b"/>
            <a:pathLst>
              <a:path w="5332695" h="7664993">
                <a:moveTo>
                  <a:pt x="0" y="0"/>
                </a:moveTo>
                <a:lnTo>
                  <a:pt x="5332695" y="0"/>
                </a:lnTo>
                <a:lnTo>
                  <a:pt x="5332695" y="7664993"/>
                </a:lnTo>
                <a:lnTo>
                  <a:pt x="0" y="76649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800" b="-178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87338" y="8284788"/>
            <a:ext cx="6136462" cy="2002212"/>
          </a:xfrm>
          <a:custGeom>
            <a:avLst/>
            <a:gdLst/>
            <a:ahLst/>
            <a:cxnLst/>
            <a:rect l="l" t="t" r="r" b="b"/>
            <a:pathLst>
              <a:path w="6136462" h="2002212">
                <a:moveTo>
                  <a:pt x="0" y="0"/>
                </a:moveTo>
                <a:lnTo>
                  <a:pt x="6136462" y="0"/>
                </a:lnTo>
                <a:lnTo>
                  <a:pt x="6136462" y="2002212"/>
                </a:lnTo>
                <a:lnTo>
                  <a:pt x="0" y="2002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89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00068" y="3143236"/>
            <a:ext cx="10930014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 smtClean="0"/>
              <a:t>«ИНСТРУМЕНТЫ ЭФФЕКТИВНЫХ ПЕРЕГОВОРОВ»</a:t>
            </a:r>
          </a:p>
          <a:p>
            <a:endParaRPr lang="ru-RU" sz="6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09647" y="1714455"/>
            <a:ext cx="5187495" cy="7543845"/>
          </a:xfrm>
          <a:custGeom>
            <a:avLst/>
            <a:gdLst/>
            <a:ahLst/>
            <a:cxnLst/>
            <a:rect l="l" t="t" r="r" b="b"/>
            <a:pathLst>
              <a:path w="5187495" h="7543845">
                <a:moveTo>
                  <a:pt x="0" y="0"/>
                </a:moveTo>
                <a:lnTo>
                  <a:pt x="5187495" y="0"/>
                </a:lnTo>
                <a:lnTo>
                  <a:pt x="5187495" y="7543845"/>
                </a:lnTo>
                <a:lnTo>
                  <a:pt x="0" y="75438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396" b="-11396"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74" y="6076025"/>
            <a:ext cx="2779714" cy="2779714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0" y="9858372"/>
            <a:ext cx="1556909" cy="428628"/>
          </a:xfrm>
          <a:custGeom>
            <a:avLst/>
            <a:gdLst/>
            <a:ahLst/>
            <a:cxnLst/>
            <a:rect l="l" t="t" r="r" b="b"/>
            <a:pathLst>
              <a:path w="2235927" h="644044">
                <a:moveTo>
                  <a:pt x="0" y="0"/>
                </a:moveTo>
                <a:lnTo>
                  <a:pt x="2235927" y="0"/>
                </a:lnTo>
                <a:lnTo>
                  <a:pt x="2235927" y="644045"/>
                </a:lnTo>
                <a:lnTo>
                  <a:pt x="0" y="64404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43010" y="9572656"/>
            <a:ext cx="1318055" cy="681152"/>
          </a:xfrm>
          <a:custGeom>
            <a:avLst/>
            <a:gdLst/>
            <a:ahLst/>
            <a:cxnLst/>
            <a:rect l="l" t="t" r="r" b="b"/>
            <a:pathLst>
              <a:path w="1318055" h="681152">
                <a:moveTo>
                  <a:pt x="0" y="0"/>
                </a:moveTo>
                <a:lnTo>
                  <a:pt x="1318054" y="0"/>
                </a:lnTo>
                <a:lnTo>
                  <a:pt x="1318054" y="681152"/>
                </a:lnTo>
                <a:lnTo>
                  <a:pt x="0" y="68115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t="-26048" b="-8954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71770" y="9509773"/>
            <a:ext cx="768286" cy="777227"/>
          </a:xfrm>
          <a:custGeom>
            <a:avLst/>
            <a:gdLst/>
            <a:ahLst/>
            <a:cxnLst/>
            <a:rect l="l" t="t" r="r" b="b"/>
            <a:pathLst>
              <a:path w="768286" h="777227">
                <a:moveTo>
                  <a:pt x="0" y="0"/>
                </a:moveTo>
                <a:lnTo>
                  <a:pt x="768286" y="0"/>
                </a:lnTo>
                <a:lnTo>
                  <a:pt x="768286" y="777226"/>
                </a:lnTo>
                <a:lnTo>
                  <a:pt x="0" y="77722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29026" y="9753373"/>
            <a:ext cx="1188824" cy="605101"/>
          </a:xfrm>
          <a:custGeom>
            <a:avLst/>
            <a:gdLst/>
            <a:ahLst/>
            <a:cxnLst/>
            <a:rect l="l" t="t" r="r" b="b"/>
            <a:pathLst>
              <a:path w="1188824" h="605101">
                <a:moveTo>
                  <a:pt x="0" y="0"/>
                </a:moveTo>
                <a:lnTo>
                  <a:pt x="1188823" y="0"/>
                </a:lnTo>
                <a:lnTo>
                  <a:pt x="1188823" y="605101"/>
                </a:lnTo>
                <a:lnTo>
                  <a:pt x="0" y="6051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786546" y="9696086"/>
            <a:ext cx="893645" cy="590914"/>
          </a:xfrm>
          <a:custGeom>
            <a:avLst/>
            <a:gdLst/>
            <a:ahLst/>
            <a:cxnLst/>
            <a:rect l="l" t="t" r="r" b="b"/>
            <a:pathLst>
              <a:path w="893645" h="590914">
                <a:moveTo>
                  <a:pt x="0" y="0"/>
                </a:moveTo>
                <a:lnTo>
                  <a:pt x="893644" y="0"/>
                </a:lnTo>
                <a:lnTo>
                  <a:pt x="893644" y="590914"/>
                </a:lnTo>
                <a:lnTo>
                  <a:pt x="0" y="59091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715240" y="9838231"/>
            <a:ext cx="1440081" cy="448769"/>
          </a:xfrm>
          <a:custGeom>
            <a:avLst/>
            <a:gdLst/>
            <a:ahLst/>
            <a:cxnLst/>
            <a:rect l="l" t="t" r="r" b="b"/>
            <a:pathLst>
              <a:path w="1440081" h="448769">
                <a:moveTo>
                  <a:pt x="0" y="0"/>
                </a:moveTo>
                <a:lnTo>
                  <a:pt x="1440081" y="0"/>
                </a:lnTo>
                <a:lnTo>
                  <a:pt x="1440081" y="448770"/>
                </a:lnTo>
                <a:lnTo>
                  <a:pt x="0" y="44877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286876" y="9786970"/>
            <a:ext cx="785818" cy="428592"/>
          </a:xfrm>
          <a:custGeom>
            <a:avLst/>
            <a:gdLst/>
            <a:ahLst/>
            <a:cxnLst/>
            <a:rect l="l" t="t" r="r" b="b"/>
            <a:pathLst>
              <a:path w="948520" h="409249">
                <a:moveTo>
                  <a:pt x="0" y="0"/>
                </a:moveTo>
                <a:lnTo>
                  <a:pt x="948520" y="0"/>
                </a:lnTo>
                <a:lnTo>
                  <a:pt x="948520" y="409250"/>
                </a:lnTo>
                <a:lnTo>
                  <a:pt x="0" y="409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105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072694" y="9858408"/>
            <a:ext cx="928694" cy="428592"/>
          </a:xfrm>
          <a:custGeom>
            <a:avLst/>
            <a:gdLst/>
            <a:ahLst/>
            <a:cxnLst/>
            <a:rect l="l" t="t" r="r" b="b"/>
            <a:pathLst>
              <a:path w="1048918" h="607672">
                <a:moveTo>
                  <a:pt x="0" y="0"/>
                </a:moveTo>
                <a:lnTo>
                  <a:pt x="1048918" y="0"/>
                </a:lnTo>
                <a:lnTo>
                  <a:pt x="1048918" y="607672"/>
                </a:lnTo>
                <a:lnTo>
                  <a:pt x="0" y="60767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573024" y="9605848"/>
            <a:ext cx="568361" cy="681152"/>
          </a:xfrm>
          <a:custGeom>
            <a:avLst/>
            <a:gdLst/>
            <a:ahLst/>
            <a:cxnLst/>
            <a:rect l="l" t="t" r="r" b="b"/>
            <a:pathLst>
              <a:path w="568361" h="681152">
                <a:moveTo>
                  <a:pt x="0" y="0"/>
                </a:moveTo>
                <a:lnTo>
                  <a:pt x="568361" y="0"/>
                </a:lnTo>
                <a:lnTo>
                  <a:pt x="568361" y="681152"/>
                </a:lnTo>
                <a:lnTo>
                  <a:pt x="0" y="68115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144528" y="9796284"/>
            <a:ext cx="970895" cy="490716"/>
          </a:xfrm>
          <a:custGeom>
            <a:avLst/>
            <a:gdLst/>
            <a:ahLst/>
            <a:cxnLst/>
            <a:rect l="l" t="t" r="r" b="b"/>
            <a:pathLst>
              <a:path w="970895" h="490716">
                <a:moveTo>
                  <a:pt x="0" y="0"/>
                </a:moveTo>
                <a:lnTo>
                  <a:pt x="970895" y="0"/>
                </a:lnTo>
                <a:lnTo>
                  <a:pt x="970895" y="490716"/>
                </a:lnTo>
                <a:lnTo>
                  <a:pt x="0" y="490716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215702" y="9944590"/>
            <a:ext cx="1326452" cy="342410"/>
          </a:xfrm>
          <a:custGeom>
            <a:avLst/>
            <a:gdLst/>
            <a:ahLst/>
            <a:cxnLst/>
            <a:rect l="l" t="t" r="r" b="b"/>
            <a:pathLst>
              <a:path w="1326452" h="342410">
                <a:moveTo>
                  <a:pt x="0" y="0"/>
                </a:moveTo>
                <a:lnTo>
                  <a:pt x="1326452" y="0"/>
                </a:lnTo>
                <a:lnTo>
                  <a:pt x="1326452" y="342410"/>
                </a:lnTo>
                <a:lnTo>
                  <a:pt x="0" y="342410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043878" y="9812327"/>
            <a:ext cx="1101310" cy="474673"/>
          </a:xfrm>
          <a:custGeom>
            <a:avLst/>
            <a:gdLst/>
            <a:ahLst/>
            <a:cxnLst/>
            <a:rect l="l" t="t" r="r" b="b"/>
            <a:pathLst>
              <a:path w="1101310" h="474673">
                <a:moveTo>
                  <a:pt x="0" y="0"/>
                </a:moveTo>
                <a:lnTo>
                  <a:pt x="1101310" y="0"/>
                </a:lnTo>
                <a:lnTo>
                  <a:pt x="1101310" y="474673"/>
                </a:lnTo>
                <a:lnTo>
                  <a:pt x="0" y="47467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073222" y="9656070"/>
            <a:ext cx="969092" cy="702404"/>
          </a:xfrm>
          <a:custGeom>
            <a:avLst/>
            <a:gdLst/>
            <a:ahLst/>
            <a:cxnLst/>
            <a:rect l="l" t="t" r="r" b="b"/>
            <a:pathLst>
              <a:path w="969092" h="702404">
                <a:moveTo>
                  <a:pt x="0" y="0"/>
                </a:moveTo>
                <a:lnTo>
                  <a:pt x="969092" y="0"/>
                </a:lnTo>
                <a:lnTo>
                  <a:pt x="969092" y="702403"/>
                </a:lnTo>
                <a:lnTo>
                  <a:pt x="0" y="702403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0368571" y="1843641"/>
            <a:ext cx="209323" cy="207523"/>
            <a:chOff x="0" y="0"/>
            <a:chExt cx="55130" cy="5465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5130" cy="54656"/>
            </a:xfrm>
            <a:custGeom>
              <a:avLst/>
              <a:gdLst/>
              <a:ahLst/>
              <a:cxnLst/>
              <a:rect l="l" t="t" r="r" b="b"/>
              <a:pathLst>
                <a:path w="55130" h="54656">
                  <a:moveTo>
                    <a:pt x="0" y="0"/>
                  </a:moveTo>
                  <a:lnTo>
                    <a:pt x="55130" y="0"/>
                  </a:lnTo>
                  <a:lnTo>
                    <a:pt x="55130" y="54656"/>
                  </a:lnTo>
                  <a:lnTo>
                    <a:pt x="0" y="54656"/>
                  </a:ln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55130" cy="92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800304" y="1608342"/>
            <a:ext cx="12493670" cy="650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Автор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и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тренер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обучающих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и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развивающих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>
              <a:lnSpc>
                <a:spcPts val="3919"/>
              </a:lnSpc>
            </a:pP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проектов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для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руководителей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>
              <a:lnSpc>
                <a:spcPts val="3919"/>
              </a:lnSpc>
            </a:pP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и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лидеров</a:t>
            </a:r>
            <a:r>
              <a:rPr lang="en-US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команд</a:t>
            </a:r>
            <a:endParaRPr lang="ru-RU" sz="2799" dirty="0" smtClean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>
              <a:lnSpc>
                <a:spcPts val="3919"/>
              </a:lnSpc>
            </a:pPr>
            <a:endParaRPr lang="ru-RU" sz="1200" dirty="0" smtClean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>
              <a:lnSpc>
                <a:spcPts val="3919"/>
              </a:lnSpc>
            </a:pPr>
            <a:r>
              <a:rPr lang="ru-RU" sz="2799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Коуч</a:t>
            </a:r>
            <a:r>
              <a:rPr lang="ru-RU" sz="2799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первых лиц и управленческих команд</a:t>
            </a:r>
          </a:p>
          <a:p>
            <a:pPr>
              <a:lnSpc>
                <a:spcPts val="3919"/>
              </a:lnSpc>
            </a:pPr>
            <a:endParaRPr lang="en-US" sz="1200" dirty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>
              <a:lnSpc>
                <a:spcPts val="3919"/>
              </a:lnSpc>
            </a:pPr>
            <a:r>
              <a:rPr lang="en-US" sz="2800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Тренер</a:t>
            </a:r>
            <a:r>
              <a:rPr lang="en-US" sz="2800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800" dirty="0" err="1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спикеров</a:t>
            </a:r>
            <a:r>
              <a:rPr lang="en-US" sz="2800" dirty="0" smtClean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. </a:t>
            </a:r>
            <a:endParaRPr lang="ru-RU" sz="2800" dirty="0" smtClean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>
              <a:lnSpc>
                <a:spcPts val="3919"/>
              </a:lnSpc>
            </a:pPr>
            <a:endParaRPr sz="1200"/>
          </a:p>
          <a:p>
            <a:pPr algn="l">
              <a:lnSpc>
                <a:spcPts val="3919"/>
              </a:lnSpc>
            </a:pPr>
            <a:r>
              <a:rPr lang="en-US" sz="2799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Автор</a:t>
            </a:r>
            <a:r>
              <a:rPr lang="en-US" sz="2799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методики</a:t>
            </a:r>
            <a:r>
              <a:rPr lang="en-US" sz="2799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интенсивной</a:t>
            </a:r>
            <a:r>
              <a:rPr lang="en-US" sz="2799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799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подготовки</a:t>
            </a:r>
            <a:endParaRPr lang="en-US" sz="2799" dirty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3919"/>
              </a:lnSpc>
            </a:pPr>
            <a:r>
              <a:rPr lang="en-US" sz="2799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 </a:t>
            </a:r>
            <a:r>
              <a:rPr lang="en-US" sz="2799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бизнес</a:t>
            </a:r>
            <a:r>
              <a:rPr lang="en-US" sz="2799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- </a:t>
            </a:r>
            <a:r>
              <a:rPr lang="en-US" sz="2799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выступлениям</a:t>
            </a:r>
            <a:endParaRPr lang="en-US" sz="2799" dirty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3919"/>
              </a:lnSpc>
            </a:pPr>
            <a:endParaRPr/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30303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3919"/>
              </a:lnSpc>
            </a:pPr>
            <a:endParaRPr/>
          </a:p>
        </p:txBody>
      </p:sp>
      <p:sp>
        <p:nvSpPr>
          <p:cNvPr id="24" name="TextBox 24"/>
          <p:cNvSpPr txBox="1"/>
          <p:nvPr/>
        </p:nvSpPr>
        <p:spPr>
          <a:xfrm>
            <a:off x="527101" y="459786"/>
            <a:ext cx="6986136" cy="710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56"/>
              </a:lnSpc>
            </a:pPr>
            <a:r>
              <a:rPr lang="en-US" sz="4714" b="1" spc="47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ЛИНА ХАНЕВСКАЯ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42878" y="1714476"/>
            <a:ext cx="3388668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Бизнес</a:t>
            </a:r>
            <a:r>
              <a:rPr lang="en-US" sz="3200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- </a:t>
            </a:r>
            <a:r>
              <a:rPr lang="en-US" sz="3200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тренер</a:t>
            </a:r>
            <a:r>
              <a:rPr lang="en-US" sz="3200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2820" y="2739187"/>
            <a:ext cx="261895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Методолог</a:t>
            </a:r>
            <a:endParaRPr lang="en-US" sz="320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642878" y="4500558"/>
            <a:ext cx="1055053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 err="1">
                <a:solidFill>
                  <a:srgbClr val="0B1320"/>
                </a:solidFill>
                <a:latin typeface="TT Hoves Bold"/>
                <a:ea typeface="TT Hoves Bold"/>
                <a:cs typeface="TT Hoves Bold"/>
                <a:sym typeface="TT Hoves Bold"/>
              </a:rPr>
              <a:t>Фасилитатор</a:t>
            </a:r>
            <a:r>
              <a:rPr lang="en-US" sz="3200" b="1" dirty="0">
                <a:solidFill>
                  <a:srgbClr val="0B132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7126" y="3643302"/>
            <a:ext cx="154738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Коуч</a:t>
            </a:r>
            <a:endParaRPr lang="en-US" sz="320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787074" y="7286640"/>
            <a:ext cx="1355132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43"/>
              </a:lnSpc>
            </a:pPr>
            <a:r>
              <a:rPr lang="en-US" sz="2531" b="1" dirty="0">
                <a:solidFill>
                  <a:srgbClr val="303030"/>
                </a:solidFill>
                <a:latin typeface="TT Hoves Bold"/>
                <a:ea typeface="TT Hoves Bold"/>
                <a:cs typeface="TT Hoves Bold"/>
                <a:sym typeface="TT Hoves Bold"/>
              </a:rPr>
              <a:t>25+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лет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в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профессии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algn="l">
              <a:lnSpc>
                <a:spcPts val="3543"/>
              </a:lnSpc>
            </a:pPr>
            <a:r>
              <a:rPr lang="en-US" sz="2531" b="1" dirty="0" smtClean="0">
                <a:solidFill>
                  <a:srgbClr val="303030"/>
                </a:solidFill>
                <a:latin typeface="TT Hoves Bold"/>
                <a:ea typeface="TT Hoves Bold"/>
                <a:cs typeface="TT Hoves Bold"/>
                <a:sym typeface="TT Hoves Bold"/>
              </a:rPr>
              <a:t>80</a:t>
            </a:r>
            <a:r>
              <a:rPr lang="en-US" sz="2531" b="1" dirty="0">
                <a:solidFill>
                  <a:srgbClr val="303030"/>
                </a:solidFill>
                <a:latin typeface="TT Hoves Bold"/>
                <a:ea typeface="TT Hoves Bold"/>
                <a:cs typeface="TT Hoves Bold"/>
                <a:sym typeface="TT Hoves Bold"/>
              </a:rPr>
              <a:t>%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клиентов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крупные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и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средние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компании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algn="l">
              <a:lnSpc>
                <a:spcPts val="3543"/>
              </a:lnSpc>
            </a:pPr>
            <a:r>
              <a:rPr lang="en-US" sz="2531" b="1" dirty="0" smtClean="0">
                <a:solidFill>
                  <a:srgbClr val="303030"/>
                </a:solidFill>
                <a:latin typeface="TT Hoves Bold"/>
                <a:ea typeface="TT Hoves Bold"/>
                <a:cs typeface="TT Hoves Bold"/>
                <a:sym typeface="TT Hoves Bold"/>
              </a:rPr>
              <a:t>70</a:t>
            </a:r>
            <a:r>
              <a:rPr lang="en-US" sz="2531" b="1" dirty="0">
                <a:solidFill>
                  <a:srgbClr val="303030"/>
                </a:solidFill>
                <a:latin typeface="TT Hoves Bold"/>
                <a:ea typeface="TT Hoves Bold"/>
                <a:cs typeface="TT Hoves Bold"/>
                <a:sym typeface="TT Hoves Bold"/>
              </a:rPr>
              <a:t>%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клиентов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поддерживают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algn="l">
              <a:lnSpc>
                <a:spcPts val="3543"/>
              </a:lnSpc>
            </a:pP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долгосрочное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2531" dirty="0" err="1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сотрудничество</a:t>
            </a:r>
            <a:r>
              <a:rPr lang="en-US" sz="2531" dirty="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501322" y="3786178"/>
            <a:ext cx="209323" cy="207523"/>
            <a:chOff x="0" y="0"/>
            <a:chExt cx="55130" cy="5465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130" cy="54656"/>
            </a:xfrm>
            <a:custGeom>
              <a:avLst/>
              <a:gdLst/>
              <a:ahLst/>
              <a:cxnLst/>
              <a:rect l="l" t="t" r="r" b="b"/>
              <a:pathLst>
                <a:path w="55130" h="54656">
                  <a:moveTo>
                    <a:pt x="0" y="0"/>
                  </a:moveTo>
                  <a:lnTo>
                    <a:pt x="55130" y="0"/>
                  </a:lnTo>
                  <a:lnTo>
                    <a:pt x="55130" y="54656"/>
                  </a:lnTo>
                  <a:lnTo>
                    <a:pt x="0" y="54656"/>
                  </a:ln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55130" cy="92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429884" y="4786310"/>
            <a:ext cx="209323" cy="207523"/>
            <a:chOff x="0" y="0"/>
            <a:chExt cx="55130" cy="5465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5130" cy="54656"/>
            </a:xfrm>
            <a:custGeom>
              <a:avLst/>
              <a:gdLst/>
              <a:ahLst/>
              <a:cxnLst/>
              <a:rect l="l" t="t" r="r" b="b"/>
              <a:pathLst>
                <a:path w="55130" h="54656">
                  <a:moveTo>
                    <a:pt x="0" y="0"/>
                  </a:moveTo>
                  <a:lnTo>
                    <a:pt x="55130" y="0"/>
                  </a:lnTo>
                  <a:lnTo>
                    <a:pt x="55130" y="54656"/>
                  </a:lnTo>
                  <a:lnTo>
                    <a:pt x="0" y="54656"/>
                  </a:ln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55130" cy="92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3"/>
          <p:cNvGrpSpPr/>
          <p:nvPr/>
        </p:nvGrpSpPr>
        <p:grpSpPr>
          <a:xfrm>
            <a:off x="10429884" y="5715004"/>
            <a:ext cx="209323" cy="207523"/>
            <a:chOff x="0" y="0"/>
            <a:chExt cx="55130" cy="54656"/>
          </a:xfrm>
        </p:grpSpPr>
        <p:sp>
          <p:nvSpPr>
            <p:cNvPr id="37" name="Freeform 34"/>
            <p:cNvSpPr/>
            <p:nvPr/>
          </p:nvSpPr>
          <p:spPr>
            <a:xfrm>
              <a:off x="0" y="0"/>
              <a:ext cx="55130" cy="54656"/>
            </a:xfrm>
            <a:custGeom>
              <a:avLst/>
              <a:gdLst/>
              <a:ahLst/>
              <a:cxnLst/>
              <a:rect l="l" t="t" r="r" b="b"/>
              <a:pathLst>
                <a:path w="55130" h="54656">
                  <a:moveTo>
                    <a:pt x="0" y="0"/>
                  </a:moveTo>
                  <a:lnTo>
                    <a:pt x="55130" y="0"/>
                  </a:lnTo>
                  <a:lnTo>
                    <a:pt x="55130" y="54656"/>
                  </a:lnTo>
                  <a:lnTo>
                    <a:pt x="0" y="54656"/>
                  </a:ln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8" name="TextBox 35"/>
            <p:cNvSpPr txBox="1"/>
            <p:nvPr/>
          </p:nvSpPr>
          <p:spPr>
            <a:xfrm>
              <a:off x="0" y="-38100"/>
              <a:ext cx="55130" cy="92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57786" y="9429780"/>
            <a:ext cx="1285884" cy="1285884"/>
          </a:xfrm>
          <a:prstGeom prst="rect">
            <a:avLst/>
          </a:prstGeom>
          <a:noFill/>
        </p:spPr>
      </p:pic>
      <p:pic>
        <p:nvPicPr>
          <p:cNvPr id="40" name="Google Shape;238;p19"/>
          <p:cNvPicPr preferRelativeResize="0"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144792" y="9930763"/>
            <a:ext cx="1857388" cy="284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ata:image/png;base64,iVBORw0KGgoAAAANSUhEUgAAB4AAAAQ4CAYAAADo08FDAAAQAElEQVR4Aey9CaAsV13n/zt135K8l7yX5CUhkAQSVCAsQnBQEBBwIcieENSEsARICIv6d2bcZv4z6ozjLi6g/kcRQcdB4sImCgREYBw2RUlCIPsKgSQkZCEvefd21f/3Pd2nb9163X1v71Xdn3797XPqLL/f73yqqm+9c27Vzc556blFb73Ky0s657zinLJeWqrrlU9te9XNsexlLz+/+JVf++1i/31rxepaUay28uLAWsu1tkGra2vFWtLqWtHqaO3AgUI64Kl0//33F720ep+X77+vuO+++4r9+/f31b333lsMo29+85tFWXfffXcxSHfddVdR1p133lmU9Y1vfKMYpDvuuKO4Y4Buv/32oqzbbrutGKRbb721KEtttX3LLbcUZX3ta18rtqKvfvWrxSDdfPPNRVlf/vKXi7JuuummYpBuvPHGoqwbbrih2KDrbypuKOn6624stqrrrr2hkK655rqin66++uqirKuuuqpo6xpPrymuvPLq4sorpGvbqbavvLK48iB5m1jnabf9tcUVl1+1QZd/6cqirC9+8fKiny677EuF9IUvfLHop0svvawYRpdc/IWily7+/KVFWf/2bxcXvfSv//r5oqzPfe7fikH6l3/512KQ/vmznysG6bOf+ZeirE9/+rNFWar7zKf/ufj0pz5bfOpTn+nqk5/8dLEV/d//+6likP7p/3yy6Kf/84n/W0gf//j/KfrpYx/7RFHWP/7jx4tB+uhHP1YMo3/4yD8WZX3kwx8tyrrooo8U/fShD324kD74wYuKTfWBjxQf7KEPfOBDRVl//3cfLNq6yNOLir97/4cG6IPF3/7t3/XV+973/kJ673v/tjhI7/m74r2u97z7/UVbf99Jffs97yvek9Spf/e7/rYo611/876il/76r99bDNJf/dW7i7L+8sJ3FYN04Tv/phikd/7FXxdl/cU7/qoYpHf8778seunP//ydRVn/68/+ouilP/vTdxRb1Z++/X8X0tvf9udFP73tT/5XUdZb3/qnxSD98VveXgyjt/zR24qy/ugP/6Qo6w//51uLfvqf/98fF9If/MEfFf30+7/3h8Uw+r03/89ikN78pv+vKOtNv/sHRT/97u/8fiH99m+/uein33rjm4pBeuNv/m4xSL/5G79TtPUmT99U/Mav/25Fv+3b6/r1X/utIupXf7v49V/9neJXf+W3BupXfvmNxSD98i/9ZjFIv/Q/fqMo63/84q8XvfSL/+3XirL+2y/8StFLv/Dzv1wMo5//uV8q+unn/uv/KKT/+l9+sein//Kf/3tR1n/+T79QlPWf/vMvFIP0s//p54uyfvpnf66QfvZnfq6Qfuan/2sh/exPtVPlf8rLfupn/muh9Kd/6r8U/fRT//H/LaT/+B/+U7FV/Yd//7PFIP37n/iZoqwf/39+uvjxn+ivH/vxnyrK+tEf+8mirDf86H8sBun1b/j3xSC97vU/UZR1wev+n2KQXnPBjxdlqe1rXvvjxfkX/Fhx/mvWdd75P1psRa8+7/XFIL3q1a8ryjr3Va8teukV515QlPXyV7ymqEr/t3rpy84rXvqyV3d1zhz/r4fvTf6P/tJXFTCCEccAxwDHAMcAxwDHAMcAxwDHAMcAx8ByHAOZLdGr8LGura3aJZdcYp/+zGcsBLOiUKlX9HtvUt2vWzPKiRICEIAABCAAAQhAAAITIuDXzX55PSFjmIEABCAAgckSwBoEIAABCEAAAhCAAAQgsEwEeiwAq0jqYCg8L3U2m5zECSlf9dWi7wc/+EG76657fDix1NP2W1tJ1pnE0na7lk8IJAKzPi/cX3LdM/WDtWf5gEKqIFAbApsd37MMVOeSNITPYX9Gqr00hAuaQqC+BOp0/taXUlMjC0N8Hep6WUeD0qaOl7ghAAEIQAACC0uAgUEAAhCAAAQgAAEILB0BzdNMZ9AhN5Osnq8bbrjBPvIP/9AJbuNU1catTpNKslmb3BsUrko3NheegGZKN9NmEMr9N2vr9fE48z4x9e3N3rGdn58mbdaY+kUlUJ9xxQPSw0mpZ8d962ePNJQdP4f0Wz8bNJSBrTWWm621pBUElpSAfjZJSzr8KQw7fe3oujRpFDcT/JYexf2mfdLYlFrdg910NDSAAAQgAAEIQAACkyOAJQhAAAIQgAAElpNAaQFYWakCQpPovaS7l6rqdq3vxF0Wgknmr3/4h4/Y1772Nd+2OE+kuSLJ0ss3NGlWlkamba8y0cp8Iyl1ixNPaYN0QQjEvW2mYz7ueT8Sep0XwQ+ITeV9e1LxvnFRVqmOMKnjN7Yv52WjJPmMfVWmxqltJ9VBKbOqUjuZluI2HxCYNQEdfJKOT6Xyr1Tbym8inYdlxXOy00fnZbmunI/tevnQydFLHZsHJbLRkeyrXqmkvGIoS+ecyqPUL2bm+YFvCIxOQMe5tOF80nEtbcWs2pWkn0/dbvoZlr4LSm3kS+2keMXW7dC4jIYwSJMeUPxmc6TyuRXbupwoS320rWtd5fULjlG+kWx7Nr7dTUxn/aGxRbnjGJOnvCEAAQhAAAIQgAAEIACBSIAPCEAAAhBYYgKaXZvS8DWJJ03J/JhmNUl1111327vf/e6uJU1wbbj5S7NIaliWt1axJwPfcSJK/Qa2orKRBLZyAGw6sF5GOmXxQNS509ne1JYaDGgbq6oHo+xL6osgMA8C1WNygjGkxdehTfrJovMvaej+dIBAEwjULcbqd4Gfhxt+aSLFq3ZS2iYdlkBcuHWESoftq/baM0qj3M6G7Vg4vw/FUtb8IsEzBCAAAQhAAAIQgAAEIACBuhAgDghAYNkJ+AKwv3VnRSKhuzrKSuULmPrclX3uc5+zT37qU7YSVuIIVVZWXBCONcN/aCJq+F70aAQBnSPl82aSQeu3B6K90hEU/cXCCX+UfEzYMuYgsDwE9HN0mNGqvTRMH9pCoK4EOJbrumd6xlUp1O+7VIo2bG5Wv6Gxb6i95Nn5vHURPx/PeIUABCAAAQhAAAIQgAAEIAABCNSHAJFAwAks/azdffftt3e/6932zW/ea+tPFdSiWJKN/GIOamR0S9JRx1h5qNUjprpdbjtsvuor9Z+kj2STFAJbIdDvmNxKX9pAAAKLQ2Cr3wVqJy3OyJs2kg1XDL4rNmw3bTBLGi/DhgAEIAABCEAAAhCAAAQgAAEIQGDxCaQRri8A6w5DKdVslqZHbJbTbh+ZTeoW1izTjm/FttktX73VLrzwQsvzwuK/4J8+rsJTk0qRZ1lmkoUsPqCwyILpUXpSaqYuSamMtD+BEEL/ytrU6HHJLj8uLMl8e9T4ugeIz6B2bYiDjsty2qmUz07W4p3HajdI3cbW/sUG9xOs8yr36xSRTI1ACA5eb6UdLyEEC+FgdaqXIPHj0b9tLZ5DymvISrd4Tul8kNQtqtSv0PEdC617rqqtFP2V2lp6Bc+4dF56bvO3bCje1FLbnbz8V9WpWk/UXlovIQeBxhDQubThXCkfyzr/kvqNSO2lTv0GW+rbKe+er2rrUjspfnekNs1LNYRBmvSI/JvNpHSdqr/lK6UY5K+c10NIJJVL5bzaqW+UV8quJxveai9tKJzyhuKK38i9Apqy72mZL/z/JDrUg++9EMK03EzEbgjBQpAyT7NoM4QQUz5qRYBgIAABCEAAAhCAAAQgAAEIQGDJCLT/l75kgy4PN4T2BMXHP/Fx+9y//KtXtbc9M/i9xWaDjcyrFr9LR4Djdel2eXMGHKftPdyUerYR76bF2wioBNkYAhz/jdlVCpTdJQoIAhCAwBITYOgQgAAEIAABCEAAAhCAwDISyCzdqbSMoy+NOW+ZveMv3mHfuPMuK+KtC1ob16qZVGpIFgKTIKBjTLJex1evskk47dgggUDtCOS1i4iAIAABCCwDAV3tzn6crEhPj7muIaXpecAyBCAAAQg0jADhQgACEIAABCAAAQgsLYHe8z7x8X4+Ia90idDc/vXb7S//8i/t/vvvN+uzOFcUhS8QM3G1RIfFlIaqyTmpl3kdX37+mdJe9ZRBYHQC9IQABCAAAQgkArraSPnpp/LmCrq+kabvEQ8QgAAEIAABCEBgmQkwdghAAAIQgAAElpvAxgVgLfhKS8sks8985rP20Y9+zJfetDjXxhNCsBBCpKIF4DzPTVKBtpUiCAwkoF8o6Kp9XB3cXpOhPjHqR1+7TtvtHJ8QgMAQBNKTLapp9+9nD2FrsZoyGgg0gIB+RvZQ+hlq7euxBgxkKiEKg64U+mkzp7njk2RHUnulkvLTUYp2OtaX26rv0HhOlNPlJsLoIQABCEAAAhCAAAQiAT4gAAEIQAACcTa8B4Y0UaO0R/UCF62trtq7/uZddtWVV8VRhqAJlZiNHyz4Rgx8jERAx5LUr3NnwTfeGZPa6ByU0jYpBCAAAQhAYBQCTe+jn59S08cxXvzxSkEYpPFMxd7TXfiNLkofpesZXetIpVqyoxLQwZCUbGg75UkhAAEIQAACEIAABCAAgeUiwGghAAEItAnoFot2js9IoPCZsAMH1uwP/+gtduc37ra1NZ+s8rK08BtCsBBCbMsHBEYnoFOP42h0fvRcLAI6HxZrRIwGAgtDQHfSL8xglnggfYY+2zXY6nd9XM7uExnFoxPQ9aVU5T26RXpCAAIQgAAEIAABCEAAAhCAQEMIECYESgSYGSjBKGfvuOMOe+tb32r79++3tVYrPpSXaaoyIfLDEdBE3GY9ttJmMxvUQ6BpBNJxn9KmxU+8EFhkAum8TOk8x6qrMGmeMczfd9wTwiDNP5wxI4ijGdMG3bdCgDYQgAAEIAABCEAAAhCAAAQgAAEILD6B6ggzC7l1ZemVeSbJswv8LkJmZVm2YtKqL/p+/pKL7W//7u8srKxYrruALZjqktQvhLDAdBja2AT8uLGed0/5eWfV2Vs/loLKpLE9Y6AGBPIi9++O3PQEgVFUgyFMKQQ/1vV9Gv8KgfJyo1Q/d5QfU+Wfa+W86byTxrRPdwgsNAE/D+PPLj8nlWqsSnv+LFPlpKVztIf081E66GfnpP1P115E2UHbK7+ZdyHwPRS/PXulm/XP/BJDkh1J7ZVKyk9HKVJZ93x54CpCIxDwgyj+HFVa7e47OZ4nOo+qddPfDiGzENUrtun7x8NBBCiAAAQgAAEIQAACEIAABCAAgSUlkC3puDcddpqy+PCHP2wXXXRRp71Ky+oUNyYh0PoT0KRd/aMkQgiMT0DfpeNbmZ+Fpsc/P3J4bgIBHd9SE2IlxuYR0LElNS/yekU8iGEdricHxVcvkkQDgcUlwMggAAEIQAACEIAABCAAgWUmwALwJnu/tVbYe979t3bxxZdaCExkbIJriap16kgNGjKhQqCuBGZ2Z+GkAOjc5+fBpGhip+4EdLzXPUbiG5XAbPdu8laHxclRidEPAhCAAAQg0BAChAkBCEAAAhCAAAQgsPQE0kzM0oPoB6DwOSr9HeC3YHBD3wAAEABJREFU/vEf2+WXXxGbpUe5asOrlaBlI6AdLy3buBlvYwnUL/DSCaTHNNcvwD4RsfDbBwzFC0VA56ekQc3nMbLyjKZPYLZ7V95c8XnT6fia/hjxAAEIQAACEIAABJaNAOOFAAQgAAEIQAACIsACsCj0lNBIFv9+55133m1/9IdvsRtv/LIVeW553nL5JJZWiHv2p3CxCOhYcOlORWmxBsdoIDBjApr4l/w7NP6dQrlP28qPKZ2jvdT9q5nD2vdzv9tXC8DSsDbm2h7nEBiCgJ+XWqBLUs+Y93Llp67y+VbKF37eSebp1GOYnoOI0r/u+qXT89y2nDs+SSgllSqVlJ+OdOxI07GOVQhAAAIQgAAEIAABCECgS4AMBCAAAQhAoEtAM2vdDTK9CWiNV7r1tlvtzW9+k91w442m7d6tKYUABCAAga0T8JUQ08KA0q33mn1LXzWJC09KZ+8djxAYncA4Pf28jHfoezqOmYn01bknTcQYRjoEprvw23HSTfRd39lIK+CdTRIIQAACEIAABCAAAQhAAAIQGJcA/SEAAQhsJMAC8EYeB28VmU/5t2WW2S233Gp/+qf/y77ylZttJdvu7bOSPMt7uQj48aHjYrkGzWghAAEIQAACEGgEgU6Qma/hl9UpnnGia+aySw+qvEkeAhCAAAQgAAEIQAACEIAABCAAgdEI0AsCPQhUZ2J6NKEoEgghJkVR2LXXXuuLwH9qt956ayzjAwKDCWiCc5DKvXWcSeUy8hCAwPwJlM/h+UdDBBBYPgLpHFy+kS/uiLnemfa+nbf9EIKFEOYdBv4hAAEIQAACEIAABCAAAQhAAAILTaDf4FgA7kcmlevRh64sKyzzCYwsrJimMa688ip78+/9XlwEDkEl6tDB6e3NFbyPFoxVg5pOIPcBuHy/at9uUHx8rVf3eqdHHA5KY3+3rVTPYpS6tnRMSd0CMhCAwGYEep2nKtM5FrWZgWp95/yMfVmEqtJhGwKTJVA+30r59HPUdA5O1iPWpk1A1zGS/Hiq65wkFaGFJBCC/n8kmYUQNsh4zYIAPiAAAQhAAAIQgAAEIAABCEBgyQn4LMySExhp+MF2bN9u1193nf3+7/2+3XD9DSNZmV0nPEEAAhCAwGQIsPg0GY5YgQAElpdA8KFLnvBeaAIhBF/4zRZ6jAwOAvUkQFQQgAAEIAABCEAAAhCAAATM+B/5SEdBsDwPtrLii8DX32hvfevb7KYbv2LtlyPV34VNahfyCYFNCPhxs0mLkavpCIHaE2ja8a+7ElkIrv1hRYAQgEAkEPwz3UCdUi+awzt91/P9OQf4uIQABCAAgWUhwDghAAEIQAACEIAABCDQIZBmYjqbJFsn0J68WllZseuvv95+902/a5decunWu9MSAl0CmprVRkqVRxCYDIH6W0nHfUrrH3E7wvbPgHaeTwhAAAL1JZC+rdJTl5XOJ1r98oxLq9A8yns+uwCvEIAABCAAAQgsNAEGBwEIQAACEIAABMoEWAAu0xghr7/xq0Xgu+++297ylrfaJz/5SbMisyLXYkZmIYS+krsQghK0bAQ0+5pk6RhQmi0bCca7lAR0rEs63pUKglJtKz+m/DtY38MHKT70YkI+xgxxRt1xA4EGEtA52kMH/cxs4NA85DSMfqk3GfhWP19CtX6qdtbir/pI1brZbadoZ+cRTxCAAAQgAAEIQAACEFgyAgwXAhCAAAQgcBABzbAdVEjBcAQKK2z1wKrddddd9ra3vc3+/gN/b/fff78vAmvabThbtF4mAlrwkpZpzIwVAokAx34iQQqB6RBYNKv6zpAWbVzDjSdeWQqDNFxX0+8mJg3ZdULNtRDcMRV8JFJnkwQCEIAABCAAAQhAAAIQgAAERiVAPwhAAAK9CbAA3JvLlktDFiyEENtnWWattcL++q/eZW9969vs7nu+Ge8Gtu5dZ8JdVezKx9IT0HGx9BAAAAEIQAACEIDAJAj0sJH5mmtSj+oZFFWvdTygGXjFBQQgAAEIQAACEIAABCAAAQhAYGEJMDAIDCBQnYkZ0JSq3gRCz+KLL77Y3vSmN9mXv/IVXwTu2aR/eZ/mFC8agX4Tn+mYSumijZvxQEAE+h3/qkMQgAAEqgT0nSFVy5drO14ZCIPU+KHH0TR+FHUcADFBAAIQgAAEIAABCEAAAhCAAAQgsPgENhshC8CbEepTXxSFSblPwOVFsCJkG7TaWrNrrr3W3vjG37LPfOafLc9zy7xN2VzI2hNfIYR4F3EIB6fl9uQXiIAeeyhZ0RlU6bGIFrxMp6ZSz470lr1BGskonSAwIQI67iUdo0plVqm2lR9Twe30knl51Jj26Q4BCEyRQDpPK6l+Zkrdn5tTDGGKpjWEQdrMtfrqCqGfqv11JaE+UrVudtspWnn0vF83W5KK0MITCMH3u/n/lzr/f1r4Ac93gHiHAAQgAAEIQAACEIAABCAAAQhEAvrfeMzwMWkCmnIzu+uuu+0tb3mL/fmf/2+75557BjrRgvLABkNX0gECEIBA3Qlo4VcxplT5Jqj9Hd+ESIkRAhBYbgL1+7ZSRNJy7xdGDwEIQGDyBLAIAQhAAAIQgAAEIAABCEBgnQALwOssJpzTxJbwtu8U/uhH/9F+8zd/y66+6loLYaXrq53P4h3CWgBO6jYgU1MC2rdSTcNTWAgCjSGgO/0aE6wHqnNf3/Ge5Q0BCECgIQR0F3DSfELWd6c8N+0XfhQzGpdACMFCaGtcW/SHAAQgAIEeBCiCAAQgAAEIQAACEIBAhUCaiakUszkuAU1tJeXBrfmEx3U3XG+/9du/Ze9///vt/vvu90LejSWQdm4tB9C0xbRaQmx8UAxgWgT0hT4t29iFAAQgMHkCumSR1fTUZaXanr10feLSKrSlqGYfBR4hAAEIQAACEIDAohFgPBCAAAQgAAEIQKAXARaAe1EZs0xTWmXJXLayYuaLwPfdf7/9zbveZb/7pt+1L3/5K7a2tmZFrtbGq9YEdKq4io5qGatPqvb9+6Yet5VVywEQFAQmQyCdp9W0ew4M66Z87mgBWBrWxkzb4wwCDSZQPt9Kea1aStbs809DGKRJ7zhdYSZ/k7a9dXuDrk+2boWWzScQgs5psxCafR4bLwhAAAIQgAAEIFAfAkQCAQhAAAIQ6Eug/b/wvtVUjEXA5zbSpFtuhcV8x+CXvvgl+9Vf+RW76KIP2/7995rFGbp2ZXoMtNJ2CZ8QGIaAJlqHaU9bCEBgcwL+hW5Jm7emBQTmR2BRPXP+jbtn9USapHFtjda/dH2iu4Cl0QzRCwIQgAAEIAABCEAAAhCAAAQMBBCAAAQGE2ABeDCfqdVm2Tbbf9/99v6//Tv7nd95s1166WVm+q34zh1rha8WF5qlM161JqD9ZXU7jeoWT633IMHVggDHbC12A0FAoBeB+HOuVwVltSQwZFCzXYOtftfrtx+HDJjmEIAABCAAAQhAAAIQgAAEIAABCJjBAAJbIFCdidlCF5pMioDu8L3//vvtmmuusT/8wz+0P/7jt9oNN95gK9u2RRdFvC04ZmNO02RVtWv5hAAEINBUArqrT7GnVPk6qvztW8f4iAkC0yCQzsuUTsPHVm2mc3Cr7WlXfwJ1OK7qT2mYCGkLAQhAAAIQgAAEIAABCEAAAhCAwOIT2OoIWQDeKqkh2mk6K8rnKkOR2QbFu0UzK2KDYC0rTDf63r+6Zp/57D/br/zqr9s7/uKddtvtt9vK9u1WhMxyb+xvc3MHaYiwaDoWgdx7u0IPmZd57fzfmYcgedI5zqybqgxBoC4Eggci6XhV6pvx8craVn5M9TpPVRbP1VHOV/VJSt/EY8ZIdwjUloCfh/Giw89NpYpTqV/PKDt9pXOtkupWVSleCU0/iml50BAGadJ+fS/Gb9dcGTee+VeYlGLwIr9OtSib2suPqXg9Igeej8eTB6RURQgCEJgEAWxAAAIQgAAEIAABCEAAAhCAAAQ2EPBZmA3bbEyIgE9rxQm3ajrIvM/J2dramn30ox+1N77xjXbhhRfa7bffYQdWD1iRq3ZQ73IdeQhAAAJ1J6Bvx7rH2Cs+vot7UaFs0Qjo/JQWbVxLOp7afW3p2JKWdH8wbAhAAAITJ4BBCEAAAhCAAAQgAAEIQAACBxNgAfhgJjMqEfrMsrASZZa538wKT/Pc7Ou33WEXfejD9hu//pv2gQ98yO68825TeREn8YK3TfIsbwiUCfgxtGGTDQjUncDM7iycFAj/kvZv60lZww4E6k1A1yf1jpDoRicw272bvMWL2dGDpicEIAABCEAAAusEyEEAAhCAAAQgAAEIQKAPgTQT06ea4lkS2Lik254c+/rXv+4LwB+0//7f/7v9zd/8td199z2dkNRa2WAhtKUtBAHrPuZWi1TwWDYCzRlv+zsuxhsfzxxzDfooxd+gqAkVAlsjoONbUmt+lojComq2e1feXHr+NL9Es6iHFOOCAAQgAAEIQGCGBHAFAQhAAAIQgAAEBhFgAXgQnbnWaddIvpzXatk377nXPnzRP9gv/uIv2TvecaFdd911lue5L/5mtpJtm2ukOK8LgdwDkTzhDYFaE9DCkqTjVamCVapt5ceU7ijupXh3fPt7dUwPde1OXBCYAAE/D7VAlySLMe/lyk9dOkd7qAhmknk69Rim50BDGKTpeW5bzh2flGJQaTmv7clLx440ectYhAAEIAABCEAAAhCAwJISYNgQgAAEIACBTQlohm3TRjSoCYEQ7O6777aPfOQj9sY3vtHe+JtvtM/9y+e87B5rPxq6JnESxpwJlCdZlZeGCUkLcUnD9KMtBEYhoGNNx6jSUfrTBwIQaBOYxqefl/EOfU+nYX4om75y2fDF36GGO6PGWvydkSt3o+96T/SOv1RQh+NKwSAIQAACEIAABCAAAQhAAAJNIkCsEIAABLZGgAXgrXGaYyvtoo58lq5wbd+2w9ZWW3bNNdfZH/3RW+znf/6/2YUX/qVdddU1tnpgzadHM18QDlHWveOtY+Og7TkODddTIqB9Pappn4xNk7JKRzVDPwg0kUC8azi07zL079omDoGYIbA4BLRYWJb/fFqcwU1+JJtYzBxfWZs0n1J19frEg5qSJ8xCAAIQgAAEIAABCEAAAhCAAAQWkgCDgsAQBKozMUN0pek8CPjSRMetcsFWVrbZvffeax/7x4/Zm9/8Znvjb/22vfd977Mbb7zJWi1NnFqtX0VR+EL1lCcAZT6p1jQIDgKTJaDDfrIWx7OmeMoaz9q0ere/W82U2oDXZvUDui5JVdrX8xpu8p/SecSRfPdK5xFP832KZPNHwQgSAb5HE4lxU/pDAAIQgAAEIAABCEAAAhCAAAQgsPgEhh0hC8DDEqtJe1839YVTs1aR21re8tTs/gNrdt31N9jff+BD9mu/8Zv2xt/+bfubd7/Hrrjqarvv/lVvZ5ZbZoUr93G0lcUy/T24XgphxYL1kepCsBDWlS88W00AABAASURBVGWZlWUjvkJo29yse27B4++vIt7FF9xMkg75srxqjHersMg+pQfFk5v5Luop68SWBWfWQworBMWtXG+5ex+/dVTal3EfZ53YgqdFT5m3W5f7mPRdvx5/0Ufm5e5xrHf6BYKUlo3FMi9oFb3Hnnu5V0/1nVvh+6awIliUZZ4pa4redWwkv/3Scd0XuY9tgKrfKeXxK6bgx32/GEJwVl4ZQrAQesurB77loxpD2m6Zx+69dRysK7fcT9gks/J3RTUfvPfg9yD/qhvce/xa+RikcT3Ec8zPo5SW7cXjzwt6po4uxlXqKxvefMNbZf2UGoYQ+h8f5XNNeR1vZSUjfdJ+vvuVl82oTTzWfIx5DyUug7//V9xk9bgrb3v1gLeO8bJiPMEspQO6TqSqcNZ5H6muvxP/wWlSpYV+Pkmdc7fwsQxSpXdtNjWEQapNoBMNJB23Mur58o5TEVoqAsG/FzTgEIKF0Ja20cgE6AgBCEAAAhCAAAQgAAEIQAACEOhJwGdhepZT2BgCwSNN8mznvba2Ztdec5198IMfsje/6c32cz//8/YHf/AHdtFFF9mNN91k999/f5x06TTvn2iWul9tqU6T3ZLPy9oG9evbKVcfqbM5QpLGvtV0BBcDu2zVb792A41vWlnaBX3aym+fqhkUD4qvW6dM0oRjktl+Jrt1yiT1azzP8jrHNk8utvmxLXTDhVi2mfJKe2lzy4P8D6rb3HKDWgjdiOGGECyE/hrabPAeSZ6d5ru7f5O/arqpc3XYtFGtG3QZ9IhyUF2P5hQtHAEd39LCDYwBQQACEJgxAdxBAAIQgAAEIAABCEAAAhDoT4AF4P5sGlITfII8izJTWr5jKNhKts3W1nK788677bIvfNHe8+732a/+6q/Zz/3cL9jvvfn37e/e//f2+c9fYrd87VY7cP+aZWHFijxEBf09zGBmrsLa07VarJWs8wrW9lcU7T6mxhuUmdkYUgxlHWTLzQ/1TrF0OhXbfMHadZDd1G6ztGOnm1Tbdyv6ZIKXl+Wbg95lFsqX28a8+y/a+8TimGJh6cPrY3lKS1XK+n5UEhV3eWqX0lhT+vByxZFUqmlnvX6gv03qu32Dm5M82fD2/l3fnt9Qpw2VlaWyktS368PbxTF36mPey8r1nar1RDGVtV4Tc7JfViwsfZTrlC9VxWws68QQ87G09NGp68ZYqopZj039pNgmFpY+NumvfmWVerazm/SPPstt2r3WPz2+DW3Wa9q5ct9qXn3brSbzKXtS8qO8NBnry2BFp0zStMebfg4pLat8t228Q73wn15Jee4/2zoqcgshs6ykkAXboODbIyrbrF8WDkak79+yDm4x4ZJ0rKd0wuYnbC4dW0onbHrhzeloq951PJ9B61iTZ/aiKCAIQAACEIDAWAToDAEIQAACEIAABCAAgU0IpJmYTZpR3TQCmuyrxqzpNp8Kt7xV2N133W1fuvxye//7329/8idvtV/7tV93/Zr9/u//gf31X/+1/cM//IP987/8i918883xbuEDBw7Y6tqqtfJW1Wx7243Ltpk8+2Kwp4XkmxObz3ZbuVl8MGRKfXPEtxvz+IbtnPymdNj+vdtvPRax9PV5S+pvr3fNlkuLfi0Va6rzfKWdNhMbpanl+Kn7OsiIl8lhqVybic1Y/mWoZHdw1uPwY0ldCl/0KXyzLc8c1LFcVs53GspIJ9v5nYu01U4H1KtBd+xuWjGorKvY1yu6BaV8rOtWjJwp+1d+eEOlmJxpt7/i66Vug3ZGY5bfpHbpMJ/yX9Ywfc3G9z+cv2rrKqJq/TS3q761Xd6Fo/gOIVgI/VW1qf2ufZBkodpiutvyqxiSRvOmoKUhe3uXkf3HnTWkvx7NR/bfw1avIoUZ1RlrrzaU9SYgbqrRPkrS9uyln8wurUZbimr2UeARAhCAAAQgAAEINJ0A8UMAAhCAAAQgAIGtEGABeCuUGtAmhGAhhG6kIYS4HUI7zTxN0h1OZr5I63NwKyu647ew1QNrdustt9kXv3i5feIT/2Tvfe/77E/f/mf2y7/8y/aTP/mT9kv/45fio6Tf/va329+86132/r/7+6hPfvKT9qlPfso+f/EldvHnL7XP/eu/2ec+5/L0X//t8/b5f2uXq076/MWXettLY1ttb6ZLL73Mki7p5C/5wmWWdOmll3p9b33B6774xcvsC5d9wS6W388rlovdt9SOodv/ksvs0oouufgLsewS7yt9/pJL7RKX0qQvfOEL1tZlnkppO6WX2aUe76Xe7tIveJxRX+iUqU55l8YW26WyS+2yyy6L+uIXvxT3y2W+by774hftsi+t64orrrSoyz2Nutyu8IX9daXylKb69vblV1xul3t76UtfusJk/wtf+KKP5fKoyzymtr5k7dR9x7Iv2Rcvc3k8X/rSlyz2vdy33cYXlV5+hX3R1a7z+i9e4W089fp2mbav8NiTrurky2nKexuNLY31Ct++QnVX2tVXX93RNXal56+6up1eeZXSa7zuKrvqqqvtat++OqVq59tXXnm1afxf8ngV/3pcl9sXv3S5fcnjv+LKKy1K/mL+qvb2lUol1XfiUb23u9zTy2Xb21ztvtq61mLqfq/2GK++yrc9f+1111nUtde30+s8vdbL4rbnr7vWy11x29Nq/bVeFnW9XaO23k7pNd5Oula2oo/r3U7HrsquvcGu9bY3XH+DRd1wUzu9vpx6/oYb7Prrva+3veaaa+yaq691pfQ6u85tt3W9XXP9db7dTq9RH7d9Xar3/u389d7mOtf1bvfG6PPGG260G91/O1Vect/X3+htrrfrPN7rrrvB+xwsxZZ03Q3X23XuN6bKu2666Ua76cbe+vJNN5n0lS9/2YaR+tzoXG6Mcbttt3OT68Yv3xQfrx9T5V0qH0V6TP+XPS7pK1/5iiXd7Pk+si/f7O1uvtluKukrKvM+qX81/erXvmaD9VWvX1d1LNG+fHR081e/Yl8u6WYvb+vm+MtEN3tsZX3tlq/Z1zyGfiq3rea/+tWvxr633HKLSV+7dT1VXrrtttvs62V9/ev29ZJu7fRVf+nWW271n4PrKrfdLH/L12+zr7m9m31MN2tMno82b3V7feUxe90t/rM3Svmo2+y22253bYz3oBhuv92+fru3cd3m45LSttJvfOMOi7rD066+Yd+4486oO7zsjju+YXd8406LqZe30zu8n7f7xjfsrjvv6qO77a67vK6jO+9u55Xe6WXfuOtOu/NOl9v4Rg/Jt8qVdnX7HXZHlMdzuyvG52Weft3HcofH93WP9etu7447v+H277K7777H7rnnHvvm/nvtvv37Tb+sduDAqq2ttSzPC0t3h1uPVwjt66MQNqY9mtaqSAu4fvlm/VQNVsus6iNV62a3naKdnUc8QQACEIAABCAAAQhAYEEJMCwIQAACEIDAlgmwALxlVIvTMGgoPuGp5CAVPlUYlWpia9ME7bW+wPSvvrD7j//4UfvwRRfZRR+6yP7ine+0d/zFX9jb/uRt9ra3vc3e/ra329t8kTjpTzz/J3/6dktK5W/38mGV+sqm8uovu29z+8pXFdt4PH/2Z39m73jHO+zCCy+0dya98y/tnS6V9dOGthf+pV3o7f9C/f/ywmhL/bQtXfhOLxukC9/Z7XOh8tW2brdrQ/Xa7sr7qr1vv9N9Ky75luRbUr6X1LafYvuOXeX/6q/+yt797nfbe9/zXnvveyvqVVZt49vved977d1KJe+T8gfZ8/phyt7j7dt6nymNfd2+8lGeV9m731uq9z5x22NSXVfe9n3ve1+8+/0Df/8B+9AHP2Qf+pB0USf9UDy22+Uf7Ja123xo47b6fjD1u8g+eNGHolLbD/j2B/xcaW9f1OlbtlnOf6gTi5dFu53tZF+pyj9Uqo9xe7tOWvUft2Nd8r3eth3T5tsf/vBH7B8/+lH7+Mc/7vqEq5wqL7XLP/YJTz/xcfvExz319h/zvPRxlfv2xzvlSj8Rtz9esdfup/qPe/0n1L7bN7UtpapzHx/vSL4k9ZU+5v0/Ftu4XaVuU+Vddfql/ltJ/+mf/sk+9alP2Wc/+9muPuN56dOeSp/5zGdNUl4qt+3m1cbbq99nPvsZK+uznylvu60+7ap9Pi07//wZj6utT3u/T/9zuf/GvPwM1mftsx6n9M+f/We7+OKL7eJL1nXJxZdY0sWXXGKf70j5i73u8x1drD7q20uq66de7XuVqb+Xf95T6WLPS8pLA/132qr9OPrCF75g+uWXK668wq50Kb3cU+mK+EsrV1g5vdLLrrziSrtS6ZWednWFl/m26rz/ld1yL6vm1VftrmjXXXHVlfYlb3NFR5d7KqXtdnqFKV23e0XbX9eXb3u/9fq27YO3vV3y7ekVLvmSrvQ49Asj115/nV1/4412Yy/pFyhUrrSjG268wTbqxu62bFx/U7v+xk47bV934/V23XXX2bXXXGvXXOvy9Fq/VlHZzfEXEG72ReK744KwFoPTlY3SoF+E8+udarnq6qxCwQX/kDwZ5p3uTlc6TL/Jtc3XTekuYGm9hBwEIAABCEAAAhCAAAQgAAEIDCRAJQQgAIHhCLAAPByvxrYOIVgI69LdwBpMCCue6DCoyovjO1hRBMt9xlFPfw7m7YrMVlfXfEJ1LT5OuvD5vNyldub17TYh9iusk7oN1UtWymt7KLm94P3duL8L24otxd1qtTzmVVtbbW3Qqm/3U2stb49PbuL43J18+8ypJozbUplUxHgKtd2gTrn6lOUN2/3FR/1T6u3L7VLe2+tvWxa+bS6lUV4uO7Eu5mWnLLcXy1Oa6grfp4XHvL4d7bTMy10+Xu3TrnxM7bwziXVKpWpbVZoV3rgocnPX5tko37RY7k3aaR7LU307TWVKJYttijhmK/VX7K5oy8t9v6i/fJrK5NjMQsgs82M8hG2WZSsu31aqc8HW+6mv7hbLPaNHpMc05i0eA55tpy3FVHhMnsa81/vJofpWTHMrxNAL2ja8vlWYH37eJ/XzslSvtl7vm237ntHx2u6bex+1Vb+Uepn6qF2UytvycLx93vVfRAaZBY3fViIHnfeZb7fTYMHzG5XKlEorTilY7nxbHqfOo/W05eMqKmpZvqYy1Ume17YrcnUQKV235W2ibaWdPmrn4yvcb7DMQs84PT7V+diUM/NP36/e2kJo5y2YSZ3EQggbZb49pMRV+2dtbS1+ByptdfKt1pqPf82ZbJTaHCRvq35SkRd+bPtJZu1XyELMqDwXi65yy31HJ6leio39I4QQiYQQLISNyny7KvkZKO8TQtuO+UvjTr6VtjyuqgovizH7gaw/GRDlMbd8f1aVe/kgucutvR2dv2PbkDJxyyxuxo9OQSnJVjLboMy3y6rWV7dLbWVWx0ahMflYI6tSWni+LNXH9oXv+66CFX7Me4nH7Z/KRyk/WOlnQCh6t3PDDsNBeL3y0Xf8XpVP76O818UxfKzxAAAQAElEQVTyLaYWfNRl+WbmLjz49nHqY07HvY7zsnI/PiIDb+ze46d33/j2sZtfb0hFzJuFjn3rvFK8siWtra3a6oEDdt99++NdzPrltRt9ofmKKy43LWLfeuut8Y5hxaVj03wQyUZKrWmvMeONTMe0sfXuWaWpdmiliE0IQAACEIAABCAAAQhAAAIQgAAEDiZACQRGIFCdiRnBBF0Wk4BmddPIyvlUtsV00nN7k7a3xWF0mw30PwanroM6ZOo/jhCChRA2whq4bzY2HXmr7LOcH9ngBDvOYvwTDBdTy0sghHDw+bu8OOY38jBl19P8TpJt11aHoMVdPRr6a1+7xW644Yb4eHk9Rvyb37zHtHCs+inTmJj5OGYfu6+aT8zm/AzF0czP/QJ4ZggQgAAEIAABCEAAAhCAAAQgAAEILD6BUUfIAvCo5GrST5OWoyiF37+vbhYKlhfB5xh9gs4n7C3zvGe9yCxbiSpCZlK5TvUhBAvuRHIjlhS3vVxtJPUbJLVJUl/JfOIzFJlJma1YlPvLeij1VYySZW5BWnEjrvV6s1753ApLEivv7Q0t+g4eg+Ve4tLdSYWbVJsN6vA52Hab23q5e3FTRWzvLmK+nGbOM/Pwg4UQYpp5qhiiLDOL8qT0bt/tuWLrafD8unzDuwUz359t31l7V1l73P3jy6zdPsWYWzCLXMxfwdm0Ze3ykFv7lbUTU5qZj7qjVkzXbWa2nvcuvq8scw8ep9I8ZCYp31ZhmddnfjyEEEyppDubvJeFPv4Lr2zLI4n5zP1qTEoz89KO2vHlvo91p13unXLPe9Jpn5t3j35D2Lr/qv31MWduV1Iskrd0B9V68zG3VYw0fre6YXxV++XxKW8d/u10xWNUbFIexx98v5u/lLZl7fIR+ctnWx6p2yi6ks+yMvfjkn9X23dmljs0V+FGJDMvK6kIYjwZBbcrv1byr2MwKqzY+jm4nrfIUxzbMeQeZ1nV+FL7lKZ69Ynjy/072pXGrXiiLLPq2LWtfoNUhHZcKbVOvClN5UqD+5Cv8vi1LVXHLt9RFXvJbkpld6vq5T9xEBsp+vQ4U1ode9VXtb66XW7fy7/GHlXymXwrXe9v5rveVT3O03aqr6br+0f+dawF/w5UKoV0LB7k39ov3a6bvltTusk+SfumnQazzndQpu89VwjBi9oKZn5etmU9Xj46K6vNoDrG9rZsyUcIIdrXtmT+PRxCu8wqr6o965wG8rn//vvs9m/cYdf7YvB1N1wf86utloWVFbPMz6NQMTbBzWpc1e3NXAUfc2co1iut9tdQpFwfXqndLsmO5EX+s9uibGqvFKkceL48aBUhCEBgFAL0gQAEIAABCEAAAhCAAAQgAAEIDCTgszAD66lsBIH6Bqn5xrImGem07G41xmX3vxmnafLJQjDJBrym6X+A224V/m3g4o9N+QV/qy1/nbuSTfHF/rfa7n+bwGtS+zcvcvvmN++1r3zl5vi3hPV3g1dX1ywEeZhAoHUx4YvGdQmlHYf4Su0tPiEAAQhAYFgCtIcABCAAAQhAAAIQgAAEILA5ARaAN2dEi0hAh0pZsXDmH5ouTNrovBxbr/zG1qNuJd9Kh7NRjWlQ72pbbbfby29Su8TMZp5Zj6fqOsamu86qFRu2+/dvNxu9Hv9mYeH5W99X3P9eq9STmb/lN2nmzt1h8q3UN2f+lt+kmTt3h8m3Ut+c+Vt+k2bu3B0m30p9c+vvkG+97YCW8ps0oNnIVcm20pGNVDqGECxkwfQEiQMH7rfbb7/drr7matPjodfW1mxFdwTbYr82+4k72dEnb7VbkZ7sMLEGAQhAAAIQmCYBbEMAAhCAAAQgAAEIQGCLBNJMzBab0wwC8ycQ5hzCsvvfDP+y85n1+Kv7A/9VIrPdhv9seVe9wb9KZLbb0+Y/bfv6Ew6rBw7YrbfeZl/+8pc9vTUCVHnMLODHZJb/twpG3lzx2dMsAm+VGu0gAAEIQAACEIBAIkAKAQhAAAIQgAAEhiHAAvAwtGgLAQhAAAIQqA8BIoEABMYkkIX2snIIIT76OcuyeEfw/v377ZZbbrGbbrrJ7r333jG9rHfX2ucgrbecTi4PZlLhqSQvSiXlpyNf9DVpOtaxCgEIQAACEIAABCAAgSUgwBAhAAEIQAACQxNgAXhoZHSAAAQgAAEIQAAC8yaA/2kTCCGz/ffuj4+EvuvOu6btbi72p7vwWx1SaRE4rYJXm7ANAQhAAAIQgAAEIAABCEAAAhUCbEIAAhAYjQALwKNxoxcEIAABCEAAAhCAwIIRCCFYCCGOqihyW2ut2YEDB+yrX/tqvBtYj4iOlfP+GNJ/VpiVNWT3CTWv/rfDg5qQZcxAAAIQgAAEIAABCEAAAhCAAAQWkgCDgsAYBKozMWOYoisEIAABCEAAAhCAAAQWj0Ce53bPPff4QvAtVl4E1hJmWYs38mmOKEzT+ELbZnAQgAAEIAABCEAAAhCAAAQgAAEILD6BcUfIAvC4BOkPAQhAAAIQgAAEINBoAkVRWFm5FSbpEcll3XPvPXbVtdfYN/ffa9m2FSvXlfONhjHx4PXfDUmGPQWUQCAIjEqAfhCAAAQgAAEIQAACEIAABCAAgS0R8FmYLbWjUS0JEBQEIAABCEAAAhCAwKwJ3PzVr9rdd989a7cL4k93/koLMhyGAQEIQGBmBHAEAQhAAAIQgAAEIAABCEBg6wRYAN46K1pCoF4EiAYCEIAABCAAgbkQWFtdta9+7Wt27733un89BNqTmr611Bo8xLLmE2r6b4cHM58A8AoBCEAAAhBoLgEihwAEIAABCEAAAhCAwJAE0kzMkN1oDgEIQAAC8ySAbwhAAAIQmB8BPS569cABu+2223wReH8nkHoubKao5v/k5dw5ubQSbSkqL+INAQhAAAIQgAAEIDCQAJUQgAAEIAABCEBgFAIsAI9CjT4QgAAEIACB+RHAMwQgUAMCWgS+7779dvNXb7YDqwfMgu61tYGv8iJsr/zAzl6pPr6Eav3kTTa8tcyqPtKGiplupGhn6hRnEIAABCAAAQhAAAIQWAQCjAECEIAABCAwMgEWgEdGR0cIQAACEIAABCAwawL4qxuB1tqa3XTTTXbggC8CTzk4Leia1pmlIX3l3idpyK4Taq6F4I4p3QUsdTZJIAABCEAAAhCAAAQgAAEIQKBKgG0IQAAC4xFgAXg8fvSGAAQgAAEIQAACEFhyAnoc9M0332xFXKGdIowJm57tGmz1vx0NgzVh9piDAAQgAAEIQAACEIAABCAAAQj0JUAFBCZAoDoTMwGTmIAABCAAAQhAAAIQgMDyEAgh2H3799s937zHBx1c03lHy1o3labjYoZW42hm6K/5rhgBBCAAAQhAAAIQgAAEIAABCEAAAotPYFIjZAF4UiSxAwEIQAACEIAABCCwvAR8Efi2W2/rLAL3xqA7bgepd6/1UvXVxXs/rbds57TEKunRzyrJfOFYkh1JZUol5aejFK2se15/kDhJRWjpCYQQLIR1LT2Q3gAohQAEIAABCEAAAhCAAAQgAAEIDEXAZ2GGak/jWhAgCAhAAAIQgAAEIACBOhEIHsza2qrdesst1mq1fKsmb1/0rUkknTBESupskkAAAhCAwCYEqIYABCAAAQhAAAIQgAAEIDA8ARaAh2dGDwjMlwDeIQABCEAAAhCoLYHV1TW78847axtfObDZ/kcgeavdinQZCXkIQAACEIBAvQgQDQQgAAEIQAACEIAABEYkkGZiRuxONwhAAAIQmCUBfEEAAhCAQL0JhGB211132erqar0D9ehy1+ze8uaKz5tmEXh23PEEAQhAAAIQgEBTCRA3BCAAAQhAAAIQGIcAC8Dj0KMvBCAAAQhAYHYE8AQBCDSEgO4CvvWWW60oNi50Fr44PEjTHl7u/qUUg/yV89qevHzR16TJW8YiBCAAAQhAAAIQgAAEFpQAw4IABCAAAQiMTYAF4LERYgACEIAABCAAAQhMmwD2m0WgsHvvvde++c1v1jpsLf7OLsDSIrDuApZm5xxPEIAABCAAAQhAAAIQgAAEGkKAMCEAAQhMhgALwJPhiBUIQAACEIAABCAAAQh0CRRWxEdBt1qtbtnImSl1nO0abPW/HRvvjp7SEDELAQhAAAIQgAAEIAABCEAAAhBoDgEihcAECVRnYiZoGlMQgAAEIAABCEAAAhBYXgL79+83ySxYCMF4lQnAo0xjUJ46CEAAAhCAAAQgAAEIQAACEIAABBafwKRHyALwpIliDwIQgAAEIAABCEBgqQno0cpSq8jttttvt9z/FXEBePCiZ+HV0rTgZYWZpDt/JflRKik/Hem/G5Kse6oBJqkIQQACgwhQBwEIQAACEIAABCAAAQhAAAIQGImAz8KM1I9OcyGAUwhAAAIQgAAEIACBJhE4cOD++LeAsyx42L4C65/L/RYHabkpMHoIQAACmxOgBQQgAAEIQAACEIAABCAAgdEJsAA8Ojt6QmC2BPAGAQhAAAIQgEAjCXzz3nutlece++CFT92JK3nDmbxn+x+B5I1F8JnsXJxAAAIQgECzCRA9BCAAAQhAAAIQgAAExiSQZmLGNEN3CEAAAhCYJgFsQwACEIBAcwnct3+/7b93f+0GoCXp2QUlb664ws0i8Oy44wkCEIAABCAAgaYRIF4IQAACEIAABCAwCQIsAE+CIjYgAAEIQAAC0yOAZQhAoOEE7r//gO3ff68V/q88FK2FllWum0Y+D2ZS4akkH0ol5acjX/Q1aTrWsQoBCEAAAhCAAAQgAIEFIsBQIAABCEAAAhMjwALwxFBiCAIQgAAEIAABCEyaAPYWgYAWfu+//36zQrn6jGi6C7/VcZYWgdOqd7UJ2xCAAAQgAAEIQAACEIAABJaWAAOHAAQgMFkCLABPlifWIAABCEAAAhCAAAQgsIFAlmV27733WgjBtPZZ+ELwhgadjawwkzqbZhPKyGZZEzI7pJnqfzt8sENaoDkEIAABCEAAAhCAAAQgAAEIQGAhCTAoCEyBQHUmZgouMAkBCEAAAhCAAAQgAIHlJZD5wq9G/41v3BkfAh1C0OaSCwabHQDUQwACEIAABCAAAQhAAAIQgAAEILD4BKY1QhaAp0UWuxCAAAQgAAEIQAACEOgQ0F2/Bw7cb1r7zYoQ7wTuVHUT/X1eqVuwEBn9d0PSYDz1sVuSihAEINCLAGUQgAAEIAABCEAAAhCAAAQgAIGxCPgszFj96TwTAjiBAAQgAAEIQAACEGg6gQMHDtjq6qrV6y8Bz5pqcIeSJ7whAAEIQKAHAYogAAEIQAACEIAABCAAAQiMT4AF4PEZYgEC0yWAdQhAAAIQgAAEFoLAWqtlRWEWwuwWQOUpyGdJNpdX+m+HBzIX/ziFAAQgAAEINIAAIUIAAhCAAAQgAAEIQGBCBNJMzITMYQYCEIAABCZJAFsQgAAEILAYBEIIlrdy279/f1wEntWo0nJrFpF8/QAAEABJREFUeuqy0ln53ugn902XVqMtReVFvCEAAQhAAAIQgAAEIgE+IAABCEAAAhCAwCQJsAA8SZrYggAEIAABCEyOAJYgAIEFI5DnLR+RFj8lzw751uKtL6FaP1XNyYv6SNW62W2naGfnEU8QgAAEIAABCEAAAhBoGAHChQAEIAABCEycAAvAE0eKQQhAAAIQgAAEIDAuAfovIoG4IKtnQI84OPW3+Ezn4Q3k3i9p+N6T6KGF4I4d3QUsdTZJIAABCEAAAhCAAAQgAAEILC8BRg4BCEBgOgRYAJ4OV6xCAAIQgAAEIAABCEBgIwFf/F1b013AG4sP2ppCQearx0lTML8Fk9X/dnhAW+hFEwhAAAIQgAAEIAABCEAAAhCAwMISYGAQmCKB6kzMFF1hGgIQgAAEIAABCEAAAstLIIRgrdbayACCemrdVFK+0YqjafQIphU8diEAAQhAAAIQgAAEIAABCEAAAhBYfALTHiELwNMmjH0IQAACEIAABCAAAQg4Aa3bFv6RW2H6u7z95E17vvXUZF2891O1k5ZY1Ueq1s1uO0Urj54vD1pFCAIQKBMgDwEIQAACEIAABCAAAQhAAAIQmAgBn4WZiB2MTIUARiEAAQhAAAIQgAAEFolA4SvA0qzGpEXgWfnamh9FJG2tNa0gAAEILA8BRgoBCEAAAhCAAAQgAAEIQGByBFgAnhxLLEFgsgSwBgEIQAACEIDAQhEo8sJarZZZmP0CqO4CTrK5vNJ/O4q5eMcpBCAAAQhAoNYECA4CEIAABCAAAQhAAAITJpBmYiZsFnMQgAAEIDAOAfpCAAIQgMAiEihMd/9mM1wATsut83/ycu471KVVaEtReRFvCEAAAhCAAAQgsOQEGD4EIAABCEAAAhCYBgEWgKdBFZsQgAAEIACB0QnQEwIQgMBECGiZNS38TsTgSEZ80dekkTrTCQIQgAAEIAABCEAAAotMgLFBAAIQgAAEpkaABeCpocUwBCAAAQhAAAIQGJYA7RebQLCVlRXL89kviObBLMnm8iqNWXcBS3OJA6cQgAAEIAABCEAAAhCAAATqQIAYIAABCEyXAAvA0+WLdQhAAAIQgAAEIAABCGyNwIxbzXYNtvrfDt2fPOMB4w4CEIAABCAAAQhAAAIQgAAEIFAHAsQAgRkQqM7EzMAlLiAAAQhAAAIQgAAEILB8BPSnf7MsLN/Ae44YDlUsbEMAAhCAAAQgAAEIQAACEIAABCCw+ARmNUIWgGdFGj8QgAAEIAABCEAAAktNIARf9EyaAQn3ZpIe/Sx3WWEm6c5fSWVKJeWnI/13Q5J1T9MfJVaqIgQBCIgAggAEIAABCEAAAhCAAAQgAAEITJSAz8JM1B7GJkIAIxCAAAQgAAEIQAACi0hgJZvx5bcv+taLY/BwJE94QwACEICAmQEBAhCAAAQgAAEIQAACEIDA5AnMeAZq8gPAIgQWjgADggAEIAABCEBg4QgURWH+tmxlJd6VW4cBzvY/Aslb7Vak67AriAECEIAABJaVAOOGAAQgAAEIQAACEIDAlAikmZgpmccsBCAAAQgMQ4C2EIAABCCwuAT09OeVzBeAQz0uwfOZopY3V3zeNIvAM0WPMwhAAAIQgAAEakmAoCAAAQhAAAIQgMA0CdRj9mmaI8Q2BCAAAQhAoBkEiBICEFhgArr7d2VlxQ499FCb1y3AeTCTCk8l85dSybNTevuir0lTMo9ZCEAAAhCAAAQgAAEINI8AEUMAAhCAAASmToAF4KkjxgEEIAABCEAAAhDYjAD1i04g3v27ss2yTKuv9RjtdBd+q2MsLQLrLmCp2oRtCEAAAhCAAAQgAAEIQAACC0+AAUIAAhCYDQEWgGfDGS8QgAAEIAABCEAAAktOYNs2LQDr8rvyCOQ5cZntGqzGXR5oPRiUIyIPAQhAAAIQgAAEIAABCEAAAhCYKgGMQ2CGBKozMTN0jSsIQAACEIAABCAAAQgsB4EQgu3adahl2cpyDHjTUYZNWyxLA8YJAQhAAAIQgAAEIAABCEAAAhCAwOITmPUIWQCeNXH8QQACEIAABCAAAQgsJYFdu3abrwPPbexZYSbpzl9JgSiVlJ+O9N8NSdY91XOnk1SEILDcBBg9BCAAAQhAAAIQgAAEIAABCEBgKgR8FmYqdjE6EgE6QQACEIAABCAAAQgsKoHtO7abr8Eu6vC2OK7g7SRPeEMAAhBYagIMHgIQgAAEIAABCEAAAhCAwPQIsAA8PbZYhsBwBGgNAQhAAAIQgMDCEjj88D2mZU+p3yB1J67Ur37S5bP9j0DyxhL4pPcj9iAAAQhAoIEECBkCEIAABCAAAQhAAAJTJpBmYqbsBvMQgAAEIDCIAHUQgAAEILC4BEKW2d69e2s3wHymEcmbK65wswg8U/Q4gwAEIAABCECgVgQIBgIQgAAEIAABCMyCAAvAs6CMDwhAAAIQgEB/AtRAAAILTmDHjh2mxz9Xh6m10LKq9ZPezoOZVHgqyb5SSfnpyBd9TZqOdaxCAAIQgAAEIAABCECgQQQIFQIQgAAEIDAzAiwAzww1jiAAAQhAAAIQgECVANuLTKAoCtO9roft3m1ZVr/L7uku/Fb3bGkROK16V5uwDQEIQAACEIAABCAAAQhAYGEJMDAIQAACsyVQv5mo2Y4fbxCAAAQgAAEIQAACEJgKgVae27aVbXbIIYdaXAm2yquymflqsVQpHntTNssa2+BIBqr/7fDBjmSHThCAAAQgAAEIQAACEIAABCAAgYYRIFwIzIFAdSZmDiHgEgIQgAAEIAABCEAAAotHIFiwPXv22M6dOxZvcGOPKIxtoekGiB8CEIAABCAAAQhAAAIQgAAEIACBxScwrxGyADwv8viFAAQgAAEIQAACEFhoAocccojt3r3bQtBi5/odr/2egKy/zystFhT9d0PSqDzVc6eTVIQgsJwEGDUEIAABCEAAAhCAAAQgAAEIQGCqBHwWZqr2Mb4lAjSCAAQgAAEIQAACEFg0Aocdttt2cPdvZbdqMVyqFLMJAQhAYGkIMFAIQAACEIAABCAAAQhAAALTJ8AC8PQZ4wECgwlQCwEIQAACEIDAwhHYvmOH7dm717J49+/8hhfcdbrjOKVeNId3+m/H+p3QcwgClxCAAAQgAIH5EsA7BCAAAQhAAAIQgAAEZkQgzcTMyB1uIAABCECgTIA8BCAAAQgsHoEQgu05fI9t37Zt7oNLy63pqctK5xNU7m5dWoW2FJUX8YYABCAAAQhAAAJLQoBhQgACEIAABCAAgVkSYAF4lrTxBQEIQAACEFgnQA4CEFhQArt27bY9e/dYCKGnRh22Fm99CdX6qWpXy6zqI1XrZredop2dRzxBAAIQgAAEIAABCECgZgQIBwIQgAAEIDBzAiwAzxw5DiEAAQhAAAIQgAAEFpFAnmvJ1Wz3Ybtt+7btEx9itB7crOTJMO/c+yQN029ybbUQ3LGmu4ClziYJBCAAAQhAAAIQgAAEIACBxSXAyCAAAQjMhwALwPPhjlcIQAACEIAABCAAgQUikBZnjz7mGNu7Z48VRSzZMEKteUq2oXQ2G5mHkzQbj1Uv1f92eEDVJmxDAAIQgAAEIAABCEAAAhCAAAQWiQBjgcAcCVRnYuYYCq4hAAEIQAACEIAABCDQXAJa+D1i797OACa/wBlkWWYl5RutOJpGj2DU4OkHAQhAAAIQgAAEIAABCEAAAhCAwOITmPcIWQCe9x7APwQgAAEIQAACEIBA4wlsW9lme33xd8XTNBjd7SuZHg3tyq0wSX+Tt5dSv36pbOnivZ+q/bTEqj5StW522ylaefR8eeAqQhBYLgKMFgIQgAAEIAABCEAAAhCAAAQgMBMCPgszEz846UmAQghAAAIQgAAEIACBRSCw94i9tmvXLsvz0t+6rcHAtAhcgzBKISgiqVREFgIQgMBSEGCQEIAABCAAAQhAAAIQgAAEZkeABeDZscYTBDYSYAsCEIAABCAAgQUgEOKdv0cdeWRnLP2fz6w7caVOw5km8ps0U8ddZ+m/Hf35dJuSgQAEIAABCCwaAcYDAQhAAAIQgAAEIACBGRNIMzEzdos7CEAAAstNgNFDAAIQgMAiENDi7x475phjLMsyK4rBi5vp6cezHHmKKPlWOkv/6750Z7RLq9CWolqvJQcBCEAAAhCAAAQWlQDjggAEIAABCEAAAvMgwALwPKjjEwIQgAAElpkAY4cABBaAQPAFXz32ed/RR/vi74qPKFjW+ac1Tql8oa2FV5UNkk34pWVW+ZUmbHoIc77oa9IQXWgKAQhAAAIQgAAEIACBxSDAKCAAAQhAAAJzI1Cel5pbEDiGAAQgAAEIQAACy0GAUS4CgeCLv3sO32P79u2zbSvbSkOKS66l7Y1ZLcRKG0tns5UHs6TZeKx6KS0Cp1XwahO2IQABCEAAAhCAAAQgAAEILAwBBgIBCEBgvgRYAJ4vf7xDAAIQgAAEIAABCDSAgJ7unOvDY9131FF27LHH2PZt2y2EEOXF8RHQRa5FYG31UM2KtA47u5Cq/+1oDqfZMcITBCAAAQhAAAIQgAAEIAABCCwEAQYBgRoQqM7E1CAkQoAABCAAAQhAAAIQgEB9CGip0td5LfOP4447zo488kjbtm2bWbDuK2a9YcHft+0yGZyJxAY3WbBahgMBCEAAAhCAAAQgAAEIQAACEIDA4hOoywhZAK7LniAOCEAAAhCAAAQgAIHaEfA1XdOabpat2HHHPdD27t1rIcvi3b7W8lrd8evS3bSZr2muBP/ojKL00GNTfVKneuqJIpH06Gc5yzxcqRxHOa82k5f+uyHJsqd6BnaSitDSEyiKIp5PKV1QIAwLAhCAAAQgAAEIQAACEIAABCAwUwI+CzNTfziLBPiAAAQgAAEIQAACEKgzAV8rjeFpAXX3YbvtwQ8+0Rd/95j5Aq/KrPNSXoqb6iTFjZp81C0eEy2pJnwIAwIQgMDUCeAAAhCAAAQgAAEIQAACEIDA7AmwADx75nhcdgKMHwIQgAAEIACBWhPQnYjBFypDyGzfvn12wvEn2I4dOz3mYFYMWFH1apO8ZRPes/2PQPI2gF8ToBEjBCAAAQhAYBgCtIUABCAAAQhAAAIQgMCcCKSZmDm5xy0EIACB5SLAaCEAAQhAoN4EtDwZfOF37xF77UEPepA94LjjNgRcXv8tr/Wqnx75LG3oUOON2cYqby49c1rP1K4xF0KDAAQgAAEIQAACkyCADQhAAAIQgAAEIDBPAtk8neMbAhCAAAQgsEQEGCoEIFBjAlrYDSHYSrZixxxztOsY27PncMvz3EIIUbpwlrSGGWXtlxZ/i9DOD/pUm0Ea1HcSdbnHKKUYZLOc1/bklbtJyRPeEIAABCAAAQhAAAIQWA4CjBICEIAABCAwdwKaw5p7EAQAAQhAAAIQgAAEFpsAo6sbAS34lmPyNV476qij7KSTHmJHerptZZvl1UblDpOOIzQAABAASURBVD3y019M7eF0jCLFO0b3IbuWFoHj6rmWzYc0QXMIQAACEIAABCAAAQhAAAK1J0CAEIAABOpBIKtHGEQBAQhAAAIQgAAEIACBWRAIlmWZtfJW/HO+hxxyiB177APspJNPtmOOOdZ27Nxpwf/FvwOsVWEzC5mXhHXZsK+attc67OxCq/63gwXg2bHHEwQgAAEIQAACEIAABCAAAQjMhABOIFAjAtWZmBqFRigQgAAEIAABCEAAAhCYNIHCtAC8d8/e+Dd+H/jAB9nRRx9tuw491HyN1zb8eVqtUXYUJh3G0ttbHqJLv6sBAAEIQAACEIAABCAAAQhAAAIQWAICdRtiVreAiAcCEGgSgdyDHV2682iQMp8bzrxBb5l51UBZ3rJB2qz/uP5DkXt8/WW5ryr0UTu23HqPvfDyzce/mf/Mgg3SZv3Hre8/tqLLbfD+y7vtesWylb5biaGXbZXZJq+8aPku7i0/ML23x+87OvSU+djGkx5d20/WeYUQLITe6jTpm3jYA2P0wfswi55SXxkOobfvEIKqx1Ofc0txyb806Pgfz7n15RpCaNc5GsUwqmyTV799n8o36e771o/PAd9hg9ipLoTOOHukyXeKpZqm+hD629gqt5WQ2drqWjwOD91xiO3ZfbidePwJ9vBve5id9OAH21FHHGG7DjnEx1u4LH4nrrjfpMyDkYIeBe0qXF4U96HSQh+uIPlGiss3e75Tfb+0Z6cJFmYeo5T8y3Q5r+3JSwQlWfZUz51OUhGCwGITYHQQgAAEIAABCEAAAhCAAAQgAIG5EPBZmLn4XVKnDBsCi0JAU90zGEtnor2np0F1PTuMUDjIx6C6EVwN3WXe/ocOmA7DEfBVmuE60BoCEOhBYNeuXXbcAx5gD3nwQ+zBD3mIHX/C8bZ3794eLccvmtFPxvEDnbsFkZLmHggBQAACEJgyAcxDAAIQgAAEIAABCEAAAhCYHwEWgOfHHs/LRmCBxhuyYKtra5ZlK7a6uhqflhlCezI3BE9dIcssW1mxFWnbNtu2fbvt2LbdDtmx0w495BDbfeguO8In4Y866iiTjj56n0Xt22cPfvCD7cQTT7Tjjz/Bjn/Q8b2luuO9riO1V7+H+AT/uk6yhzxkkB5i62035mXrxBMfbCe4n5464QQ7YUwd34m9V/qgBz3IHug67rjjrKoHHvfA+NjSE3whox3DiR5LDznDE070OHtIPqOPBz7QHjgHaUwPOPYBduwxx/bUMcceY9IDfOFGbR/4II+zIsU/SL36pLLjHnicyXY//7H8WI9tEx3j9f10rNf109HHHGP7jj7ajvLjPenoo/wccB3nXCKbAf372S2XP2BA/17+j3LfB6t9fqo8xZfSfR77vn1HWVv7PK3Iz+19G+T17mOf66gjj7IjjjgiLsRpMe6II460o9R239FuJ2mf57euFFdK98X4eveXryOPPDLGcITH0Ut79yq+0bRnz147/PA9dthhh3V1+O7DrSzV7dmzx9rjP8KO6BPHqOVHur1+ks/D3fdhhx3u8bW1x/NlHX744T6G/tq9e7ft3tVHXrfL6ySNcVgd5r53O7tdsuOSr8PcXlkqSzrM2+p81nfFiSecaNK3fuu32imnnBJ/nqj88D2H2/bt2+LPpAX6cTz2ULKxLQxjIHnjF1yGoUZbCEAAAhBoKAHChgAEIAABCEAAAhCAwJwJpJmYOYeBewhAYD4Ecndblm9ueJfrUr4wX9v1xdvDfcHmSHvISSeZJtof/x3fYd/zPd9jT33qU+05z362Pec5z7EzzzzTXvxDP2SvfOUr7RUvf4W95oIL7Lzzz7PzzzvPzpPOf7Wnr7LzY6q8y/NnnfXDdvbZP2xnnX2W6+weUvmPeLnatPVDP3Sm+zvDTj/jBes6/YV2+iCV21bzp7ud2Pd0t9FPajNI6/1OP/3g/BlnvNAGyvuccfoZVtULPa7nPf95zvjZ9uxnP8t+8NnP7K0f9Lof/EH7wV56tspP87pBUpv56pnPfKZ93/d9nz3j6c84SE9/+tPt6QP0jB59NpQ94xn2jDH09Kr9ZzzN7ZW1iX2P/RklPf0ZT7enPe1p9qQnPcme9MQn2hOf+KTBetJ32RPLOqj9d7mdsp7o22Wp7ju9TPL8k7yupCc+6Tu79p+kfIzpifbEbur1T/wu35aUL9d5vhxbzKusLO8Xy7/LvvM7/53pO+Rxj3us9dfjvK6sattynfKq/3bvIymvsrJUXla5zvOnel1Zj/Oyssp1ypfrlI9l8ttPj7PHPOYx9qhHPsoe8YhH9NDDvexhHSlfbaOy/vUPf8TDbKMe4dttPeLhbkva4DfZSqm32VBf2T6of6m+U/fwhz/cHvrQb7GTTz55BD3E+5TV38ZJJ51k+uWHo48+2rTQe9jhh9mOHTv8Z1XWfVTzhh9tbHQJ5N3cLDLy5tIzp+Ovjs3CJz4gAAEIQAACEIDA7AngEQIQgAAEIAABCNSBQFaHIIgBAhCYNYHcp15zW1tbs1ar5Xkz3bG7tnbAtm1fsV27D7V9+46Kd4ae/C0P9YWZU+2Zp32/nfniM+zV550bF2zPf8159tKXvcxe8pKX2It9ofeZP/AD9uQnPznq27/92+1Rj3qUT96fHO++OmrvEXb0UUfZ7l277LDdh3l6qB16SHtyXn9PsdDfSs3XLO9I20Xhk8RdFWZ65HHUennh2221zELuYyhsZSVEaZF6ZdtKXADIfGODVswyVxy4m7aun9z9tKW/y2r+CiHEBYQQymnhZZJ5Kimfez5J24Wb76fcch+zavNceR970UOq66Eib1lw6yEE07hWsmC9lKk+KrMsJAXPm3mxhczHFOXxZlWpjdeH/rJNXkV3//hI++RzZ99Lqa9cZL7/VlZWrKoQ+scWwvh1bUjB+qa+D/yAsbZyTwrPt6IK35/mY87b+896pqp3We79XIXLO9tKyGxbtmLbVjz1cW/bIC/bFmybK8uCbdCKmXeLClluqnMMpfALz6/Lgpl1G5iZFmVKCiF4dbAVC5a5dE5ImY9b8gHbRjkDa6vw41t1+Yb9u/EYL5xNktpm7ntlJfh+bivz8W9UsMzrk4KPX1rxOKUsM5NWgnm8Rcx7lbW1Pm6NQbJgtlG5b6/roGp9x5SUjtFuavouLcn3bSEeziB43pR3+TAjasfo7oPHmfm+3tbRiu9b396WWXucSqXg27ZB7XEFC0EyT9fHKL8hBNv48rG5/41l5rF4v1hemGIMMV59L42nwu2YD1JhZL5jygq+LZXL1vNmXu3ycXtmW8hsxeVZk2LegmXBd7itv4rIWH29/cqKyV4IwUI4WOoVQlAycxXudpCmHVDu/qUUg/yV89qevHofe5P3g0UIQAACEIAABCAAAQjMnQABQAACEIAABGpDIKtNJAQCAQiMTyBOaKeJVqWDTe7Ze7idcOLx9tjHPsae+tQn21lnn21nn3WWvfSlL7WXveyl9pJzzraXnH2WPec5z7Lv+HePN91N9oDjjrUjjzzCDjnkENu5c3tcrAjBZ5QHu9pQu95aMbp8UcXK6rbWgkRSt7CU8b6lhQvr5lMTr5fdtHlQ2qlXmw3yhjFIr482fbvnuxNb7Ov58spObK/+Xh7z5Q+VSV6vvtGH57tpp223rrNdTsrxqV1Z3XbykdQt7GRUnnxW82riZcmmNtEmBDq8fMGr21D84j7tlkww4/6ir2pachGPR9/HikMqVbWzXhfjS2m7dP0zlad0vaadq/rWdrvGurGlvuW61MbrFFdSKu6mXj9yfPLXS8l4qks+tJ3qUup1KTalqbibev2m8cmupLapo7ZTvl+qNpL6ScpX23q54kqqVm+IzdseVL9eoF8oae8ztWv7CrF/O7/ecpY5xVLWLH0vjy8t/s5utNqfHW/x+2mex1cnDhIIQAACEIAABCAAAQhAAAITI4AhCEAAAvUiwAJwvfYH0UBgDAKaSM1trdWKd/W2DeWW52u2e/ehdvTRR9kjH/kIe+r3PMVOP+MMe+1rL7A3vOEN9upXv9qe//zn+wLwU+1hD/s2O/HBD7Z9+/bZobt2+QLvTisK2Sji3VZF7vmWy1OVt9d95bftrfyZtSu7d1+pTmXpS0d5rWEqVV1ZIVONxb62pVc5hnJ+k85tN5s02qx6M3+b1W9mfxb15RjL+Vn4XjQfox9U1fUQWZJGJzTZfXlQfG5+6/F549EHsqWePeMb6LZcWc5vyd3QjUJRmGJMHcVOStsHp0WpqJwvFY+YLX/HpjtlM//OzsKKhSxzBcv834p5GqTMsrAu81cIg6P3Jj3euZcleXaIt9hJqYu8Z2mjzmlNYsv8ECprPmFV95gHNZ9A8AoBCEAAAhCAAAQgAAEIQAACEJgsAaxBoIYEqjMxNQyRkCAAARHYyjTpSpbZ4YfvNt2le+qpj7XnPve5du4rX2nnn3++ned60YteZE99ylN8IfiRdszRx9iO7dt9gTj3Rd6y9cI0ry9Zn1cIwduEPrUbi6utCq9O8uwQ70G9yl7K+SHMz7Bp4QtBW3bXazi9yjY1WDd+g+LZdDBTbpBi65f2c1/aMalrv6ZbLk+GOmnJxeYmvHGnW7whd/MOU2zhsfSyPtf4yjGV86VAJxDfuuX1XPtu27LxlC/5tnL7cr7UJnVTWioemFVbaUOjPvY3tJnChuKoaktu1GlLDWlUawJzOu5myARXEIAABCAAAQhAAAIQgAAEIAABCCw+gbqOkAXguu4Z4oJAJJDulMp9KcAXajuP5CziXbkt25YFO2bfUfa4x367ff/3fq/98A+92F7z6vPs1eeea89/7vPsO059vJ104oNtz2GH246VbZa5le2ebsvM9Pc2M99eKal9h1phKfXVYTP9XdLcg3GFIrP4rwjeRmVFu15/77OHQiqLceduqtVR4Wlh3jvK3KpU5MHaUo3b93cIwT+1va70d0W9ovNWm8wKj6vwZoU+vCallh6RmlKv2/jOfLMs39zw9sF3xuAD3lBjzs/cr5R7syj3rxh1x1yI9bnH1urK/KXYJM/6u+xbeS8qvxV38h/z5UrP+36xslTkMXjinHNXqyIPVJXOSokpxs4+aOdt40s+XUXlb5wexNXbbChLMXfSwo+HJLMixmSdur5p1WZpOwSn20tZYaGH1n1sHN7GrcI3k8SpqnZdUeROLXeTrY683LM+KLOWx6X94cdz5qmHYr204hYkdxjfncPIiTgb51OEwiTzVMq9Jne/ue9bnZbm/csqvLzwesn08niC+1+XyUxX7dgyjy3JPF9Wu9xLTMqt8AjWVYTgJcHr2nL3fowXUdaJLQsrZvHYCp6234UHL4UNsflx7+WRXycdFF/wNqrX4dD267vBim58MTaPz7LMQmjLbD2Gdl7bmVknPsVUVqjE19kNffkppiTtb4v7P7h9yb+fPCmiFKfTdIMtPydy8/OzLN+H2seeWOE22jLPFxtUjW8jO/N9mdkwb4Q0AAAQAElEQVRK6Z9iirLcR7wu820P0grnU3im8NTxWuH8/BBys4Ur3yBvZoXAK9NPMtKVW8qlwt0VHpviM1txH0mZ24ly7tq3SebRSrl5HFEt03nRKvJO5N6xx1vx9ZOaq07prOW7vXsM9crPOp7Z+It7tuPK80Uw34ltdUpJlodA4eeuRlv4d0iSthdQDAkCEIAABCAAAQhAAAIQgAAEIDBXAj4LM1f/S+KcYUJgcwI+Le4T6oPb7dixw4499hh7rC/4vujMF9l5550XdfoLX2hPfvKT7RGPeLjtO/pIO+TQnWZaGTFZtYNffYp9Stan/q0r6/dSQ68LoZPx/MC3mg3SwM5NqEyD21qsmvDcWstSq+FclDqSnSyBPifPZJ1s0Vo6KFK6xW4Ta5b8prRquF95td0428mH0qodlZVVrZ/utjzbZt+m7UZWj1cKRmlSPSIjikUjwPG1aHuU8UAAAlUCbEMAAhCAAAQgAAEIQAACEJg/gWz+IRABBBacwBaHF6dD04cvrBa+zrRr12476eST7YlPepKdddbZ9rrXXGCvdZ1x+un22Mc8xh7wgAeYFoVz3XYaCmu11mxtbc0Xkr2z/HqZxXukct8qSX68hDcEIDBhAgU/VidMFHMzJTDl4zf+YtJMB4QzJ6Af+bocKMuL5/BOx1fnGmUOEeASAhCAAAQgMHUCOIAABCAAAQhAAAIQgEBNCKSZmJqEQxgQWDYCpUVZX6jdvmObHXvMPnv0ox5pp5/+AnvNBa+xH/mRH7HnPuc59shHnmJH7TvS9Gjb9UXdNq8Qgvm7o/LEqtvXhHvwdmX5Ju/ZEMBLUwjovEkaFLNOpAH18XzrnHcDmlEFAQhAYFYE9M0mX/N/8rJ/N/q1jmklut8TShQoggAEIAABCEAAAg0lQNgQgAAEIAABCECgTgSyOgVDLBBYBgKaiC2K3Kc+c1+wDbaybcVOOvkhdtqzfsBe/vJz7JWvOtfOeNEL7NTHP9b27t1jh+zcaXmrZYX+fqL3Cj5xumLez6XF4Chf/Q0hWAiuzKXUZbwgsIwEdBduL3X+lujBSOJZ6cUp9eyGt35UJgWvkTwpv9PCb7nMjC0ILCGB3MdclRfprfNSKRqZgBZxq3TL21XD8VvNv7LUr1o3u+0U4ew84gkCEIAABCAAAQhAAAIzJoA7CEAAAhCAQO0IaEa7dkEREAQWmYDPw9oeX9j99m//dnv+C55rr3/9a+0Vr3iZffd3P8lOPPF4O/TQnZZlmbV80Tfe6auFpQhE07hpEjWlsSJ+6JHRMcMHBCAwIgE/x4LLpKoJnblJ1bryts7NzrbOXamzSbJsBBgvBCZPIH47beWrqIfr3Psl9aieQVH5+9FHEr9vZ+AWFxCAAAQgAAEIQAACEIAABKZKAOMQgAAE6kmABeB67heiWhQCPrmZ52u2bfuK7T5slz3ilIfbj5z1w/a6173OXnTGGfb4xz/e9u3bFxd8Q/CZ2TjuwrSYm2VpW4W5PmzF26yEzEIWonQnsG95+5Yrd3nf3CdVY2s+IAABCEAAAnUjkHlAkieL/G7I2PwyZYaRVvc71yszhI8rCEAAAhCAAAQgAAEIQAACEJgGAWxCoMYEqjMxNQ6V0CBQXwJ5n0XXXbt22eO/4/F25pln2msvuMDOOecce/SjH2179+yJC7ha6O01qhB6lZoV7ic+Plqp5AaK3Bd+e96x2NsGpRCAwFYIVBcmtF3WVmzQBgIQgMBkCcTLg/RVNFnTc7AWRzMHv9N3iQcIQAACEIAABCAAAQhAAAIQgAAEFp9A3UfIAnDd9xDx1ZyAFl9zs5BbtuITmaGwnYfssIc9/FvsrLN/yP7zz/y0vfiMM+wxjzzFjtzri76+aBtcRWvNMl+0zSyYdzHzRVxJealdV3hdHlVoobdoWXx0o/dU2vL+ufuVLL48ltguWLt94aVZR57wnguBEIL5brYQPLX2K4QQt0PYmLZrZ/dZ+DFU9paOm5SW6xqV9/PCeslyH4bkyYZ38C2XTj7PmVJJ+Sj16aPkJ7bTh845pS79vVPJs7xnTyAdxynNi9zKmn1Ey+JR58AgtTmk/dIvbbdavE/9Ld5B2mzE+mranO66Ff9mM0nXDSrN/NJAkh1JZUol5aejFLGse74MQEUIAotFgNFAAAIQgAAEIAABCEAAAhCAAARqQcBnYWoRx4IGwbCWgUAIwQ455BB76Mkn2/Of93z70Te8wc4++2x7xMMfPnD4wadkM+87sFGlsjxRrqrcF45VpjyCAAQgAAEIQAACBxHwRd+DyuZaENy75AlvCEAAAgtFgMFAAAIQgAAEIAABCEAAAhCoDwEWgOuzL4ik5gQ0f5rr7t2isBAyy33xVX+/97u/+7vt3HPPtZe//OX2XU94gh259whb8fpMi7vduwMLM+UPugPRy40XBCDQaALc5dvo3UfwEFhmArP9j0DyxrXPMh9zjB0CEIDAwhJgYBCAAAQgAAEIQAACEKgZgTQTU7OwCAcC9SBQdBds9fjXlmUrZkccudce+7jH2KvPe5X9+I//uD33Oc+xE054oJmenxgXeVsWvF+oPF7X4ssnPWMbT1WvPt42VvGxUAQYDAQgAAEIVAnoZ2lStY7teRDQ3pidX3lzxWsfXQfNzjOeIAABCEAAAhCAwDQJYBsCEIAABCAAAQjUkQALwHXcK8RUAwI+QekLs1mWmf5mZLYS7MEPPtFe+MLn2XnnvdLOOOP59i3f+hALWW6t/H79VV5f9G153C6f2MxCZpLFv3On0yxYzHudNzLTIrBk/V7qU5bape1yvleZ6hEElpiA7sjtJSufL+PwSXY8lR+ZUiopb8YnBCCwgUD7Z+qGoiXd0GXAIE0bS+6XI1K8PPG8/JXz2p682P+TZ4pFCEAAAhCAAAQgAIGaECAMCEAAAhCAQG0J+Ox1bWMjMAjMl0AIduihO+3UUx9nr3rVuXHh9zu+4/G2Z89h5qu9luc+oalFXM3kWuFFhfkqr8vLfbudD75dfZfr1adaP8L2hMyM4JkuEIAABCCwgQAbfQnoZ2a3Uj8LpW4BmTkQ0OLv7NyW9reunaTZOcdTLQi0L1iLop3WIiSCgAAEIAABCEAAAhCAwMgE6AgBCECg3gRYAK73/iG6qRPQZGRbhXnqk5HZitmevYfb05/+PXbBBRfYWWf9iJ100kMsW1lxZbaybZvFu3t9kTeEYCGsK/N8Zuvbegx02DCGESe8Bt1ZGE26l5hucMYGBBpCIGtInP3CbHr8/cZFOQScwKCfP17Nu0KgppuZXyOUNZ8wq9+VHtR8AsHrHAho0TdpDu5xCQEIQAACEIAABCAAAQhAYLIEsAaBBhCozsQ0IGRChMB0CPgSqi/0nmTPf/4L7A1veL2ddtpptm/fvvadvlWX3jiEUU4f77jBVnVblb3KVI4gsIgE0vGe0kUcI2OCQFMJpPMypU0dB3HXk8DiHVf15FyfqLQAXJ9oiAQCEIAABCAAAQhAAAIQgAAEIDAagab0GmUFqyljI04IDCCQe11ueVHY9h077KHfcrK98lWvsJe85Cx7whO+ww4//HCvLyzTXcF5y9NgKxasfPdMO595mU6jtvLCvEdw6X7iwoog5WbmFZ73jL/VVpOensZnL3rqHqyr4G0q7w2PzVT7Un1sLvupTPVJqYx0HgTyQsdYbprwHEXziHk2PnXQSjpOlcqrUm0rP6Z0vvSSn5kWNab9aMPPua4ZneOdDd0tmdQpIoFAswj4eaifTUkKPua9XPlNpfOhqk4nnRvdn3WyJ3XqSBaYgPazpCF6Go8n/85XqiK08AQKvx4yvxYOIVgIYVHHy7ggAAEIQAACEIAABCAAAQhAAAK1IuCzMLWKZ0GCYRhNIXDqqafa+eefHx/1/G3f9m22e/duy7KNE1MhbNwePLattt1qu8HeurUTNte1SwYCUyPAQTs1tBiGwNgEdH5KYxvCAAR6ENCxJfWooggCEIBAIwkQNAQgAAEIQAACEIAABCAAgfoRyOoXEhFBYLIEdJ9eURTmb1tdW7Ndu3bZ4x73OPuxH/8xe9GLXmgnnPAgW1u73/JCd/rmFop1jRRJr07du397VVIGgSUnEO8KbBID/ehk8aJJe4xYxyGg432c/vSdNwF9W+kypKz5xJSOJV2ZzScCvEIAAhCAAAQmTgCDEIAABCAAAQhAAAIQqCmBNBNT0/AICwLjEvDFXD2u1Wc9jzxyjz3j6d9j57/mPPuhH36xPfjBJ9jOnTtNN/iGECxz2UK8ch9Fkmd5z5QAzrZKoLQAoMc1b7Xb3NtpKWVAEBpL0oBmVEGg3gR0fkqKUj9PlE5KsidNyh52NiOQ9qSeuJy0WZ/p1Gu/u/yaTI8Dno4PrEIAAhCAAAQgAIHZEcATBCAAAQhAAAIQqDMBFoDrvHeIbSQCmugsCv3d1ZblRRHv+H3CEx5vr7ngPHvu855txx13THzM89ramtsv4gJwZsE0HxmCp64VV+a1IQT/bMrbJ1W12N2UcIlziQkUPnZJx6xS3zSl2lZ+TOmO4l4yndXSsPbVJ0nfCVLFRnvRt1LIJgSaSMDPw/gD0c9JpRqCUh3jym+qdK6U006nLdvotF/AJC3A9ks3G7L6+R6KP+17pdX+vhdNfaRq3ey2U6Sz84gnCEAAAhCAAAQgAAEITJkA5iEAAQhAAAK1J6DZudoHSYAQGIZA0LSor88ceeSR9uxnP8t+8qf+g/3QD73Y9h19lJtJk5Ap9aLOOwTv5Pn2p2c0a+pJ894aW4paeSltk0KgbgR0oukYVVq32Mrx6JshqVxezWssnTItdkmdTZJFJ7CI4/PzMh7Dnk58eDpXpIkbXmiDcU9s5auoB4Xc+yX1qJ5BUWl/x18qiKOZgV9cQAACEIAABCAAAQhAAAIQmCQBbEEAAhBoBgEWgJuxn4hySwRyy4uW7di505761Cfbeee/2p72tO+xQw891PK8ZUVeWAiZhZKS2ZBllnn5iktpbJMFywqLdwZbo15Zo6IlWAhAAAIQgEDjCTRgALqmSZpPuNXrE7/Imk8geIUABCAAAQhAAAIQgAAEIAABCIxGgF4QaBCB6kxMg0InVAgcTODxj3+8vfa1r7HTT3+hHXvsMd4guPq/i/io6NwXh3PLU76T9u9FDQQgsHwEtFCRtHyjZ8QQgEA9CMSrmoX5KoqjqQfYMaOgOwQgAAEIQAACEIAABCAAAQhAAAKLT6BpI2QBuGl7jHg3EAg6gkNhj37Mo+z1b3iDnXXWD9vxxx9vrdaaaXF3m9dnPr8Y7+pVzzw3K8m7brjD12v1AOmoVlFYywqb79/NU9BblQ/WJLVXWpbKEASWhIAeWdtL8czWWT4sB/VJKq+8eD756ZrUedfZKDwvdTZJIAABCKTrjn7pZoTUz79Z4k/7Xmm1v18Cxesc9avWzW47RSqPnteFVZKK0MIR0DX4Rvn1tF9XFx0t2IAZDgQgAAEIQAACQf1N5AAAEABJREFUEIAABCAAAQhAoJYEfBamlnE1NCjCnjWBE0880V75ylfaS1/6Ujv5pJPcvS/IxEUez/o7hGBBaUeebHiniahe6YaGbEAAAhCIBPQdEzP+Uc77Jm8IQAACNSSg66B6haWIpHpFRTQQgAAEhidADwhAAAIQgAAEIAABCEAAAvUlwAJwffcNkfUgEEKwtbU1O+qoo+xFLzrTXvXKV9ljHv1oy7w8L1q24vOJOqhXfFtpDxPTK6qN5eUdeW12AYEMSaBpx2y6G7gzTO7y7YAggcAwBHTeS8P0oe04BHQXcNI4dkbvm/Y3vzwzOkN6QgACEIBAbQgQCAQgAAEIQAACEIAABGpOIM3E1DxMwltWAkW8m1cThe0Fl0MO2WE/8Mzvs9e+7gJ7wnd+hx1y6CG2urpqWvw1U7tlJVUed5uVRXblcvLTJIDtUQmETseUdjZJIAABCEBgIgTS1VF66rLSiRge2kjn+kSr0FyzDU2PDhCAAAQgAAEI1IcAkUAAAhCAAAQgAIEmEGABuAl7aSljzH1qMI+Pb84LT7PCHnHKw+1Vrz7Xnv3sZ9mevbsthJaTWfV2a7biucxz1pnVDEVmoZP3qiV55z5OyRPeEKg1AS32SplHqdQTU6pt5ceUn//WSyb70pj2u3bclvyYWdffuKbpD4HGE9DPoao6g0rnS2dzGRNdmgzSpJlo8Tf5m7TtrdtLx8PWe9ASAhCAAAQgAAEIQAACNSVAWBCAAAQgAIHGEPDZ68bESqBLRkDLQbqz96ijjrBzznmJnXvuy+3EE4+3PG/5Ykuc0jRf5XX5xGLQtrVf3QlmWfCiUpVvLcHbeXRHqbzULSADgZoQ6JyfNYmGMCAwOgF6QqAZBHL/2k2aT8Sl6xFdt0nzCQSvEIAABCAAAQhAAAIQgAAERiBAFwhAAALNIsACcLP21xJE277zVwu/h+85zE477Zn2Ez/xE/bYxz3WVlYyC5nLJzB1s2DIgoXQlq8IRzbBPyVP4rt7J/BSLQJncex8QAACsyLAOTcr0vhZBAI6X6RFGIuZNXwYs12Dre73pbo4a/iRQvgQgAAEIAABCEAAAhCAAASWnADDh0ADCVRnYho4BEJuOgFN/0lpHFrAPfXUx9n5559nP/ADz7QjjzzSVKb6dhp8O6Q1XxVXlKwplSrVbEIAAjUgwLlZg51ACBCAAATmSMCv5ebofRKusQEBCEAAAhCAAAQgAAEIQAACEIDA4hNo6ghZAG7qnluguIMv565kma2trdrxJ5xgLznnbDv77JfYAx5wnK2EwtYO3Bef9Jx5O2klBC+XMsuKEGVeZ/4qvH1bubXTIqadam+xyO/MByd5YkrLUhmCQF0IaPFX0uNAlSoupdpWfkwFt9NL5uVRY9qPNhRvsiO7nbweQZ/UKSKBwHIRKP/s6ZVfLhrV0fplSrym6ZdW24+7HdyApEc/e9avmSwq+VdZOa/tySsdB7Lseb9284szi1IRWigCRdH+mVgUfg3e0UINcH0w5CAAAQhAAAIQgAAEIAABCEAAArUm4LMwtY6vIcER5ngENEFk9tSnPsXOO+/V9vjHn2ohhKjN7QZvInnS771Jdb9ulEMAArMgkBZSUzoLn/iAAAQgsEQEavf1qgszaYn2AUOFAAQWjADDgQAEIAABCEAAAhCAAAQgUH8CLADXfx8tbISFT0i2Wi174AMfaK985bn2whe+0PYctttCkVtmbTVi8KMEme5+sWlMgHJaj7JL6DNPAu27heYZwXC+dY5N49wdLgpaQwACEBiXgL7NxrWx9f7JW7H1LrSEAAQgAAEI1I0A8UAAAhCAAAQgAAEIQKAhBNJMTEPCJczmE9BCT1sh5PbU73mKXfDa19gjH/kI27lze3d4IbQXV0Jop92KhcloXNI0BtTma76IPg3r2NxIgK1lI7DJeevfa5a0bGgYLwQ2JcDPp00RzbiB9sjsXMqbS8+cNhaBZ8cdTxCAAAQgAAEITIoAdiAAAQhAAAIQgECTCLAA3KS91fBYC1+QzPS3flur9oDjjrXXXHC+nXHGC2337kMteF3eavkIfWLQPzMvkTy7GO90x29MsymNSeykKZnHLASaQiD9Dd5qajr3pGEHoj5JWgCWoo31DxZ911mQg8BBBPSzSTqogoIZE8j960uKlyOel/tyXtuTl/a9NHnLWIQABCAAAQhAAAIQgMCMCOAGAhCAAAQg0DgCmtFuXNAE3EwCmmfUIvBTn/pke8MbXmennPJw013A8W45XwBe/DtWRUCa9v4rT7IqL03bJ/YhsOgEdO4mDRpr6XxjUXgQqAWoYwhDE9A50e2kc0XqFpCZAwEt/s7ObWl/6y5gaXbO8QQBCEAAAhCAAAQgAAEIQGBEAnSDAAQg0EwCLAA3c781KGpN9uUW/Eg79gFH2ytfea6dfsbpdthhu60ovDwEy1whBF8MDrZibalM0tygZAv3ciA+1ukMS7anYxmrEJgOAY7Z6XDFKgQmQEB30k/AzMKZaNiAssKsrPmEX/2u96DmEwheIQABCEAAAhCAAAQgAAEIQAACWyNAKwg0mEB1JqbBQyH0OhN4zGMeYxdccIE96lGPsh3bt5v5gq8NeBVF4QvEizQxGAaMlioILDOBdG6ktK4s9H2UVNcYiQsCkyaQzsuUTto+9pabQHOPq+Xeb/1Hr+v3/rXUQAACEIAABCAAAQhAAAIQgAAEmkWg6dGyANz0PVjD+LVEYkELuC077PDD7cwXv9jOPfflduSRR3q0ueV5biEvzJtYZiHekRJ8wde8TBNHkvmrcOVWmKSyXvImPd9qq4qUKj8X6dmKPe+eyj0cH2F8HKbyveT13mrr78ybSp44WdsglSEI1IVA8EAkHa9KfdO/Cywes8qPKZ1XveTfJqM9ar58fuq8lBSjp8mPNqM0ppgx07kvdTZJINAMAn4Mx59dwY9hl4KO216u/KYqny8p3+kUzwfZKatTtyRJROlY+6WLiSHtb43O8+XBqwgtBIH2NXcRf4GznV+IYfUaBGUQgAAEIAABCEAAAhCAAAQgAIFGEPBZmEbEWdMgCatKwJdD4jLO6uqqnfzQh9rrXvtae8pTnuzNVOPJgLfPh3Zrc18QXvzJo82YbFbfxUUGAg0kUD7jmxR++bws55s0BmKFwGYEdH5Km7WjHgKjENCxJY3Slz51JrD41+51pk9ssyGAFwhAAAIQgAAEIAABCEAAAs0hwAJwc/ZVIyLV3+3decgh9v3f//32oz/6BnvQ8Q/0uAvTE5+lzIJJ1nllns5nClCeJQ9g1Hdt+y3quGoLnMDGJRDvChzXyCz797qrcZb+8QWBWRLgZ8osaU/Dl66zQmHxySsptbm80rHkwczFP06nSSAEHWnT9IBtCEAAAnMmgHsIQAACEIAABCAAAQg0jECaiWlY2IRbHwJpIaSd7t27x17+8nPsBS94nrXngTTJJ20esVolbd56hBYyHrsxQRUx8DEWATqPS6B7QprpMcrGCwIQqA8BnZ+SItLPd6WTkuxJk7KHnc0IpD05/ycva7+7tAptKarNoqe+GQTaj35uRqxECQEIQAACEBieAD0gAAEIQAACEIBAEwmwANzEvVaLmH0CL/49zXYwrXzNHv2YR9rr33CBPfKRj/BCTexpMii3omiZllylLMusLFlpt2z/qcE0OekGJvuW4RiFDnlFMlnzWIMABIYhkM769A2gvirTtvJjSncU95Lp/JfGtG+ZG5Adl/z4limVlEcQaDQBPw+Dn49JGkvMe7nym8rPi+65lvKdTvyyh0WUJbzV7Q6pvokuZ7Qn+qna0V2Z+kjVutltp2hn5xFPsyOgxz63pf08O794ggAEIAABCEAAAjMigBsIQAACEIBAYwloZq6xwRP4/AhoQjF612Su62lPf6qd/ZKz7Jhj9vmCryaA1CKlFpde47KrissyX/jtyJPpvOUvWo4RxBwfEIBAXQjoBF3/rqhLVMQBgf4ElqnGz0//Gd/+ST3pceu8lyZtd7Ht+R6x9YsqG+qV+2VQ0lAdJ9a4tL/TyvfEbGNongS0ADxP//iGAAQgAAEIQAACEIDAdAhgFQIQgECzCbAA3Oz9N4foNXmXW56vme76PfLIo+ylL32pnfmiM23Xobs8nmAhSNZOfaayO8envJkFs65s7i+dAtK8A6lDDPNmgH8INJUA529T9xxxQ2BoAgvWQddosxtS9bvSLwxn5xxPUyHQftrPVExjFAIQgAAEIAABCEAAAhCAwDwJ4BsCC0CgOhOzAENiCNMioGk6Sfa3bdtmJ554op1zzjl26qmnqmhLKoo83iGc0i11anwjUSurOiAtiasspcojCEAAAhCAAAQgsJFAvFJIlxQbqxq4FUfTqLgJdiOBPNd1vQ7IjeVsQQACEIAABCAAAQhAAAIQgAAEmkxgUWJnAXhR9uQsxuGLt2urq1ZYyx72sIfZ+eefZ9/6rQ+1lZXMQuaTeP4uivadALqjREphFd7XJC/QNFH7PmLf8HcI3tHT8lt/q04ql42Uj0ZkX+ploRxJr/oxywThIMmn7HpM3fg62/HvJio/ruRjkMa1T38I1JiAHlnbS5bOiXFjlx19kyU72u7k9XeAkzpFJBCAAAQmRUCXFJkb6yev2vD2K4341BU9+lkVmX91SbIjqUyppPx0lKKVdc/r2idJRaixBAq/7m9s8MMHTg8IQAACEIAABCAAAQhAAAIQgECjCPgsTKPirUmwyxWGzxXGAWud9rDDDrPTTnuWve51r7XD9+yJ5fEjNYobGz80+ZhKiryw3CeLNGEkpfLppuUIputp69YTsDrGtvVR0BICEIAABCAAgZoTSJcctQlT1z5SbQIiEAhAAAKbEKAaAhCAAAQgAAEIQAACEIBA8wiwANy8fTaXiLVYu/eII+wl55xlz372aVYUua1kId5VEjwiSXeUeHbDWweY6uKdJcWGquZuTCVykZqKYYxCoAEEmnb8K159szUALSFCoLYEdB5JtQ1wKQKb7R5I3rggXISDS49/XoRxMAYIQAACmxKgAQQgAAEIQAACEIAABBpKIM3ENDR8wp4+gdwXeXN74IMeYOed9yp7zGO+3bbv2NF1qyWQpG5hj0yc6lPDHnXLWyQqkgjk+kANIECIkyaQvhhSOmn7k7a3SZzlR09P2jX2IAABCEyYwGyvPuTNxW8FTngvzt6cFn/1y6Cz94xHCEAAAhCAwGwJ4A0CEIAABCAAAQg0mQALwE3ee1ON3SfoLDctT55yyin22te+xh70oAdZ5kfM2uqaZSHYiss6rziX5/m0NJL+tJusyIavIkdb6W/QedPlfgtYUiQjHCIlYsqPK99RNkjj2qc/BMYhoG8KSceoUtlSqm3lx1T6G7zVtHtODGtfcUV5R8Upebb8Tgu/5TLyEFhKAvo5VlUHhM7JTnZZk3R91C+dNhddh0nJv/yV89qevNLxMHnLWJwPARZ/58MdrxCAAHE91I4AABAASURBVAQgAAEIzJQAziAAAQhAAAKNJ6AZ7cYPggFMj8B3f/cT7ZyXnm2H7zksLv4W3cXKrftMy5pKt95rmVqKjCZHlS7TuBnrchPosYhaayCKN2lQoDqXO/UsCndALErCOCCweAS0+Du7UZW/H/2aR78INzvneIIABCAAAQhAAAIQgAAEILBFAjSDAAQgsBgEWABejP04wVFoci63Qw7dac/6wdPsBS94vu3etdtWQvtQCUELIOvuNHcnqSSlyiMIQAACEIAABCBwMAFdT0gH19S6ZEGDm+21W3W/+yLwgnJlWBCAAAQgAAEIQAACEIAABCDQUAKEDYEFIlCdiVmgoTGUcQg861nPstNOO80O2XmIhSzoCc5tc42cq1PQSe1hNOMzNCNMooTASAR0To7UcU6dFG/SnELALQQgAIGFItCc65yFwj7GYIqiMGkME3SFAAQgAAEIQAACEIAABCAAAQjUlsCiBcYC8KLt0RHGoyUN8yXeVr5mu3cfZq969SvtGU97uungyPwjs8JCCLbiSlN1hZm17xUuLO9MBqnMZ4VMd5MkebP5vhWIx29dtaO2TvTzDc69x2cvOuQ2bS8o5xNtL+YNgYUioG8LSeejUg1OqbaVH1Pp0cvVdOTzXnElKU5JMXqafGgzSudwzJjp751KnU0SCCwHAZ0Dg7QcFPqNMuhrY4D69ZtUeea+pRSH7Jbz2p680vEgy57XtU+SilAjCBTxWroRoU46SOxBAAIQgAAEIAABCEAAAhCAAAQaScBnYRoZ95yCXjy3Pg9owf+1Wmt2zNFH27nnvsIe/ehHma/1WuYfYZMhq/8mTeZfrUEkzT8aIoAABDYQSN8iKd1QWcONcpzlfA1DJSQIQAACtSTARVktd8sWgtLdv0WhX4jaQmOaQGAhCDAICEAAAhCAAAQgAAEIQAACzSXAAnBz993Ykceli6KwPM/tQQ96kL36vPPs4Y94mG3bvmLd23it/dLdIe1c+1NTdzp4lJp/RFuetmsX9HOSw+re+QK0SWLFVlMJNG0yWfFKHd7c5dsBQQIBCDSNgK7lZhdz8havGmfnFk8TIVDk2m/SRMxhBAIQgED9CRAhBCAAAQhAAAIQgAAEGk4gzcQ0fBiEPwqBuPToK7vf8q0n2+tf/zo76aQTu2bi3b8hHPSwt9jHW6XUs+33QQXtYj77ERAwqV895XUjQDwQgAAEIDAuAf3iRNK4tug/CQLaG5OwszUb8ubya0876ApzaxZoNR8C+mVR7vydD3u8QgACEIDAfAjgFQIQgAAEIAABCCwCARaAF2EvjjAG3eVbFC175Cmn2Gtec74dedRea7U0Kedye0UWLNf6pFJtK++p3hw0ojCk0h2/MYXgkPRoDoHhCBR+jvWSeXnUcObMrNIh2fFUflSrVFIeQQACFQK6tpAqxUu4GS8D/JqqXzptJLq2k5J/+SvntT15ad9Lk7eMxdkQKAru/J0NabxAAAIQgAAEIFADAoQAAQhAAAIQWBgCPnu9MGNhIFsgkKZvVg8csO964hPt5a94me3evcss+MScZL1fqV/vWkq3RsBnfPW87K01phUEIAABCNSCAEFMjMCG6wy/7jBpYtYxNAIBLf6O0G3ELqX9rbuApREt0Q0CEIAABCAAAQhAAAIQgMDkCWARAhCAwGIRYAF4sfbnwNG0F3Fzy1aCL/5+p51zztm2a9cuG+W3+jVnJ/EEv4HIB1Tq1NOC8IAmVEFgaQjofGjyYJsef5PZE/vUCSz7ne1TBzwbB1lhVtZsvFa9VL8rPahqE7ZrR0CPf+aR3bXbLQQEAQhAAAIQgAAEIAABCEyaAPYgsIAEqjMxCzhEhpQIBM+srKzY93//99mZZ77It7Y+8aa+3oH3yAQgODI6Oi44gXRupHTBh8vwINAoAum8TGmjgifY2hOo/3FVe4TTDND/m5AXuRWuabrBNgQgAAEIQAACEIAABCAAAQhAYN4EFtU/C8CLumcr49Kf7iostyc+8Yl22mnPtN27d1sIma2EwjIvD3lhVelOEfPyXgeJHhkoGXN3FdKVTUHqefdU7g0Lc+hmzr+3vN5rR3vL/iCNZpVeEJgMAX1xSPp2USqrSrWt/JjSY2Z7qXuujWk/2imfnzrXOjZ1vid1ikgg0CwCfh7Gn11+TipV8Ep1XCu/qXQ+VNXpFG24fb/ysK46dUuS+GWXDdJiYkj7XKPzfDyegplSFaFaEtDCb95q+QJw+eddLUOdVlDYhQAEIAABCEAAAhCAAAQgAAEINJqAz8I0Ov4ZBb8Ibgr7wWc9y170ohfZzp074oB86i2mgz620mZQf+oGEdhsQm2z+kG2qYNA3Qnw7VL3PUR8y0xA56e0zAwY+/QI6NiSpucByxCAAATGI0BvCEAAAhCAAAQgAAEIQAACzSfAAnDz9+HAEejO3yxbse/7vu+zZz/nOXbozu2WWWGhyC3Eu9gGdqdSBBAEIDBdAvGuwOm6mKx1/ehk8WKyTLFWXwI63usbHZFtTkDfVtW7jjfvNY0W6VgqpmEcm5Mk4Lsoz/1jkjaxBQEIQKApBIgTAhCAAAQgAAEIQAACC0IgzcQsyHAYRpXAyrZg3//932svPP0FXpW7eEMAAsMQoO20CJQmlvW45mm5mbhdLaUMMKqxJA1oRhUE6k1A56ekKCd97SB7kmyjWRBIe1JPXE6ahd+DfWi/u7QabSmqg1tRMmcCvmtarZbleWvOgeAeAhCAAAQgMHsCeIQABCAAAQhAAAKLRIAF4EXamxvGklu2EuxZp51mz3veczt/61cNfOLNE/193zj/5nnei0hAp/YgLeKYGVNzCBQeqqTvI6W+GRcDtK38mNIdxb1k6ZzYsv1Ow9RPqRaApU5VSlj0TSRIG0/Az0NdICRpPDHv5cpvKp0nVXU66TzpZElGI6AFXO2Jfqpa1Tes+kjVutltp2hn5xFP4xAoLC+0z8axQV8IQAACEIAABCDQOAIEDAEIQAACEFg4ApqhW7hBMSDzxd8Ve8bTn27P+sHTLGji1vJOCh0IQAACdSKg5YncA1LqSW3fwSNL8mzft8bSqdRil9TZJGkaAeI1/WJGPIancX7qXJHgPAyBuCe28lXUw2ju/ZJ6VM+gqLS/dW0qzcArLrZIwA+uotDir2e22IVmEIAABCAAAQhAAAIQWAwCjAICEIDAYhJgAXjh9mtuO3Zut6c+9cn23Oc9x7ZtW/HF4MwXf0OU7vyVNOzgH5p7kzzLe64Esrl6xzkEIAABCEAAAiUCS5Kd7TVg9VqHhcY6HWZx8beVW95qmflCcJ1iIxYIQAACEIAABCAAAQhAAAJTI4BhCCwwgepMzAIPdbGHlqbQcp+wecITnmBnnHG67dy5c7EH3ZjRae+UVQ1cS/EqS6nyCAIQqBeBQedwvSIlGghAYHEJxCuF9HXU+GHG0dRyFMsYVGH+r8h97VcH2DISYMwQgAAEIAABCEAAAhCAAAQgsGwEFn28LAAvwB6O0zS+8NvK1+wpT3myvehFp9u2bMWKtZZZnuStck3slORj92kem+/fhfMgFvmtW2sOUnoEok98RvieRgZKOSUjCj4gMA4BPbK2l0znnjSscfVJ8u9Sk2TD0+RHm1Glc7jwvBTL+YAABCBgph/7g7QZI11S+DeL9VO1v64sJD36WXV6CowkO5LKlErKT0cpWln3fBmAilA9CPiPNN0F3CsYlZfVq80ClTEUCEAAAhCAAAQgAAEIQAACEIDAQhDwWZiFGMeUBtEMs5rYMwv2+Mc/3s4880w79NBDLL7aFTGrj8qmitDcCPgsW/TNXokY+IBAYwikc1cBl/PaRhCAAARqSKB2X1W69pFqyGpZQ/JjJNcvjS7r+Bk3BLoEyEAAAhCAAAQgAAEIQAACEFgcAiwAN3hf+lxN9zFtD33oyXb2WWfZoTt3mOW5hVBE6S4PiWm2EXb0TLtwKs4UN85qRqBpx3/u/CRP9OYuX1FAEBiSgM57achuNJ8ogdnugeStmOgYMDYeAe2Ngkc/jweR3hCAwGIQYBQQgAAEIAABCEAAAhBYMAJpJmbBhrX4wyl8tiYu6vpC7wknHm8vf8VL7ZBD09/89coKApWUValmcy4E0h6R89JikjbR3AkQwKwIxG8yd5ZSz/KGAAQgAIGZEJjt1Ye8ufza1UzXQDMZIk42IVDkubVavl82aUc1BCAAAQhAYJEJMDYIQAACEIAABCCwiARYAG7gXm1PmWmiJrdjjznGzj77LHvAMUfbjm3bfDTt2hCChRBMf/NNKv+5tZj3lrznSECTn0ndSVDtO+3XOcaFawjMhEBwL5J+BCn1TVOqbeXHlO7I7aXuX83c1P4mDRRnR/Kj1kol5REElpqAfo5V1QHCOWLpR3+/tENqaomuCaV4LaivXfdUzvvmFN7peJiCaUyORUBXni1fANYdwGMZojMEIAABCEAAAhBoLgEihwAEIAABCCwsAc1gL+zgFnVgcb7OP/YesdfOOvtHTI9/bt9JoQk2TeUs6sgXdVzaZ+y7Rd27jKsfAf8S61dFOQTmSgDnEFgeAlr8nd1oda3T8ZZWwDubJPMhoLt/pfl4xysEIAABCEAAAhCAAATmTQD/EIAABBabAAvAjdu/mjwrbPfuQ+2cc15iD3vYwyzPWz4KLSJa9/427VjJK3hDAAIQgMBUCfBtO1W8GF8wAjpfpJoOa0HDyvwysaz5DLO63z2o+QSCVyeQ50V89HOhvyvj27whAAEIQAACEIAABCAAAQgsFQEGC4ElIFCdiVmCITd/iDt2brczzzzTTjnlFMuy0PwBMYI+BNi3fcBQvBAEmPhfiN3IICAAAQiMTKB+1zkjD6VhHduLv63OL5E2LHjChQAEIAABCEAAAhCAAAQgAAEIjElgWbqzANyoPZ1bq9WyZz3rNHvCE54QF39DUVgodFdweyDKldUuPfhTj/yTDq6hZKYE4k7QadhL40yMlo+CXvmZjhJnEKgQKHxb0rGp1DdNqbaVH1PB7fSSeXnUmPajDcWb7MhuJ6+/cZrUKSKBwHIR6PXzrFy2XDQYrQik/d/J69onSUVo4gRCyCz0kO721f8lpPYThCbuuskGiR0CEIAABCAAAQhAAAIQgAAEILBQBLKFGs3EBlNfQ09/xjPsmc98pq2spF1XXoSob9xEBgEIQKA3gfQdltLerSiFAAQgAIFFIaBfcJMWZTyMAwIQaD4BRgABCEAAAhCAAAQgAAEIQGDxCKRVxMUb2aKNKAR7xCmn2Atf+HyzkFsIhct4TYPALGx273wJs/CGDwjUnEBe8/iq4elHJ+dulQrbEIBAPQno28ovG62s+USq7055LvSB5kAgBB0NxqOf58AelxCAQI0JEBoEIAABCEAAAhCAAAQWlECaiVnQ4TV/WEV81Ghuxz3gGHvFK15mO3fusG0r24zVX2v4SxNwUsOHsYDhMyQIDCawyXkbfDE7abAhaiGwhATft+7UAAAQAElEQVT8/Ohc1yzh4Oc25LTcmn73TOl8gunsf61Ex8f+zyeK5fVaWCvPrdXSflheCowcAhCAAAQgUCZAHgIQgAAEIAABCCwyARaAa7t3cyuKlhU+UXP44Yfbua98he3du8cy32N56W/+1jZ8AttIQLOtXflO3Fg7hS35GKQpuMQkBOpCIP0N3mpq6ZzoG2ifitRPqRaApUpTFn0rQNiEQJmAFpykctly5ruXAv410iu/GRX1Ecl+qvbX4q/6SNW62W2naGfnEU9VAoWttVqWs/hbBcM2BCAAAQhAAALLS4CRQwACEIAABBaegGazF36QjRygTwyGEGznzu125otfZCc/9CHWytfaQyl8Os/f7Q0+m0PAd6pJzYmYSCEAgURA525SKuuVaqGjU86icAdEUxLinDoBnRNdJzpXpG4BmS0QiJd/W/kq6mEr935JPapnUFTa37oLWJqBV1y0F39ba74AnOdW8IukHBIQgAAEIAABCEAAAktPAAAQgAAEloNAthzDbNIofXLMJ0izLFjwvfMDz3ymPeEJ/840aZOFYJkXSsGMpURr8st3LnuwyTuQ2CdKQOfDRA1iDAIQmBQB3Uk/KVt1trMEsWW+epw0n+FWv+s9oPkEslRecy36SnHhF+ZLtfMZLAQgAAEIQAACEIAABCBwMAFKILBEBKozMUs09BoP1edmiqKwRz/6Ufbc5z7Hgi/6mhUWYmoWF38LT13GqyEEtNcaEiphQmCmBNK5kdKZOh/Cmb5wk4boRlMINJpAOi9T2ujBLETwcU8szFdRHE0t9kszg0gHQjXdOBr/L4XludpsLGcLAhCAAAQgAAEIQAACEIAABCCwbASWbbwsANdqj+ftaEJhJ530EHv5y19u8U5g3RGsu39V67M4ee7t9Fv8kspQfQnoj+71vHvK96Ev6pvvWzPle4nJuvruWCIbj4Am/SX9CFIqa0q1rfyY0nnVS91zbVj75fNT56UkG54mP9qMKo1B574Uy/mAQFMI+DEcf3b5OalUYSvd8rFcPl9SXkZc0Ybbt7K8fInefolng7QZCvUt06vmq/19L3b9Vetmt52ilEfPx+PJI1OqIjQCAf/5o+vIvmqbLLy+1WqZfrG0XcJnDwIUQQACEIAABCAAAQhAAAIQgAAEFpKAz8Is5LhGHFQ9uu3Zc7idffZLbNeu3Z2AgulfZ8PzKWcb8sarYQQ0eTco5M3qB/WlDgJ1JxDqHmCf+MrnZTnfpznFEGgkAZ2fUiODJ+gKgfrtSUUkVQJlc8IECltdXbU8b7ldfl45BN4Q6EGAIghAAAIQgAAEIAABCEAAAotLgAXgmu3b7dtXfPH3LDvxxOMtywoLRRHvk9EdHwpVaXnKTHl2oshMQJiAAATmQyDeFTgf16N5zb2b5InejYtfQSMIbJUAVxlbJVX3dvEasjC/trQ5vdKx5EHMKYLlceuLv2trlrdKP6uWZ/CMFAIQgMDWCNAKAhCAAAQgAAEIQAACC04gzcQs+DCbM7xnfO/32mMf99hOwMFCCJ38elKeNlOeqZ11NuQgMCoB+s2agL69Oj71GOVOlgQCEKgDAZ2fkmKZ9FWG7EmyjWZBIO1JPXE5aRZ+D/ah/e7SSrSlqA5uRcm4BApb88Xf1hp3/o5Lkv4QgAAEILC4BBgZBCAAAQhAAAIQWAYCLADXZC/r7/qe8shH2nOf+5y46Ktl3+rO0XxZnLjzmH36LP41S6bPHAZvCECgYQT0zSXpm0ypwleqbeXHlO7I7aX4PIXqN2v0NeSHbHQkP+qtVFIeQaDRBPw81AVHksYS816u/KbqnBvd803bnU78sofF6zi/yOuXdkhNLNE3a/I1MaNDG9KxIw3dkQ4jECh8pxf6MM+M0J8uEIAABCAAAQhAYMEJMDwIQAACEIDA0hAozcotzZhrNdA0NXPUvn12zkteYjt27LRB8zVqnybylNZqMAQDAQhAYGgC+lbTwoDSoTvTAQITIICJ/gT8vIyLtp72bzRijc57acTudBuaQO4Lz0lDd55Ih9L+jr9UMI3jaiKBNtxIYXH9t+GjIHwIQAACEIAABCAAAQhMngAWIQABCCwXARaA57y/g6/2btu+Ymef/SN2zLFH+4RN7lqfEEvzY9l60Zwjxv10CHAqTocrViEwCwKcv7OgjA8ITIXAkhvVdebsEFS/K7m4nTz7wlZXV01PFpq8bSxCAAIQgAAEIAABCEAAAhBoMAFCh8ASEqjOxCwhgvkOuShye/rTn26PePjDfeG3dGdEJSymyCpAGrWpvVdWNfjQKUhpZ5MEAhCAAAQgAAEILCyB+V/3LBJa/Z/iwIFVW11bG/h/ikUaM2OBAAQgAAEIQAACEIAABCAAAQhshcCytmEBeG57Xnf65vat3/Zt9oIXvMB27NzukzWFBZ8LC8E/OnHpMc9JlgWvlzJP2+o0I6krAd1ac5DSQn8w0841T2P8SrOYG/9DPgZpfA9YgEBtCeiRtb1k6ZwYN3LZKUpGtN3Z1N8BTuoUkUAAAhBIBA66JPCvknJZajepVFcWkh79LJt6ooyUfKqsnNf25KVrG0mWPdW1T5KK0AQIFLa21rJWa617VVkUehR0b03A4SKYYAwQgAAEIAABCEAAAhCAAAQgAIGFJuCzMAs9vi0Obj7NjjzqSPuRH/5h275920EBaLLuoEIKFoiAz/jG0bCnIwY+IAABCEAAAhCYDoF0yTEd6yNY1bWPNEJXuvQgUMS7fldXD8S6EGAbQfABgYEEqIQABCAAAQhAAAIQgAAEILD4BFgAntM+3rFzpz372c+2E0483opCd49JRfyt/fJO6XdXhqZ2pDmFv1huazGa8l6vRUAEAYEZEmja8a94+Qae4QGCq4UkoPNIWsjBNWZQs90DyVvRGD5NCLSV59Zaa1kI7Z9LIbTTJsROjBCAAATmQgCnEIAABCAAAQhAAAIQWBICaSZmSYY7/2EWnUeQPu6xj7GnPe2pPlljUdZ5DTNlM0zbjnmSWhHQBKikoPQLAErRrAngb94E0jdZSucdz2b+N4mz/OjpzUxRDwEIQGDOBGZ79SFvLv12o6XrnzkDaLz7whd/1+Ivk4YQ/P8UofEjYgAQgAAEIACBaRLANgQgAAEIQAACEFgmAiwAz3Rv56Zpmb1H7LEzX3ymhaAtTYAVplyvnZH+RJpShap2SdpGDSWgyc+k7iRo4YPJXZN462gapEn4wAYERiWQvsV0jCovO0q1rfyYSn+Dt5qa7Etd+1vMqE+S4pQqXdPCb6WYTQgsHwH9HKuqQ0HnZCdLMh8CuX99SbqulBSFUkn56SgdD9OxvrxWC1tdXbM8zy0E37HLC4KRQwACEIAABCAAga0QoA0EIAABCEBg6QhoRnvpBj3PAR9y6A4755yz7Igj95ppwcCGf8UpHq0VSsN3p0ftCGhH5h6VUk94Q2ApCMRvsgaNVPEmDQpb53KnXt/xUmeTpG4EiAcCEJjuwm+Vb/n70a959Itw1SZsb5FAe/G31VrbYnuaQQACEIAABCAAAQhAYJkJMHYIQAACy0mABeAZ7Hef4opeDqyu2hOe8J126qmnWlEUUSELJmXBU1dmwcqyXi83GLxc8oQ3BCAAAQhAAAIQaAiBzOOUPJnne8l8Z37tWNZ8hl/d7x7UfAJpuFcWfxu+AwkfAhCAAAQgAAEIQAACEJglAXxBYIkJVGdilhjF9IYeF2p9cfehJ59sZ5xxRnxUW/epv8O6Za5sWGINbh+PnAbHT+gQGESgaV9mijdp0LiogwAEIACBrRGY33XO1uKrXyv9Ammr1Wr/X6J+4RERBCAAAQhAAAIQgAAEIAABCECgVgSWPRgWgGd0BBx66KH24he/2JRqCUHgdSeG5YUFl1JJEztS7ivEUgpPD82TNFUmpXLShhOIz16MR4MPpJqypx0K74UkUPioJH2rKfVN/84z07byY0qPXe6laH8UH+qTpHglxehp8qPNKJ3HMWOmv3cqdTZJILAcBHQODNJyUOg3Sv3YH6R+/Zpdno4HjcLzZQAqQkMQKKzVyuNThPT/hX4awuAyNmXMEIAABCAAAQhAAAIQgAAEIACBpSDgszBLMc4+g5xd8amPO9Ue+ahHWQgbF/U2bvWOx5cYeldQCgEIQKDxBNI3XErrPqBynOV83eMmPghAAAJ1IaCrX6ku8TQljsJW19Ysz1u+AKxfSmpK3MQJgToRIBYIQAACEIAABCAAAQhAAALLQ4AF4Cnva/1m/kMe8hB78YvP9Amb3AQ83vnb8RsKM8l4zZ7APD2mu1+MCdB57gZ814VA0yayFa/U4cddvh0QJBCAQB0J6EpD15plzSdOXQXLs1/8KkFDEChsddUXf1ulnz1D9KYpBCAAAQiYGRAgAAEIQAACEIAABCCwZATSTMySDXv6w01TW9u2rdgLXvh827X7UHfKpI1D4B0JxOnYmONjPgTwCgEIQAACsyag66CkWfteXn/pmjT97pnS+dDo7HutRMfH/s8niuZ5bS/+rq2teehpb3qWNwQgAAEIQAACWyZAQwhAAAIQgAAEILCMBFgAntJeX3GyKyvBnvyUJ9sjTznFVnyyayUEC56GoDS0PWfBNBFXVbuSz4UhsGEH+8GxMAP7/9n77z9XrvPO931Wobt3987kZqaYJJEKtmwFW8GSg+QsJ3nscToz93rOnB/u696/6J6ZeZ3gNA6yZUm2kpVlmraCJVnRkiiKmZvcOXVC1Xm+C1jY1WigG91IVYVPEw/WqlVVK7xRhQZr7UIzEAQqKKA7cgdF5zsYJtBhncPdUDuqUalCeQIBBPoEuhN/faWLuOgfA+M3vwxL9zPRx4mkOSjt31/ThdpH0b9udsupp7NrsUktbW1tGZO/TXpFGQsCCCBQZwH6jgACCCCAAAIIIFAnAV3BrlN/a9PX7Xbbbr/jdnvPe37dspYme7n4VZsXb2od1XGgmFoDVIzAbAVoDQEEEDiIQNBnobSD8oq0TDqKgCZ0TR8lFKPsUNom931SlIpnmC293mkGfIat17EpTf7qq5/N4itfxyHQZwQQQAABBBBoigDjQAABBBBAAIHaCTABPPGXTBe3ctOdvr/6q++248eP72ghXe9K6Y6VLCyQgE49vxK7QCNmqAgMF9D5MHxt9dfUvf+HE2avBRHgzvZGv9D6PDq7Afa/VzKpOcy+8AnfdrvNnb/DgChHAAEEEEAAAQQQmKkAjSGAAAII1FOg/0pMPUdRwV6/8Y1vtDe84Y2xZ+NO8427f+wET3MW4FWc8wtA85UVSOdGSivbUTqGwAIKpPMypT0CMnMSiK+E5k0Vc+rD5JqNo5lcdQ2qKW/n1m5vW1HkDRoVQ0EAAQQQQAABBBBAAIEaCtBlBBCosQATwBN98ToXaU7fcsp+6Zd+0VZWViwUbTOPoihMkVthKfT32FQ2Shf0Qil0va8co+zLNnMUiC+yXrn+PuhY8Vcyfh2m8oPC1/fvwIb04AAAEABJREFUNvLyoPrKZSNXxIYITEFAF/0VOjeUqgmlWlZ+zNB5NSj83ddijFl/rKN8furc6tapuyVTdItIEKiXgJ+H8XeXn5NK1XmlOq6V3zd0PvRHd6dYh9ff+3vcynfXkYwkoDt2pTYs+ivxV9EU+upnrcv8rUuhehQqU6pQfrQ46Fapt9rP8/F48l4pVRHREyj8/xO2t7esnbfj3b/6/4RB0duBDAIIIIAAAggggAACCCCAAAJTE6Diugv4VZi6D6Fa/Q9ZZj/xEz9hDz30kGWZX9yadPdUZTkmXT/1zVDAr8Lu2dp+6/fcmZUIVFxAb2QV7yLdQ2BhBXR+KhYWoFkDr9zHCR1bimYxT2I0wafrC3+9tja34j8cnUSdE6+DChFAAAEEEEAAAQQQQAABBBBAoBYCY00A12KEM+7kHXecsZ/7uXf55K9ZO9+2EMKMe0BzCCCAQM0E4l2BdeqzfnXy3l6nV4y+jiOg432c/dm3ygKzfXVTaz7DWWWUOfVNd/pubW/FO3/NMJrTy0Cz+wiwGgEEEEAAAQQQQAABBBBAoD4C6UpMfXpc8Z6++92/YqdOn6p4LyfSPSpBAAEExhAoXdzW1zWPUdNsd91n4ldjSTHbjtEaAhMU0PmpUJX6OmelkwrVp5hUfdQzjsBsXwm15hG/bzodX+P0vln7bm9v2+bGpuV5u1kDYzQIINAUAcaBAAIIIIAAAggggAACNRNgAnhCL1ie5/amN73J3vKWN1uRc1FrQqxUc2gBndp7xaEr7u5IgsA4AnqPVPhEQO8up7Q8Tr3dfXVH8aCwdE50txs5Sfsp1QSwom9nJn37QFisr4Cfl5qgS6GBxLyXK79v6Dzpj+5OOk+62UVN9Gdv94ppu+T+9qVIfVB75byWJx86dhSTr7kJNer/G/R3f7e2tnw4+l3oCQ8EEEAAAQQqJUBnEEAAAQQQQAABBOoooCt0dex3Zfqsr2tTZ44ePWrvec97bGlp2Re5eOMIPBBAoKkCEx2X3i81MaB0ohVPuDKfNbEUe1WtsXTXa7JL0V0kQaB+An5exmPY04l3XueKYuIVU+EBBDT5e4DNx9y09HrHf1QwjeNqzC7OePc0+bu5uWVFUfKZcT9oDgEEEEAAAQQQGCrACgQQQAABBBCorQATwGO+dO32luVF237mZ37K7rjzdtOf/A0heBos89T4QWAkAU7FkZjYCAEE5i5ABxBAoDkCmoed3Wj6P+ss7gRwURQ+4VtY587fbc8z+Tu745CWEEAAAQQQQAABBEYVYDsEEEAAgXoL9F+Jqfdo5tD7lSNH7MyZM/aLv/iLtrS8NIce0GT1BXSBsxz9PQ7dgpR2F0kQQKBCAnudwxXqJl1BYLoC1I7ABAUW93NP3s6tvb1tW1vbluftCZpSFQIIIIAAAggggAACCCAwEQEqQQCBBggwAXzoF1H/Uj+3VpbZb/7mb9qJk8fMisJrU3jCAwEJ6NaaXaFjJ670Y0YXPxXdZeOUlASBwFgC+sraQWE69xQHrV37pNB7vEJ1eJra0WKM0jmc/g5xLOcJAQQQMNv1kUBvI6WwKf9k3pYi9UPNlfNaHh6HXaP3RYX291TfO51CRQsURZ77pO+WT/rmtrmllMnfBXr5GSoCCCCAAAIIIIAAAgggUBMButkUAb8K05ShzGccDzzwgP3oj/5obFxf5+YzejHPEwJ7C/gV2LhBmvyNCzwhgEDlBdK5q46W81omEEAAAQT2F9BnH8X+WzZqC/+VEf9foSis3d423QVcq/HRWQQQQAABBBBAAAEEEEAAAQQQqJXAoSaAazXCaXU2+IUrj1//jV+z1dUVb6Vzd1i6iyKlvoIHAiMIcCqOgMQmjRWo2/Hfeb/vvRy607e3QAYBBEYT0HmvGG1rtpqOwGxfgdSaz4ROZziVrjXPc9vW1z57tNv6PbKYDpV+kejcUAFWIIAAAggggAACCCCAAAII1E8gXYmpX8/n3ONWq2VvfOMb7Ide+1oLwSeD59yfGTZPUxMT0IU/hSrUhUClBAKLJpDeP1O6aONnvAgggMD8BGb76UOteehfSVr6/DO/sc+qZY003vnrY9bEr74Gmm8MmpU+7SCAwAQEqAIBBBBAAAEEEEAAAQRqKsAE8GFfOL+a88u//G5r534hy+vQtSyFZ+NDsPoba3GBJwT6BXSwpPALgp3VflDFv1HaWarmM71CYBICmuxV6J1SqepUqmXlxwzdkTsoTPUrxqy/V4/XpXZUnVKF8gQCCy2gz0X90QXhHLH0p2+HpV2pqSW5v9UqUvtqqJzX8uQjHQ+Tr7kWNRZF/Lrn9Y2N+Ld/1efOhLByBAIIIIAAAlUWoG8IIIAAAggggAACdRbwq9d17v78+v7jb/5x09//HdQDv7Y2qJgyBIYIpIlfpUM2oRiBKghMtA+8U06Uk8oQQACBQwho8vcQux1yF00Ed3ft/SO47nIDE32q0z8UVWxs+uRvu21FUTJo4JgZEgIIIIAAAgg0SIChIIAAAggggEDtBZgAPuBL2GpldvTYmv3Gb/yaZQP0VFSe1liA61sHFGRzBBBAoGkCeudv2ph2j4cSBCYjoPNFMZnaqGU0AX0rTTlG22vSW/W/7poinXQb866v838BeVFY2yd8t7e2bGN9PebVsxA665UnEEAAAQQQQAABBBCoqgD9QgABBBBohkD/lZhmjGqKo9jc2rS3vuUtdtddd9rGxkZsiUs5kYGniQtwZE2clAorJNDEC/8V4qUrCExWgNoQmIJA0z7nBAshRKf2dtva29u2rTTPrVMaV/GEAAIIIIAAAggggAACCFRZgL4hgECDBJgAPtCLmdstp0/b29/xE5bnhR05smKtUFjmkapp61/8p7DC9NV6irSeFIEdAvHg0Gk4KMa5XJh7M3uFr+aBwNwENPmr0DGqVB1RqmXlx4zg9QwK8/IYY9Yf61B/Uz2qt5vX3zhN0S0iQWCxBAb9PiuXLZZG/2j1kXGv6N++Gsvj9iK9/qrH8/rsk0JFDYoQgm3Fid8t0x3Ahf8/gSm6Y9SyortIggACCCCAAAIIIIAAAggggECFBOhK0wT8KkzThjSt8XQm497xk++wl7/8Ib+WU7rgP60mqRcBBBBovECaSE1p4wfMABFAAIEFF9BnakWzGAorbHNzM35DUGcSuG153q7/IBkBAggggAACCCCAAAIIIIAAAgjUUuBAE8C1HOGEOh38OtXq2pq94x1vt+32tk8At2NMqHqqWTSB3p0vfmAt2tgZLwK7BOr2D2r0q5Nzd9fLSAECCFRSQO9W/Xcdz6ejeu9Uy837Bz8aUXu7besb66bU/yfBB6pST3ggUGMBuo4AAggggAACCCCAAAIIIFBfgXQlpr4jmFHPt7a27O1v/wm7++67LZj+jb9ZCLqkZovywzgnKqBjRzHRSqkMAQSmLrDPeVv+6ump94UGEKibgP6xR4q69b2+/U3TkOnfnimdz2i6r71mo/2z9Hz6MJ1WNem74ZO/21vblhca53TaoVYEEEBghgI0hQACCCCAAAIIIIAAAjUXYAJ4xBfwtttus3e9812mv9sVQrDMw/hBYFQBXW3txSxOO7WxV4za8bQdKQI1Eij82B8U5uUxDjqWtJ9STQAr+upIE799xSwigIAENCGmUJ4YR0AfJSQ5LPrr1uSv9lH0r5vdcurt7FqcVUvy3d5u28bmhm1vb/u0tkpm1TrtIIAAAgggMC0B6kUAAQQQQAABBBBogoCuZjdhHFMfw4/92I/Z3ffc7e0UFkJmIYQYXsADgREFgm+n8IQHAnUSoK8uoHM3hS8OfWiio7uSSeEuBAkCXQGdE92smc4VRa+AzAgChbYZ5a1I2/VF7vul6Fs1o8XS6627gBUzannyzQTLi8K2t7Y6k7/xzt/46ky+KWpEAAEEEEAAAQRmKUBbCCCAAAIIINAYgawxI5naQAo7ceKY/dRPvcMnfG82EnwSWEsh+NU0ZQgEDiSgU49j50BkbNxgAZ0PDR5ezYdG9xdcQHfTLzhBk4c/2znY/vf6Ok+YFra1uWXr6xvW3t72Q6QwfTtQCi/ggQACCCCAAAIIIIBA7QToMAIIIIBAswT6r8Q0a3QTGM3W1pa95a1vtfvvf5nXVucLVd59HnMUYLJ3jvg0XWmBdG6ktKqd1ft/iqr2kX4hMGmB0K2w6udnt5sLkMRXojFvRXE0tXrV9Kdg8iK3jY1Njw3L83at+k9nEUAAAQQQQAABBBBAAIEhAhQjgEADBZgAHvqi5r4mtyNHVuxd73yn5UVhuuhjpqtuvooHAqMI6I/uDbx7SseXH0vx6zCVHxS+fpQ22AaB2gnoor9Cv4KUagBKtaz8mKHzalAc+itny+enzkuF+uhpakeLMUpj0LmviOU8IVAXAT+G4+8uPyeVqttKRz6Wy+dLyqsSj1iH12/l8PIFekTKLu2g/H4UumO3rNef79/fmzKFvvpZ6zJ/21KoHoXKlCqU3xmTWkq9VH2eLw9cRTUJ/X9A2yd812/csPX1df9/gzz+X4HKazIEuokAAggggAACCCCAAAIIIIDAAAGKmirgV2GaOrTJjOvH3/xmu+fuOydTGbUgsEPAr8LuWO5f2G99//YsI1AnAU1J1Km/qa/l87KcT+tJEWiCgM5PRRPGwhjiLGWlGHRsKSrVqX07s729bZsbG/HO36LI48R6/Uax7zBvbkAOAQQQQAABBBBAAAEEEEAAAQRqLTDSBHCtR3jIzreWlkzxznf+tLX9Io/FO8eK3sUeXfCZ7t0Sh+w4uyGAAAJ1E4h3Bdap07l3VuGJHrXrvzpNIDCqAB8VR5Wq43azfXVTa0XtqNrttk/8rtv6+kb15tNrp0mH6yBAHxFAAAEEEEAAAQQQQAABBOovkK7E1H8kEx6B/vbvD/3QD9krX/lKy/OdF6oWbPJ3wrJUhwACCEig9L6qr1FWEYEAAhUR0PmpUHdK/9hBi2OH6lOMXREVTEBgtq+EWvOI/4IyHV8TGMQUqyh8undzc9Nu3LhuW9vbvZZC0P8N9BbJIIAAAk0SYCwIIIAAAggggAACCCDQEAEmgIe8kCsrK/YLP//z1mq1bGmpZZlf6EkRQoh3Ame+b1HU4wKWd5UHAocQYBcEpiGg902FTwT4xfVOC2m5szTWs+7IHRSmd23FWLX7zqqjG2rHS0ypQnkCgVoL+HkZ/HxMobHEvJcrv290z43e+abl7k78Yw+LlCXe/uWu1NSSPJgp0p/hVUPlvJYnHzp2FJOveTo1FuYf9S3Pc9Pf+71+/Vqc/HU6y7JgmVYaPwgggAACCDRRgDEhgAACCCCAAAIINEmgdFWuScM63FgK303hid1///328CMPK9sLXfhJC0z8JglSBBBorMBMBqZ3XU0MKJ1JgzSCAAIjC/h5GSdtPR15n1E31HmvGHV7tpuGgCZ/p1Hv4DpLr3ea+R684ZxLg7V98vfq1au2sbFp+ree+raSpioAABAASURBVH+AEPQ8567RPAIIIIAAAgggMC0B6kUAAQQQQACBxgkwAdz3khZF2wrL7e1vf5sdXV32iz47L3qm61XpElDmqxV91bCIwAEFOBUPCMbmCFRIoJnnb4WA6QoCCIwpoM+q5RizukPu3v9e6R+iD1nTtHYr/P8CNrc27fq169Zut+OdwLrrN4TOJ/8QgpeFaTVPvQgggAACCCCAAAIIzEWARhFAAAEEminQfyWmmaMccVS6nBNCsNOnT9vb3vpW22rvvjClO38VfvUn1hoy7RWzPCEwREDHUTn6N0vHUEr717OMAAIIIIDATAVoDIEZCFTrc48mfDfW123dY3t7K37U12f+QTEDHJpAAAEEEEAAAQQQQAABBGYhQBsIINBgASaAd7y4uS0tLdm73vUztrS85GsKyyw3KxSFxQtAsdSs7WVe6mlh+ltqXswDgd0CvVvGfQK4l9eRo039wmf87kVPtWhKJ3VKqo29IjbIEwLNFNBX1g4KS+fEuMNWPX5O96rRcndBfwc4RbeIBAEEEKiXwKR7q882CtXrqT77pFBRBaKdt013/uorn9vb2/EzfwW6RRcQQAABBBBAAAEEEEAAAQQQmKIAVTddwK/CNH2IBxvf0aNH7Y1vfKNlWWYhZKZL/JqWS7Xkmvj1SMukCBxOQEeW9iwfXVomEEAAAQQQQACBJgvos49izmOMXSjiVz1vrG/Yxvq6aSI4/YPPvChsWMy559NtntoRQAABBBBAAAEEEEAAAQQQQKARAtleo1jEda973Wvt3nvvtqylq0Klu7oWEYMxz1CAU3GG2DRVOYG6Hf/qr35HVA6SDiFQIwGdR4oadbmmXdW7Ve9LSAoz5W0uP+n19k7Mpf1uo958CMHyPLcbN9btypUrtrGxEe/6zbw8hGBK9wrjB4GGCjAsBBBAAAEEEEAAAQQQQACB5gikKzHNGdGYI3n7299h5lfKgp5soX8Y/NQF/ApkvMdcDfGPDaRALKJA6A46pd3Fyib79LP81dOVHQMdQwCBRRLQpw2NN33rslItzz70WccjzkCnXs2+F/qIv7m5aVd94ld/71cTwT7nayHs8/4+h67SJAIIIDBDAZpCAAEEEEAAAQQQQACBhgkwAdx9QbOsZffe+zJ7xSteYVbM8aJUtz8kDRfQxc8UvUlgHXd+YXQiQ9epvVfs1wjrEZimgC6yK3SMKlVbSrWs/JhReD2Dwrw8xkHrT/spVT8VfXWkid++YhYRWDwB/R7rj66CzstudlETTb7uFfu5aN9+3fJy//76ZKF9FP3rZreceji7Fge1pHfuvN2269eumyZ+t7a3Lc/b/rE/9yhiDNqPMgQQQAABBJovwAgRQAABBBBAAAEEmiigq9lNHNchxlTY29/xdltZWbYQYDkEILscWkCXZ3VxVOmhK2FHBCYnMJOadCl+Jg1NqBH1N8VeVepc7q5nUrgLQYIAApMSiJ8URnkrGtBg7vulGLB6BkXl90cfif4h3Axa9WGbQnf6rq9vxK973trajGXei94/w5tBV2gCAQQQQAABBBCongA9QgABBBBAAIHGCjDT2X1pV1ZW7A1veIOFoEtE3UISBBBAAAEEFkyA4SIwXQF99FRMtxVq3y2Q+Wxnit1rZ1HS/7p7h6bcrD7V50URJ32vXr1q6+s3Onf9dtvN/HO/ortIggACCCCAAAIIIIDAQgkwWAQQQACBZgv0X4lp9mgHji7Ef/n/oz/6ervnnjtKW+iilKJURBaBmQrosuVMG6QxBGYoULf3V/U3xQyZaAqB2QrQWsUF4ieDxrwVxdFMTTxYME3+Xrl8xa5cuWLrGxu9r3kOU2uVihFAAAEEEEAAAQQQQACBWgjQSQQQWACBhZ8AbrWCKd7+jrdZnnevqMWv7fR8/Go6T40fBKYkEP8on07DQcHlySmpU+3cBfS+qtDXgSpVh5RqWfkxI76He139qXlZjIPWn/ZTqn4qVIenqQ0txtC5HDNm+nuniu4iCQKLIaBzYK9YDIVhowx629gjhu2XyrX/QXT1SUL7KFIdw9NprUk9Vv2e12efFCoaM1SVxhn/Rafb5kVuhX+m397etmtXr9rm5kb3M/7+DRWFV7D/ZmyBAAIIIIAAAggggAACCCCAQI0F6PqiCPhVmEUZ6uBx6qLQnXfeaQ8//HD34hAXfgZLUYoAAghMQyC956Z0Gm1Mss5yP8v5SbZBXQgggMDkBOLk6OSqm0BN6pFiAlWVq1CVHprEXd9Yt4sXL9iNG+txXti8vLwp+QECFCGAAAIIIIAAAggggAACCCCAQKMEBk4AN2qE+wwmZJm9/vWvt+XlJd+yiNeHdJdEL7yUBwITF9DtKop4xE28dipEoGYCurO2Tl1WfxXdPnOXbxeCBAEEqizQ+2xbzKuX6X87Jt+B4J+nNPG7sbFh165e84nfG6blkAXLun/nV6nxgwACAwUoRAABBBBAAAEEEEAAAQQQaJ5AuhLTvJGNOKIjKyv2tre92fzakIWuRvB9U3h20R6MdyYCHGEzYaYRBBBAAIEKCegfTqSoULca3pU03ap/d5ZiPkPuvvaaie7clzuRbgT/AK/J3s7f+r1qmgT22V/Lssz0aWsijVAJAggg0FwBRoYAAggggAACCCCAAAINFcgaOq59htW9AGXb9tDLH7R77rnHdC1KGKF7QUrLiu7iPvWxGoF9BNIV15jqSNtn+7mtpmEEGiCgO3IHhencU4w7RtXRDbWj6pQqlCcQQKBPIH3u6itewMX4McBnJYelkybR5G9qa9J1j17fdF7/EIKFEGx9fd2uXfOJ381NK3K1dbNnIXS2CWFnenMLcggggAACCCyyAGNHAAEEEEAAAQQQaLKArmA3eXxDxta5CORXjewd73iHLS1llmWFpcnfXTsVu0ooQOAQAsH3UXjCA4EqCtAnBBBAYJoCoTw5p7ximg1Sd1kg948gKcrls8uXXm/9K0vFIRvXHb/b29t29epVu3z5UvzKZyv8A7uP8ZBVshsCCCCAAAIIILBYAowWAQQQQAABBBovsKATwGYhBDt+/KS95jWvsXa77QUWf3QtShEX/EnXkRTcCewYPCYooFMvHlkTrJOqEKirgM6HuvZd/a57/zUGM54RGCjAne0DWZpSWP7MO/0x9b9X+oTtARsNofPZSXf9Xrhw0a5du+bzvgUf0w/oyOYIIIAAAggggAACiy3A6BFAAAEEFkOg/0rMYozaLxPpzoFXvOIVdsstt/hk8IIyLMirXY1hdi5YVqMv9AKBKgmkcyOlVeobfUFgYQSGDDSdlykdshnFCBxKYP/jKpj/Fyd9Q5zo1cTvxYsX452/ugNYn+d3NH3wOeUdu7OAAAIIIIAAAggggAACCDRcgOEhgMACCSzozKeGndnbf+KttpRllvmFJb+85C+7X1zyfFEOv/AUryUFX80DgYMKFH7gDLx7Sl+D6EdW/DpM5QeFrz9oe73tB9VXLuttSAaBOQj4eeHvrWZ6Lw7d9pVqubs4TqLzalBYOgfGqVz7qp7y+alllXvofE/hizwQqJ+An4fxd5efk0o1AKU6rpXfN3Q+9Ed3p1iH1x/P/ZR21y1Iojtu94pJM/irGN9t9dXPqjvzty5F6oPKQmGmZZvaT/m1ziyElk/mes90XA1pU6sU6ne7KGxja9Ou6OuePdY3N01loeV1ZB5eh57LoYnhvcJ34YEAAggggAACCCCAAAIIIIDAggkw3EUTyBZtwGm8uvP3da97XVzUBaOYMeX6Ii12NuAZgQkK+FXYPWvbb/2eO7MSgYoL6M214l2kewgsrIDOT8XCAjRr4DX9OBFC5hPFuV2+fNmuXLliGz7xWxS5ZT7pGwYcnipK0awXcMqjoXoEEEAAAQQQQAABBBBAAAEEEGikwI4J4EaOcMigXvHKl9vKyhFf65eKdIuB53gggAACCMxBIN4VOId2D92kfnX6745D78+OCNRJQMd7nfpLXw8iMNtXd/TW8ryIf9/3wsWLtr5+w9rt7TgZfJCxsS0CCOwvwBYIIIAAAggggAACCCCAAALNFRj9SkxDDIruV4C++c0/ZiGOvmjIyMYeBhUggAACMxQovffq65pn2PJ4Te0z8auxpBivIfZGYI4COj8V6oK+zlnppEL1KSZVH/WMIzDbV0KtpdjZ6/hvMbNg+srnze0tu3zlsl2+fMk21jfihiHs894bt+IJAQQQQOAAAmyKAAIIIIAAAggggAACDReIU6ANH2NpeH7RqSjs9C0n7ZFHHrHC8/GPnk33D5+V2ieLwKwEdGrvFf39YBmBWQpoYknh78mmVG0r1bLyY4buKB4Uls6Jg9af9lOqSQhFXx1M+vaBsFhfAT8P9bkohQYS816u/L6h86Q/ujvpPOlmSeYjoAlWhSZcFeqFUoXy0wkdO4rBtRc+uRtCsOvr63bRJ30v+uTvuufNy/R1z4P3ohQBBBBAAAEEDi/AnggggAACCCCAAAKLIKArdIswzt4Y86Jtr3ntq+3EyWN+XamwAZfxe9uSQQABBBZCYK6DLLx1TQwo9WxlH/ptkWKvTmos3fWa7FJ0F0kQqJ+An5fxGPZ04p3XuaKYeMVUeACBQm9rB9h+vE1vvt4hFKYoiiJ+vfPlq1dNE78bGxu+3DbLQvznQcV4DbI3AggggAACCCCAQL8AywgggAACCCCwMAILNwHcarXs7T/x9vgChyzr3AUcl3hCYJ4CC3cqzhObthFAoCRAFgEEmi+Q+UxqOeYz4u5nnWCW+Wfw7e1tu3btml24eDGmPifs3QoenUfwSeAsBJ8oDp0CnhFAAAEEEEAAAQQQQGAsAXZGAAEEEFgsge6VmMUZ9C23nLb77rvPgv9X5H41bHGGzkjnJqDjrBz9HQndgpR2F0kQQKBCAnudwxXqJl1B4GACbI3ATAXyeMdvbpevXLFLly7b1atXbWtry/JCdwen99mZdonGEEAAAQQQQAABBBBAAIFFEGCMCCCwgAILNwH80EMvt+MnjvtL7ReZNN8W9OSLPBCYhoBuZ9kVusipxvzYi9+96KkWTenCnZJx5DwhMFEBfWXtoDCde4qDtqZ9UvjvjvjFpKrD86kdLcYoncPp7xDHcp4QQAABM/3a3ytmazS91tI7ZifN/N03s/XNTbt67bqdv3DRrly9Zhvb29FDvcj8M1D8h5n6x5ml0FdEDwrtQyCAAAIIIIAAAggggAACCCCAwCgCbLOoAtmiDfxHf/RHbKW1ZH7Z3i81acJt0QQYbzUEdASqJxyDUiAQqI9AOnfV43JeywQCCCCAQBLo/BvLwvK8bZevXLZLly7ZlStXbH1jI/4JFn0CCiGYvubZSj+x3JeVesJjWgLUiwACCCCAAAIIIIAAAggggAACjRaIE8CNHqEPLl6i1wWmVste9apXW17EEl/DA4GqCCzEqVgVbPpROYG6Hf+de9p6jLrTt7dABgEERhPQea8YbWu2OryAJlJiHL3VAAAQAElEQVT7v4zk8LWNtmcIIU70Xrt2zV588UW77un2djtO/PZP+KrG2EfPKPWEBwIITFmA6hFAAAEEEEAAAQQQQAABBJovsBBX3nQxqd1u2yOPPGJ33XWnbXs+3gLc/Nd3lBGyzdwE9A8RFOqAJpSUEggsmoDeoTXmlCpPIIAAAghMSiB90ih/9fSk6k71qA19kvEpXttsb9vVq1fs0sVLpr/z287zOPEbQrAQQtplVzp8za5NKUAAAQQQOLwAeyKAAAIIIIAAAggggMCCCCzEBLBeyxCCvf71P2pp4jcELjPJhZiTQPlWnHRQxlSXT2fZJ9pCYB4Cev9V6FeQUvVBqZaVHzN0R+6gMNWvGLP+Xj1el9pRdUoVyhMILLSAfo/1RxeEc8TKv/4H5btSQxNN4vbrlpf7d9TErPZR9K+bzHKwwj9T69t1rl6/Zi+dP29nX3zRrly9arlP/OqDt97dQ9CzxQngEDp54wcBBBBAAAEEZixAcwgggAACCCCAAAKLJOBXrxdjuEfXjva+/jnLFmbYi/Hi1n6Uujyry7dKaz8YBlAngbn2lQmAufLTOAII1FIgflLQ26figCPIfZ8UB9x1j80Lu3Dxgr147iW7dPWKbW1tWeH/5R7twj/bMNm7hx2rEEAAAQQQQACBGQrQFAIIIIAAAggsnMACzIT6xSfL7dZbT9u9994d7zwwvwAWsmCKLHjaFzoKisIvX3koTyCAAAIIIDBcoJ6/SoePhzUITFNA54timm1Q9ygC5TuQR9le24QQlMSJ3ksXL9nZs2ft+rXrtrW9ZRbv+DULofP6hixY5tuH0NnH+EEAAQQQQAABBBBAAIG5CNAoAggggMBiCnSu0CzA2O992b22srJsugYVwvALUZr4XQAOhlgLgeHHaS26TycR2FMg3se25xasRACBqQlQcU0F4icDvX0qpjiGYJ3/1IRySou8sPX1dbtw4YKdO3fOrl67GieCC7vZmaLITaHtCQQQQAABBBBAAAEEEEAAgbkL0AEEEFhggQZPAHfu/E2v7SOPvNKzfoFKtzt4Lj30N8uKwi9ddUPlWlZKIDB1gSJ4EzoNB4XW+epDPdLxPyw9VKXshMCEBPy9OE4Y6PhUXtUq1bLyY0bwegaFeXmMMeuPdai/qR7V283rb5ym6BaRILBYAoN+n5XLFktj0qPVx9iyZn9+r/Yyf9tStHIz1WOln53LwfRV0dYKFlot29jetKvXr9tLF87bOZ/8vXLtmm3nbdNHGEVQPT45rAli1a8wX1boM/Wg0C4EAggggAACCCCAAAIIIIAAAghMU4C6F11A142abRDiZSl77WtfM9I4dZFqpA3ZCAEEEEBgAgI+IxFrSWlc4AkBBBBAYJYC8S1Yn5lDvIN3c3PDbtxYt7NnX7CzL74Y/87v+voNa7e3rfvRemDv0j+s7NQ0cBMK5y1A+wgggAACCCCAAAIIIIAAAggg0HwBH2HjJ4BDKOzBh+632++4LV6w0l0J5dAFKnfggcBsBXTLjMI4AmcLT2vVFCjdQVvNDvb1Sr86OXf7UFhEAIGaCeidrBPB9Pd6QzDb3t6yi5cu2fnz533i96xdv3698zXP3b/vO2yIvmv8RKN02DaUI4DA/AXoAQIIIIAAAggggAACCCCAwOII6LpPo0ebZZk9+OBDdmTliMWbGxo92gMNjo3nKqBLpIq5doLGEUDgwAL7nLflr54+cN3sgEDTBfSPPVI0faxVHN/N968QghUe7aKw3Aq7ceOGvfjii/b88y/YJZ8A3tjctNwnffXZOYRgIYR9B7T/FvtWwQYIIIAAAtMToGYEEEAAAQQQQAABBBBYMIHGTwDrK51f/epXW/ALXLrzN72+wa9oKdIyKQJTFSj8smgvZnHaqY29YqqjpXIE5itQ+LE/KMzLYxy0e2k/pX4um6KvjjTx21fMIgIISIBJXykoeh8F/G1kUF7bTCvUXra8ZNs+4bvVbtu1a9fswoUL9swzz9iLL71kV69es63trWk1T70IIIAAAgggMDcBGkYAAQQQQAABBBBYRAFdzW70uFst3QH8YKPHyODqIuBXewdNHNWl+/SzOQKM5BAC6fxVutfumujqrmdSuAtBgkBXQOdEN2umc0XRKyAzZYHCJ351d6++3vmFsy/YS+fO2eWrV22zvW3bedv0ESWE/d7jjB8EEEAAAQQQQACBOgnQVwQQQAABBBBYWIHGTwDffvvtdtedd/ZeYN31q0gFyivSMikCsxHQqcdF1tlY00r1BXQ+VL+XTekh40DgQAK6m/5AO7BxFQSWlpes7ZO6mvS9ceO6nTt33p595lm7cP6CXbt+zTb1Fc+FT8D7R5HMJ333iyqMiT4ggAACCCCAAAIIIIDAwQTYGgEEEEBgsQWafdXdL2i98pWvNE8W+1Vm9BUQ8CusFegFXUCgegLp3Ehp9XrY6VHhSQrP8kCgngIH7HU6L1N6wN3ZfGoC+hMnhd6SvAXlPTGled4pvHjxounrnZ9/7jl78cWX4tc9b29vW577pK9vEkLwz8ce2pFAAAEEEEAAAQQQQAABBBBomgDjQQABBA71xxBrw+bXtuxVr3q15ekKWW16TkcbI6A/uDfw7im/AGu6Aqt0WPj6xkAwEATKAsEXFPo3SEp90ZRqWfkxQ18zOygO/ZWz5XNU56VCffQ0taPFGKUx6NxXxHKeEKiLgB/D8XeXn5NK1W2lIx/L5fMl5VWJR6zD648fP1Pq5Tx2CYQQLISbUd4ghGCWBQutYIWn+nu+19fX7dyFC/bs88/Z4088YS+ee8kuX71i65sbPjGs16GwYGbBrBfGDwIIIIAAAggggAACCCCAAAIINFCAISHQEdDVt06ugc/BL3E98sgjFu92aOD4GFLdBYp9BrDf+n12ZzUClRYIle7d8M6Vz8tyfvgerEGgfgI6PxX163nje+xvO+12O36F87Vr1+ylF1+0s2dfsBc9vXz5kpdvOIFv5M8hBAsheK7zUC5Fp4TnhRJgsAgggAACCCCAAAIIIIAAAggg0HyB0ggbOwGsu37vuvtuO378uF/8auwwSy8lWQQQQKCmAkXd3qN1N52i6127/nf7TYLASAJ1Oz9HGlTlNwohWBYyW1pasvZ22/Rz5coVO/vSi/bMM8/Yc889by++9JJdvnzF1tfXbWt7S5sQCCCAwEABChFAAAEEEEAAAQQQQAABBBZPoLFX9TK/cPbAAw/YysqKZZnud+i8uPFbDG8uWv9yZ6tGPzM4BBBAoAICnTvUYkf0NcoxwxMCCFRDQOenQr0p/WMHLY4dqk8xdkWNruDGjXW7fuOGPe8Tvc91v9b5hRfPmiaBt9rbludtK/Lc/OOuf87NfLK49OG20TIMDgEEEEDggAJsjgACCCCAAAIIIIAAAgsq0NgJ4JBldv/99/uFsc4FsdwTRXqdmfhNEqSLJcBoEaiCgCaWFLl3RqknplTLyo8ZuiN3UJh+5SnGrL9Xj9eldlSdUoXyBAK1FvDzMPj5mEJjiXkvV37f8POifI7EfHcn/rGHQ4TuZ1Olmecz29zctPX1DXvppZfi3b26w/f5556zp5560i5cvGA3NtZt2yd920VhPu1rSr2i+AhB9eyOuJInBBBAAAEEEFhwAYaPAAIIIIAAAgggsMgCWVMH38papjuAs9LdvxqrJoHL4Zc4VUwggAACzReo5Aj1LqyJJaWV7GBfp0LfMosINFnAz8s4aevpxIep814x8YpnV6GzFHbzv1EavrF+w65du2ZXrly2iz65+8ILz9vzz79gusv34sWLcZ3Wb25t9qrzZrwVM/3jRdNbkEf6LNvbiAwCCCCAAAIIIIAAAmUB8ggggAACCCCw8AKNnQA+dvyY3Xvvvb0XWDev9BbIIFA5gcaeipWTpkMIDBXQHbyaYUnR21DnZwqfeYkzML2VntE6T/SIdfiyUi1XKOgKAnMXaNp54W8HIYT4Fcwh+IL5JG1RWJ7ntr29bVtbW3b16tUYF85fiHf3nn3hBXv2ued8wtcnfj1/8dIlW99Yt7Zv77tbCKEXaTmlma9TnkAAAQQQQAABBBBAAAEE9hJgHQIIIIAAAhLwq9RKmhe3nbnNTp441htY6OXIIDBrgd69O96w8p7seKSjM6U7VrLgAlIrhxdN5lGudFB+Mq2MXsugPuxVNnrNQ7csfLIixdCNxliR6lY6RjUz3FXnYQo1q3xKlVf4cnpdPFuZR+pTSivTMTpSAYEJd6F7Hky41kpWt8eka7vdjl/frDt2r165aucvXLAXX3zJnn/+eXvyySdjnD171pdfsHPnz9mNGzfi9pog1lhDOKSjznFVQCCAAAIIIIAAAggggAACCCCwU4AlBBBAoCfQ2AngB++/3zLzC2v6dsG8sDj54Kl5FKXoSZBBYBoCuvV8V+igVGN+fOpOQx2nWoxpFnPjP6mNvWL8FkIInfNqjKp0DXtHL50kfa1lORXTwPDCwjccFqa7zYaE9jF/lyhUx9DQ3VzDw99K9JbSC9VXDrWhSP0I1vJX+Wak8l7q/Snvv1de/db6whEHhXlL6p+2GRSFxux2vbbdSX3dK8rb7peP9Xjf1I8U6k85BvWrXBbr8D4OTTWGPaPz3q/3f4WVftJyXhT++qXIPa8wT82Pbx3jSgvP553IPdVB669V4W13+quKde4qlE+h5eGh/WN4fUUpvAkbFPH7X9VmN8r7xLyXx/pGTDt9H9w/1aP1sd5S3/Za7u9fGkPR/xp2+6f6yxGCnxsjRNon9TEtl1OtU7s+P2cpijyzvcL8/Bw1Yv0+jtxtUqSylJofI3uG7x8KH/OQsF5/Br9Gtl/9fevLvmnfwvs/KMz7psi8D4NC63SU6zwaFlp/M9IYVJLyKVWZWQihFxZ/9Hr5+dftY3JOadxkxCev2dTPXZv7e1Sv3PNar0ld3bm7ub1lNzY37Nr163b56lW7dOWynb94wV7yidwXz71k3//BD+zb3/mOfff7j9sTT/lk77NP2/MvvmDnL12wy9eu2nbetrbjKs0tj2T+rCZ2hO7qVfQKs2BWCr0UwVcqzPsYFL5s3TdT9X9QaJObQQ4BBBBAAAEEEEAAAQQQQAABBJovwAgR2Cmgq287Sxqy9NBDD1nmo9MFM4WGlVLlCQTmK+BXcGMHGn5UapjliGO++aRVN5cOmnO78SoYoUFvw/aKEaqY+ibj9a88cTD5rgafoyh6caD6p/7aDupNstQ6z6sP/RGPB62fZHhbsd6DppPsw7C6Dtqn8vbD6hyvPB2ze9bir1uh2bKpxZ6t77/S+2f+mquPw8KnPq0TnkztUX69DpKfWof6Ki73qW/VARZzn4jd3Ny0jY2NeBfudZ/UvX7tul25csXOnz9vnbt0n49f0fzMM8/Y008/7fGMPfXUUzGeeeZpe/bZ5+z5F16w559/wV7w9JpP8uq1O0A3LIQQI/M0xUH2T9sGz6TwLA8E9hZgLQIIIIAAOCOjTwAAEABJREFUAggggAACCCCAAAIINF9gwAh9inRAaU2LdD21c2HY7OUvf7kVKuiORXdMdLMxSRfOlMYCnhCYq0CjTsWSpMblETqhr73c3m5blmWmi+8vvPCiffMb37IvfvFf7RMf/6R94AMftPe//4P2Z3/25/anf/pn9id/8mf2x3/0J/ZHu+JP7Y//+E99mz/1bf/sUPE//+f/tD//8z+3v/iLvzh0/OVf/KUNi7/6y7+y9773vfbXf/3XU4m/+Zu/sfe97332t3/7t0Pj/X/7fhsWH3j/B+yDH/yg/d3f/d0E40NeVyf+/u8/bB/60IfsIx/+yAHiY75tJz760X+wj370o/axj31s7/iorx8Uvt8//MM/mEL9+NCHP2Tl+PBHPmyKj370I96O4qOefqwbyivUh/7QNlr30SH9+riXf9zb/YR9/OMft09+4pND4xOf+ITF+KSnpfik5z/1qU+a4tOf/pQNi8999nNWjs9+9rM2qfjc57xuj3989B/tsPHYY4/ZNOLzn/+87Rdf+OIX7Etf+pL967/+61Tiy1/+sn3lK1+xr371q4eLf/P9PP7t3/7NBsXXvvY1+8Y3vmnf+ta3Ynzzm9+0r3/966byofFvX7OvleLfPF+O8rqvf+3rXt837Btebwq1UY5UntLyum9/69v27W//u/37v3+nF9/xfDnK65TvrPuedVLtp/0Hx3d0Z+13v2ffe/zxXjzu+VHje9/7nn33u9811RPb9vq0r5ZVrvz3n/i+PfnUkz6h+7y9+OKL8SuaL168GP9er76qWZPEmxub8W/56ndX4ZPI+mDZamXWarVipEncQWnpF+FEsvq8mmIiFVIJAggshACDRAABBBBAAAEEEEAAAQQQWFyBrElDjxfGfES33HLSbr/zTLzrrIh3/wwepbYfvKaRpQyqcgKF90jhieV6am74MC9euGjf9Qv4n/CJrf/rj/7I/v///b/Z//l//B/2QZ+A1CTYF7/4RfvmN32yw+PJH/zAnnrq6Xg31nPPPx8v0D9/iPTZF563cvTX8VxpvfL968v7Kr/fevU1hbbVPilGqT/tm9K0b0pTeUpTeUrVZjlSeUrTfilN5SlN5SlN5SlN5SlN5SmN5c89b88p/PVK5SmN6708pak8pbFc+yp8u2d78Zw9+/xz9tyOeD6WPfvCc5Zix/rnvNz3f+7sC3b+0kW7cOmSXbp4aUeorByXdqzv7FNef7FUh/LldcqrrFeHb6uyC7Ft1XXRLnq+HBd621yK/bvoy9r/ok9CKd+//pLWl+KC11eO3es79V7wfRSqU/UrlFdZOVSmdQrly+uUj/1S37pxoa/93etT+93xd/dL2+2/f2e/tF3aL6WpPKWpPKWpPKWpPKWpPKWpPKWpPKWpPKWpPKWpPKWpPKWpPKWpPKWpXOmFCxfs3IVzdvbcSzHO+fKlS5fj5OTVq1djeuXa1fhVw/q6YeWv+nI5VFaO8jrly+uUV1k5VFaO8jrly+uUV1k5VFaO8jrlr1y7ZuW46stXr17zsXl4/oqPpxy71w/fX5O3NzbWbWNr0za3FVs+d1vESdsQOp/+9NXKuWf7o+2fGxXm61L4rzAv7dyPnRdF/Hy5XzqNX+jq0jTqpU4EEEAAgUYKMCgEEEAAAQQQQAABBBBYcAGfLm2SQG7t7W1bO7pqS8vLpr+hVoTCcg9d6NNIgz+l8CwPBOYj4MekpYiXldUNXWLOlZlA6NQuR39+Ak3sUUXeLqzwq+ovvfSSfeELX7A///O/sP/rj/5v++u/fp/98+f/xX7gk7vXbqxb4RfS2+22tX373IceLLMQMsuyJctCy7RsfvIqLUdal2XaPlgInbBgpvBdtJt58Y5I5b3UZN4J77HlvlwO76A/fI330zO71mdZ8L7ejODLKdSG2u9MGXgdfXWrHfW/HGnflO5Vf9zGx6s2UqjNcuy3/2TWZ/G1iq+Jxt8KFhSez0Krsy7zbXw59rmUZp6P4+9uF9e3SvtnLQvd0HYhy3z5ZpTLYr7l67qRLbWspWh5HSGYfvyQtBTtwl8Bj87x17bcj8PtvG03ww9If83S66dUr6J+nyiUV1k5VKZ1il79Xme7Gzfr7rSjPnWidAz6+4Jew9z7VnikfXOvo3//tC6l/evLfVO+3D/lVVYOlanvCuXL65RXv8qhvnd6rpxv4cxpvflr6yV+/oVexDKVdyOEm+tCCNa/3ne0HdHdT23EbbVPObrr4zrly+uUV1k5VFaO8jrly+uUV1k5VFaO8jrly+uUV1k3go5TP56zVsuyVjf8eNVxm2JpacmWu5H5fvHzjB+TfuRaNDCzYBbD/Edl5Ygr0gaeltcpP+/1wce0K3ac/8E07hRB25fWx2WVlaO7Ph4Dbq7j07o/ctN5Gdf5PubrQ3CYIRFC8E2Cb364MH4QQAABBBBAAIG5CdAwAggggAACCCCAAAJmWdMQQlbYgw/db0Ej8wvpaXzli4AhFZIiUAkBHZ1psqkSHTpYJ9T9vj2eevpp01cU//Ef/3H8itvvfe9xu3rtqunie5zcyDLLPKzlJ6pfiA8hxAvtfdXsu6imC5+c1WSVwmJBZzdlpVoOlXXWamrKrLxO+V3rg5kmShSaONT6cmifcmjdgeq3wvtwMw6+v/n+N2Po/t4p9XM6673/7jS0/rjOt/E+DG7f18VtzDV8o+5D26Y648SXb6Oym+H7+bZpubftjjJtczM0iZ9C+8V9VK/H7tdX+9l0ff13lCZb1Q+F+uTdjw7Kq8xPDFMUfo4oDSF4EmKZ1pdD+5SjvE55rbPuj/IqK4fKuqtjH8rrlNf6cpTLyvm0jcr2G1/cxhtVqv08Gx/KD4q40p8GrVOZr4oP5QdFXOlPg9apzFfFh/KDIq70p0HrVOar4kP5QRFX+tOgdSrzVfGhvI7JFIW/5HFF6SmtS6n2SauVHxR1Wp/GlVKN5zD917GlGLi/u8q2HOZliljmDZb380UeCCCAAAIIIIAAAghUW4DeIYAAAggggAACXQGffenmGpL4XJDd97L79h2NX3ePN2DuuyEbIIDAUIEs+ESuT+IutZZsY33DHn30Uftv//t/s7/6q7+yf//Od2xjQ1+7GazVWrYsW7YQgp935bcdzxeHCOv+6Aq9af/uMsl8Bfpfy4P2pm//EPx4Kf0DgRCCZd0Iobsu66Za9si6Yd2f+A8E/BeD0rybKt9d3TkmfZ8QvB6PtH8IvpztjExl3VA+1hH8WeHJwIfWKQau7BYOWB9CiH2z4NsoPBn40DrFwJVeGMxiHZ4d+NC+igErQxZsR4Sw09+Xe+uV98i6Yf6jdZ7YYds3/QR/Ungy8KF1ioErvVDrFJ4d+NA6xcCVXqh1Cs8OfGidYuBKL9Q6hWcHPrROMXBlqdBdTeFFIYyyg2+ohzZVKD8otE4xaJ3KtE6h/KDQOsWgdSrTOoXyg0LrFIPWjVKmfRXDttU6xbD1Xq7V5fAiHggggAACCCCAAAIIIIBALQXoNAIIIIAAAmUBnzkpL9Y/v7K8bPe+7N76D4QRIGC6JF1xBu/ihQsX7bHHHrP/9t//u332M5+1c+fP2dbmlsU7LWfV/YNMiMyqT7QzfQHdmpdi+q0NbmG/9vdbr1q1jdIBEUKwEDyyECdfQ/C8R+Zh+tG+CuUHhdYpBq1TmdYplD9MaF/FXvvutV7rFMP21zrFoq4fNu5Rywvz9+I9NpatYtgmWqeY1/ph7aZy9U2RlvtTrVP0l++3rH0U+23HegQQQAABBBBAAAEEEEAAAQSqIUAvEEAAgV0CjZsA1t98vOvOO3sDDZ5L4dneQzcOKnoFZBCYh0A8CHUaDgodudPtlO7Q2xE+qRTCCO36hfHNzU37+je+aX/5V++1j338E3bl6jXLLVhhmWlYOyP3Nda7+zcUWczHO/HNLITcnw4Q1vnR33SM4f3JvcEiqO3MV2YWvB832/Fltell1o1R1mfW8q1LETxfinHrtzxYOdQn8xYVyo9b/+z2N/f2KL2Oek2Dmb/OisxTj+7YzNOg0GsSww63v1lnP7Neat2f4Om447c8Hlj+GnVS3TlcjtiG2imFZ+Nj0DqVxZX+FPPd+pVP4atMk7u95e426ku5beXTNinVfuVI5eVU9SvKZeW81ilUpjbLEcu00kP5QeGr4kPr0r7Kp9DK1MdUVk61XlEuK+e1TlEuK+e1TlEuK+e1TlEuK+e1TlEuK+e1TlEuK+e1TlEuK+e1TlEuK+e1TqGy5JfSWOYr9dorUnlK03rfpHc+qKwcWqcol5XzWqcol5XzWqcol5XzWqcol5XzWqcol5XzWqdQWRpXSmOZVnooPyh8VXwMWqeyuNKflI/hp7Yv7nj0fi95adzG0/o+6DkCCCCAAAIIIIAAAggggAACCDRfgBEiMFggG1xc39LTp0/bLbfcsmMAuoC3o4AFBBAYS+D5F16w973vffa+v32/PfPMMxYnIw5Yo87LFAfcdeTNU/0p7d8xlaeU9TsFkktKd661XZNM1veT9ktp32r2d5Bko9QXdzxUVo4dK32hvE55L9rxUFk5dqz0hfI65b1ox0Nl5dix0hfK65T3oh0PlZVjx0pfKK9T3ot2PFRWjh0rfaG8Tnkv2vFQWTl2rPSF8jrlvWjHQ2Xl2LHSF8rrlPeiHQ+VlWPHSl8or1Pei3Y8VFaOHSt9obxOeS/a8VBZOXas9IXyOuW9aMdDZeXYsdIXyuuU96IdD5WVY8dKXyivU96LdjxUVo4dK32hvE55L9rxUFk5dqz0Ba3zxEyTwOXwQq1L4Ys8EKinAL1GAAEEEEAAAQQQQAABBBBAAIHmC+wxwsZNAN922222emR1jyGzCoEKCBR+aVkRp8Aq0J99uhC8nyEEW1/fssf+6V/sj//oT+zxx39gIQQ7cuRITEPwrULL8zejv9rgBUF3fHrKAwEEEEAAgXkKxN9J3oH+1It4IIAAArUWoPMIIIAAAggggAACCCCAAAIIZE0juPXWM5YXupWjaSM79HjYsZIC6XJzJTvX61Sw0Ml7cvHCRfu7v/87+/inPmkbW1umr1627rkWgm+Qtu3sMfRZWw5dyQoEEEAAAQRmKKDfSeWYYdM0hQACCCCAwDQEqBMBBBBAAAEEEEAAAQQQiAKNmwC+7777bLu9HQfHEwKVEdDdvr2Y5Wl3eIHCCtOcruZ4n3jiSfuzv/hL++a3vmXtIvcw22rn8R9bdP7BhcakS+jW/dGyortIggACCCCAAAIIIIAAAggggAACUxSgagQQQAABBBBAAAEEbgo0bobm9OnTPmdVnoi6OVhyCMxXQMelYr69GLX14GdSnuf25S9/2d73N++zc+de6tz1m4VYRfD1aU47FvSeQi9HZs4CNI8AAggggAACCCCAAAIIIIAAAs0XYIQIIIAAAggggECfQKMmgI+sHrHbb7/NfF7KCt22aPwgUFUBnXrVnCiN5453rZ237Ytf+KJ96EN/b766sfwAABAASURBVFevXrUiLyzob/zqb/j6JHDwMNM4FMlZ+ZAWzHzbGDdLyCGAwIwEaAYBBBBAAAEEEEAAAQQQQAABBJovwAgRQAABBBAYJKDZmkHltSsr1GN/uvXWMxZCaQJK5QQCcxeozzEZQrB2u22f+9w/2kc/9lHTv6XwU0tfCL1TMRUq3bmGJQQQQACB+QrQOgIIIIAAAggggAACCCCAAAIINF+AESKAAAJDBRozAazptRMnTtjRo2sW9J9PYg0dNSsQmJVA/I7kQadZ7j3wmdOgdFj4et/qcI9hdaby4bVubm3aPz/2eXv0H//JJ30zK3QuZS3L4t2/vp93Kyg8G7qhu4Y70fYJ45thGp/Ct+OBAAIIIIAAArMQoA0EEEAAAQQQQAABBBBAAAEEEGi+ACNEYG+BbO/V9VkbssxOnT5ty8sr5vO/xg8C1RfwWdQ9O7nf+j13PtjKblOa/P3CF75gn/70p21za8snc81Pp+Bhu36Cl6TwLA8EEEAAAQQQQACBeQvQPgIIIIAAAggggAACCCCAAAIINF9ghBE2ZwLYB3vbbbf5s1kImpYyfhBAYFQBP2XyPLd//dJX7DOf/lz8CuhW5m8PwcMUnYp8M0vRKeEZAQQQQAABBBBAAAEEqiBAHxBAAAEEEEAAAQQQQAABBBBIAjdndlJJTdONzU276647a9r7qXSbShE4kMB3vvNd+8SnPmmb21tW+Cxv7uGPXXUMKtu1EQUIIIAAAggggAACCCCAAAKzEqAdBBBAAAEEEEAAAQQQQGCHQGMmgFdWVuz22+8wbv7d8fqysLACOrX3ihJMYXb+3EX78Ec+Fr/2WRO/ech8EtjDN/PV/swDAQQQQAABBBBAAAEEEEAAAQSqJ0CPEEAAAQQQQAABBBDYLaAZot2lNSzR19feduZMDXtOlxGYv8DHP/5xu3Dxgk/6WozUoyL4si8wCewIdXrQVwQQQAABBBBAAAEEEEAAAQQQaL4AI0QAAQQQQAABBIYINGYC2IrCbmUCeMjLTHH1BeZzKuofTnzms5+x73znO34KaZo3s1Bk1eeihwggMFSAFQgggAACCCCAAAIIIIAAAggg0HwBRogAAggggMBeAo2Z6VlaWrLjx47tNVbWITAnAU2slqO/G6FbkNLu4gySZ5551h577J9ta3vLQuhrP3V5Bv2gCQQQQACBiQhQCQIIIIAAAggggAACCCCAAAIINF+AESKAAAL7CmT7blH5DXLvYW6nTp20oNEEzVp1ysyUatk34YHAPAR0PO4KHZfqjE+46juWzVMtxlQHcVyY+tPm5qZ95rOfs3VPQ5ZZFoK1rDBPPPW8Z9SzFMYPAggggAACCFRYgK4hgAACCCCAAAIIIIAAAggggEDzBRghAqMJzG62abT+HHqrtaNrtra2euj92RGB2QoU3eY0vdrNzjLx5r/6la/a9x5/3ArPx1nfAe2rd4oBqyhCAAEEEEAAAQQQqIoA/UAAAQQQQAABBBBAAAEEEEAAgeYLHGCEjZkAPnr0qE9kFZb5ZFY5mLw6wNHApnMUmO2pePnyZXv0nx61Is/NNAOsiKPP/BzirIkUPCGAAAIIIIAAAgggUAMBuogAAggggAACCCCAAAIIIIBAv8BsZ536W5/g8ulTpy34fxOssq5V0e/aCBTeU4Un8evKlc4mvva1r9mF8xf6Ggt9yywigAACCCCAAAIIIIAAAghUWICuIYAAAggggAACCCCAAAIDBRozAby2umqZz18VRW5FUcSpYP3p1YGjphCBeQvo4ExhRbc3SvNu/rDJ/vtdvnTZPv+Fz5uF4I9OmOmtINjNHy0rbpaQQwABBBBAAAEEEEAAAQQQQACBqgjQDwQQQAABBBBAAAEEhgs0ZobnlltO7xyl5tJ2lrCEQEUFdLBq4lfpdLtY5IX9y+f/xS5dvOQNDWuvPBHsm/GojwA9RQABBBBAAAEEEEAAAQQQQACB5gswQgQQQAABBBBAYB+BxkwAr66uWvB5q8z0n2e6A+/dZNldJkFgkQUuXb5kX//6N8z8FAnBn6z/R28JpfLClxX9m7GMAAKVE6BDCCCAAAIIIIAAAggggAACCCDQfAFGiAACCCCAwCgCPrszymbV3+aW07dUv5P0EIEDCZQmYg+03+6N9bXoKn322Wft4sX+v/2rNQQCCCCAQI0F6DoCCCCAAAIIIIAAAggggAACCDRfgBEigAACIwvUfgI43eHbarU6g8580qwbhWctyyymnbU8I1AtgXhw6jQcFDqAJ9Pddrttiq985Sumr4E23dXroYnhndG2orgZFnKLYfwggAACCCCAQDUF6BUCCCCAAAIIIIAAAggggAACCDRfgBEicDABzTodbI8Kbh1CsNOnT1ewZ3QJgWoIHFk5Yi+88IL94IkfWMgacdpXA5ZeIIAAAggggAAC8xSgbQQQQAABBBBAAAEEEEAAAQQQaL7AIUZY65kg3bmoMa+srNja0TVlCQTqIaA7fxU2ubt89xr41taWfetb37Ktrba3mJU2VV5RKiKLAAIIIIAAAggggAAClReggwgggAACCCCAAAIIIIAAAggME6j/zE/oTKBlwYdSDBvmQpQzyFoJ6LhVzKbTS8tL9vj3Hrd2kVvuzaaYTeu0ggACCCCAAAIIIIAAAgggMEEBqkIAAQQQQAABBBBAAAEE9hTwWdM911d6ZQg+k1UUtry8bMePH7fcJ4B1V7Ci0h2nc4snoLt9ezGN024PUj8vLl64bGfPnY8bdbqRWRE8vMRX+zMPBBBAAAEEEEAAAQQQQAABBBCovgA9RAABBBBAAAEEEEBgf4EZz0Tt36GDbhFCMCZ8D6rG9vMRCN6swpMZP55+5mnb3Ny0XOdLqQtxMtj7wiSwI9T5Qd8RQAABBBBAAAEEEEAAAQQQQKD5AowQAQQQQAABBBAYUaD2E8CauNLfAF45cmTEIbMZAlUQ0KlXmomdcpe+993vWZHnFkJmocim3BrVI4DALAVoCwEEEEAAAQQQQAABBBBAAAEEmi/ACBFAAAEEEDiIQP1ngorCQvCJNE8PMnC2RWC2An6MzrbBTmuFJ970E088Ycr60s2HChQ3S8ghgAACCNRLgN4igAACCCCAAAIIIIAAAggggEDzBRghAgggcGCB2k8A5z7xG0KwtaNHfCL4wONnBwSmKxC/Y3nQaZZ7uz77GpQOC1/vW43zyC3YuQuX7PK1q7GaUOSe5ha8ap8X9rXWC+MHAQQQQAABBGokQFcRQAABBBBAAAEEEEAAAQQQQKD5AowQgcMJDJqZOlxNc9qr87W2IU5i7b7FcU6dolkERhLwWdg9t9tv/Z47d1YGs4sXLtjGxoaF4Aud0vispRSxgCcEEEAAAQQQQACBegjQSwQQQAABBBBAAAEEEEAAAQQQaL7AGCOs/QTw0vKStVqtMQjYFYEmCwS7dv26aaI38wlgpZ27f3MftMITHggggAACCCCAAAIIIFAbATqKAAIIIIAAAggggAACCCCAwH4CtZ8ADj61derUqf3G2eT1jA2BoQIhBLt48aKFEHrb3Mz1isgggAACCCCAAAIIIIAAAghUX4AeIoAAAggggAACCCCAAAIjCdR+AjjPczNmtIyfRRXYf9zXr12zEDhJ9pdiCwQQQAABBBBAAAEEEEAAAQSqKkC/EEAAAQQQQAABBBAYXaD2E8BFUZhi9CGzJQKLI6C//bu+vr44A160kTJeBBBAAAEEEEAAAQQQQAABBBBovgAjRAABBBBAAAEEDihQ+wngEIJZccBRszkClROYzqmov/t7+eqVyo2WDiGAwPgC1IAAAggggAACCCCAAAIIIIAAAs0XYIQIIIAAAggcRmA6s06H6ckh9wkh2MlTJw+5N7shMAsB/QuFcvS3GboFKe0uTiAJmdeppidQF1UggAACCFRGgI4ggAACCCCAAAIIIIAAAggggEDzBRghAgggcGiB2k8At9tt/r7poV9+dpy6QPDZ112Rd5vV5KyHKVSkdLKnZPC6+Qpo2RIIIIAAAgg0RYBxIIAAAggggAACCCCAAAIIIIBA8wUYIQLjCUx2tmm8vhxq7xAyK3KfZDvU3uyEwLwE0jEbptqBEIKFqbZA5QgggAACCCCAAAIzE6AhBBBAAAEEEEAAAQQQQAABBBBovsAERtiACWCzPE93VE5AhCoQmIvAdE7FrJVZCGFozGWoNIoAAggggAACCCCAAAIHFmAHBBBAAAEEEEAAAQQQQAABBEYVyEbdsKrbhSxY4f9VtX9T7BdV115AdwErNJBp/SMGn/zNan+aC4hAAAEEEEAAAQQQQAABBBZVgHEjgAACCCCAAAIIIIAAAgcSaMDMULBLFy8daNBsjMDcBcp/F7j3Dxg0GTzqRPBoIyjy3G655ZbRNmYrBBBAAAEEEEAAAQQQQAABBBComADdQQABBBBAAAEEEEDg4AL1nwAuivj1tgcfOnsgUBWBwjuiiV+lnp3gQzWGECZYI1VVQoBOIIAAAggggAACCCCAAAIIIIBA8wUYIQIIIIAAAgggcEiB+k8AH3Lg7IbAIggstVq2trZmxiSw8YNAUwQYBwIIIIAAAggggAACCCCAAAIINF+AESKAAAIIIDCOABPA4+ixLwJTFZjAnbs+8Xv61Kmp9pLKEUAAAQRmJkBDCCCAAAIIIIAAAggggAACCCDQfAFGiAACCIwtUPsJ4KIo7PKVy2NDUAECcxEoNMmr03BQaN14vdre3rZTp0+PVwl7I4AAAggggEAFBOgCAggggAACCCCAAAIIIIAAAgg0X4ARIjAZAc06TaamOdVSeLuaBPbEbPz5MuMHgSYJ6JTQHcDxHAnBlCqaNEbGggACCCCAAAIINF6AASKAAAIIIIAAAggggAACCCCAQPMFJjjC+k8A57kVeWHr61uRpSh8uSis8FBB4ctKCQQqJaA7fxVT/lcLIQt2+vRpO7q2Zn5S+KNzbhR+figqZUJnEEAAAQQQQAABBBBAYJcABQgggAACCCCAAAIIIIAAAggcVKD2E8AhBMt9EnjK82gHdZ3m9tTdCAHdm6uY9mAKW11dsTvvvsM2tzYshBBj2q1SPwIIIIAAAggggAACCCCAwNgCVIAAAggggAACCCCAAAIIHEqg9hPAPpsVJ4A31jfiHY6HUmAnBKYtoLt9ezHOaTdqR3PfsHs3vOde+YpXWJZ5u8HLPUJgIthZeCCAAAIIIIAAAggggAACCCBQUQG6hQACCCCAAAIIIIDA4QV8RujwO1dhz8wnsjpfZau/BlyFHtEHBIYJBF+h8GRWD5/sNY97773HVo4sWQjBI532YVa9oJ1JCVAPAggggAACCCCAAAIIIIAAAgg0X4ARIoAAAggggAACYwqkmaAxq5nj7j6Htb6+bteuXbfCfGGOXaFpBEYX0Kk3u+P1jjvutBPHT5oV3q7uRDZPOV9Gf7nYEoEKCNAFBBBAAAEEEEAAAQQQQAABBBBNRZofAAAQAElEQVRovgAjRAABBBBAYBICmgWaRD1zq6MozLa2t2L7wefTQsgsBM/EEp4QqIrAfI7J1Orq6qo9cP8DHQzOj44DzwgggEB9BOgpAggggAACCCCAAAIIIIAAAgg0X4ARIoAAAhMTyCZW0xwrCiHYjRs3fOL3ZidC6Ex9BZ8QvllKDoEZC+huW911u6vZ3EsK09czmyk/KHy9HfZHp3ZmwdvOPPLttj3y8MO21Gp5WeFhMYwfBBBAAAEEEKi4AN1DAAEEEEAAAQQQQAABBBBAAIHmCzBCBCYrkE22ujnUpluAC7NLly+ZsrEHPvdbmBfGBZ4QqKrAfsfofutHH5f+IcTLXnafnT512rY2t0ffkS0RQAABBBBAAAEE5idAywgggAACCCCAAAIIIIAAAggg0HyBKYyw/hPAjlL4zO/W5qbppt+83bYi9+lfD19lRaE7K5UjEFhQAZ9HDpbZyROn7OGHX2VLS8t+XoQYxg8CCCCAAAIIIIAAAghUUoBOIYAAAggggAACCCCAAAIIIHBYgUZMAGvwly5d9gkts5B1hhRCsIb9MBwEDi0QQud8+OHXvdZaLeX1DyMUh66SHRFAAAEEEEAAAQQQQAABBKYjQK0IIIAAAggggAACCCCAwFgCndnSsaqoxs5bW1vxDuDMJ4AVIWiSy7ysMUM0fhZZYIyxx1NBk7253XH77fbqV7/KiqLtFarMEx4IIIAAAggggAACCCCAAAIIIFARAbqBAAIIIIAAAggggMD4Ao2ZHb106VLUKIrC0n+xgCcEEDALZorllWV73Y+8zuKPykyTwIpYEp8Kf07hWR5VEKAPCCCAAAIIIIAAAggggAACCCDQfAFGiAACCCCAAAIITEigMRPA165fiyRFkZv+BrDPAveWY4YnBCotMJtTMc/b9sjDD9urXvWqznnSZ5Imfstp3yYsIoDAjAVoDgEEEEAAAQQQQAABBBBAAAEEmi/ACBFAAAEEEJikwGxmnSbZ4yF1Xbp4yQqftQohsxDirY1DtqQYgVkL+IEZ/0VCSvvbT8drSvvXT375LW95iy0vL8WKQ+hrV4sp4hY8IYAAAgjMSYBmEUAAAQQQQAABBBBAAAEEEECg+QKMEAEEEJi4QDbxGudUYfwKaJ8BLroxp27QLAI7BYJP+u6K9JXLPstaeJhCuymdwSnpzdx9z532yKsesczbVgSfoC4styKob+VQvwgEEEAAAQQQmL0ALSKAAAIIIIAAAggggAACCCCAQPMFGCEC0xHIplPt7Gu9sb5u6xub3rBPuPkzDwSqLZCOU5+NnUNH11bX7Kd+8idtdXXVQlAfUn/m0BmaRAABBBBAAAEEENgpwBICCCCAAAIIIIAAAggggAACCDRfYIojbMwE8NUrV7oTWVPUomoEpiYwu1NRd8m322277bbb7O3veLtpWcPSNLBuVlaeQAABBBBAAAEEEEAAgfkI0CoCCCCAAAIIIIAAAggggAAC4wrMbtZp3J7us//6+rptbuoO4H02rN9qetxYAd11q9AA9bXLSmcbr3/96+1l970sNpoXqS9xkScEEEAAAQQQQAABBBBAAIHZCtAaAggggAACCCCAAAIIIDARgcZMAGvy99xL5yyEzELQvYwT8aESBKYjoFttU1iaeFXaPxE8+eZDCPEcCSHYysqK/fIv/bIdO3rMLM8teHOpWzH1ZR4IIIAAAggggAACCCCAAAIIIDBtAepHAAEEEEAAAQQQQGByAtnkqppvTZrIOvvi2fl2gtYROJRAmvhVeqgKDr1TK2vZmdvO2M//wi/EyWD1IE4Ce41KPeExTwHaRgABBBBAAAEEEEAAAQQQQACB5gswQgQQQAABBBBAYMICjZkAzovcnn/++QnzUB0CzRQIWbAQQhycJoFf8+pX24+96cfM2rmZvgo696lgRdyCJwQQmIcAbSKAAAIIIIAAAggggAACCCCAQPMFGCECCCCAAALTEGjMBLC+RffSpUvTMKJOBOYk0JmgnUXjy8tL9rM/+7P2ile83IL/N4s2aQMBBBBAYKgAKxBAAAEEEEAAAQQQQAABBBBAoPkCjBABBBCYmkDtJ4CLkJmi7ZNWz7/woq1vblnuZSkKL5+aHhUjMK5AEbwGnYaDQut89aEeue+1V/hqrz4EP0M8zApbXmnZr/3ar9o9995the4C9k3yom0Kz/JAAAEEEEAAgZkI0AgCCCCAAAIIIIAAAggggAACCDRfgBEiMF0BzTpNt4VZ1e4TVpcuXfbWfFbLn3kggMAIAjpdulH4OXTrrbfar/7Kr9jdd9+cBB6hFjZBAAEEEEAAAQQQmIQAdSCAAAIIIIAAAggggAACCCCAQPMFZjDCxkwA+9yVXb5yyba3t7nndwYHDk2MKaA7fxUVOlo1Aazz54477rDf+q3fsnvuuafXu9xPMMWYo2Z3BBBAAAEEEEAAAQQQGCJAMQIIIIAAAggggAACCCCAAAKTEmjEBLAmrrIss2vXrpv+DnCRF/pG20kZzase2m20QPe224qO8bbbb7N3v/vdds+99/Z6mAX1ubdIBgEEEEAAAQQQQAABBBBAYDIC1IIAAggggAACCCCAAAIITFSgERPAIQTzh7W323bu3DnLi9wK/2+iUlSGwDgCutu3F6OcduM0pn3Vxl6hbXZGCDqPQizM22276+677Dff8x676847rZW1/BwLuyJuzBMCCCCAAAIIIIAAAggggAACCBxSgN0QQAABBBBAAAEEEJi8gGaIJl/rPGr0yat23raLFy+az1IZPwhUTyB4lxSeVPgRQqePIWR265kz9od/+If28CMPe4875Z7hMW0B6kcAAQQQQAABBBBAAAEEEEAAgeYLMEIEEEAAAQQQQGBKAo2ZANbUlOLs2bO2lLXMCh+a7ricEhzVIjCegB+fpiN2vFomvXfIvE/+sG7f9PXqyysr9qu/+m772Z97px09tmabWxtmlnsUHjwQQGDSAtSHAAIIIIAAAggggAACCCCAAALNF2CECCCAAAIITFNAs1DTrH/mdT/99NO23S6sexPjzNunQQQGC8RZ1cGrKlRa5IXp29NDCJZ5xIWisCNHjtib3vQm+41f/3W7+667LM+ZADZ+EEAAgckLUCMCCCCAAAIIIIAAAggggAACCDRfgBEigAACUxdowASwJqJSmL149qU4+RvnrpyvM4nlGR4IzENAd6HrbvRdbeuY9cnWoHRY+Ppd+022QBO+5Ui1F0XbFMEnf4PPCLf8hFpuLdlDDz5of/j/+n/bW378zablzNcpguUWit2R6iNFAAEEEEAAgf0EWI8AAggggAACCCCAAAIIIIAAAs0XYIQIzEagARPAO6EuXLhgFy9e2lnIEgKVFNhvgne/9ZMflL7yWZFq1n3LN6OIdwWvra3ZO9/1TvuPv/Mf7b777vOJ4sI0iZz2IUUAAQQQQAABBBA4oACbI4AAAggggAACCCCAAAIIIIBA8wVmOMLGTQCvb2zYSy+dt6I7d9b5plpNYc1QlaYQaJyATqgUuS0tZfbggw/Y7/7u79rP//zP25kzZ+KIy5PHsYAnBBBAAAEEEEAAAQQQ2FOAlQgggAACCCCAAAIIIIAAAghMWqBxE8BbW1v2zDPPlJxqN/lb6jtZBKosUNjKkRV785vfbP/5P/9n+/lf+AU7fvy4MQlc5deMviGAAAIIIIAAAggggECFBOgKAggggAACCCCAAAIIIDAVgcZNAGvy6dkdE8BTcaNSBKYkUI9qs9B569D5lue56Wuh3/TGN9p//a//1d797nfbAw88ECeC2+22p2a6d7geI6OXCCCAAAIIIIAAAggggAACCMxCgDYQQAABBBBAAAEEEJieQGcWZ3r1z7xmTUh9/4knYrvpa6DjAk8IIDBVAZ17R44csTe84Q32W7/92/Z7v//79vrXv95OnDjRbZe78bsQwxPWIIAAAggggAACCCCAAAIIIIBA8wUYIQIIIIAAAgggMGWBxk0Aa4rp3Llztr3dNuUVUzakegQmIFC/UzHdBRyyYCEEy7LMWq2W6Y7glZVle+jBB+3d7/4l+//+//4/9vu/9zv21re+2e66+05bWmpZO9+2wnLLi7blntey8irr3C+cm/l6oukO/jJP9dHv19/Yfuv7t5/uMrUjcDABjt+DebE1AggggAACCCCAAAIIIFANAXqBAAIIIIDALATqN+u0h4ru+NUk1JUrV+zihUs+wWQx9tiFVQjMQEBfgFyO/iZDtyCl3cWaJEWusfV1tlsUQoiTw/pK6J/6qZ+yP/iDP7D/8r/+F/vt3/ot+2lffs1rXmP33HOPnbn1VltbXbXMty+K3AqdzH1VsogAAgg0WIChzVEg999jCv3uKcccu0TTCCCAAAIIIIAAAggggAACzRRgVAgggMDMBBowAawhdCKETrq91bazL74wM0QaQmCoQPCZ0F2hu7a0RzArPEzRXTYdw8qPG2pjrxit/twnY4dFO2/7RG3bLPiErXneQ/kd4RfVg8IZNLKV1pKdOX2LPfLwI/a2t7zVfuNXf83+83/6T/af/uB/sf/tv/5v9l/+8L/Y/+rxv/z+H9jv/97v2R/83u+b8oPi932d4vd+93ctxe/+zu9YOX7nt/+j7RX/8bd+2w4bv/0ffssU/+E3/4Ol+M33vMdSqEzry/VrOYXWK9L2B03f8xu/YYrf+LVft2Hx6+47NHy/9/x6p47f/A3vt0dcVlk3fv3Xfs0OG7/2K79qil9996/YsPiVX/4lGxbv/qVfNMUv/+Iv2MHj53yfn7Nf/IVf2BG/8HM/a+X4+Z/9OdsZ7/JlRaf85971ThsWP/vOnzHFu37mp21Y/MxP/6QdJH76J99h5fipd7zd9oqffPtPWDne8RNvsxSpfNj+aX3afpT07W97q5XjbW99s+0XaXvVn/Ipfdtb3+L734y3vuXHbdR4y4//mCne/GNvsmHx4296o5Xjx974Btsr3viG19uo8YbX/4gpXv8jr7Nh8aOv+2EbFj/ywz9kP/LDr7PXvfaHh8YPv+aHbGC89jX2wx6v+yHftxs//Nofsh96zavttYpXv8Zeq1D+Na+y13bjNa96xMrx6kcetqHh28Z1npb3Kedf5e/je8Ujr3zY9oqHX/FyK8crX/GQ9eLlnn/5K+yVpXjFQy+3crz8gYdsUDz0wIP24P0PmOK+e19md995l91x+x12261n7Mwtt9otp07bqRMn7eTxE3Zs7aitrhyxo6urtnbkiB1ZXrFl/z21FFrW8t/H+vVt/jtMofxBwg70w8YIIIAAAggggAACCCCAAAIIINB8AUaIwGwFstk2N/3WQuhMpj3xxBNW5JoAm36btIDAwQV8RjTu1DleY7amT7pb6qBd16hDCKY79ltZy44fP24nPO64/Xa788477b777rP777vfXvayl9m9996zd9xzr907LO71dVOLAf0q96PX73If9tmnvP+o+UON7x67+647zQMzmQAAEABJREFU7fY7brczZ8543Gq33ro7zmjC5LAR6z1jt57xeofFgDYH9ePAZd32dvW/26fOmIf1zct7/SrnfRy98tHyu9rfz3Kk/nnb3fHtsi33b9g2/eXlfQ6YH2V8t9xyi506fcpOnDzpcWJHnDxxwnbGSV8eMby+k/tEp021m2Jn+ydO7lze2Zf+vvUvd/u5Tx+G9TH2zSch+/sw0rK7nVCU+t9rx8t35L2NkylG7espjc3He+qUvx47jW72z7cZtb5Rt0v9VKp9lJbihOd3RGn8N/vl/da+3bjl9C1222232Z133GF3eNx11112r08K63eM4gGfKH7ooYfs/vvvNy3f230/vfueu02hfbS/juO1tTULQb+9bNePfg+WY9cGFCCwlwDrEEAAAQQQQAABBBBAAAEEEECg+QJzGGHjJoCT4fe++33jW2STBmn1BZp6KuofYRw8Qij8QnsK8/zuyPw6vCJkvt1hY0c7Xs+Bljt9Uh9SlPtilltetK2db5Vi2/OdyPNtm3a0d7S9sx+F9099zPzQCx4+D28TDdXp0XKcYZG1Mm9zn/AOZoeNlnn9peirp+UD7kRmrdhPpR6tTnT61/I6UmSe74vMl6cUrV7/Wt6/3ZH5+h3R8r50I4RgVvgjL6zYK/wXZTHlCBYs8/6E4LkZhtosRwizbT+E4e11+mUWwvBtQhh9nfl7l4UJ1aeKzH/8uIjfAJH7e9muaPv716DyccrM6yxF3zdQFN6HcuS+PCx0TMd1XofyihCChRA0MI/uwxezLLPl5WVbWVkxTfIeO3bMNIl+yifA9Y9FNAGsf5ikSeKHH37YXvnKV9qDDz4YJ4xVrn+gcvrUaTt+7Litrq7GulqtVmzLT0HjBwEEENhLgHUIIIAAAggggAACCCCAAAIITEsgm1bF86736Weets3NrXl34yDts+3CCejSsEID1ySp0oaFX1y3cWLaHFXo22H7MG2bStTv50fwcyPFTPrk7XUnx3c2533RjGpvnZZ3bsESApMVKB+Lyo9Qu86V3jE6wvYz3URjKMcojWt7nWspVX6U/UbbJgS9Ae+9rSaIy6HJXU0WHz161E6fPm2365sr7rrTdMfw3XffbXfddbdpYlihu6+XfHJ57xZYiwACCCCwoAIMGwEEEEAAAQQQQAABBBCYqkA21drnWPn58+ftwoULc+wBTSOwh0C8W8svZCuNk0ra1pfjhXvlxw2d2nvFuPXPZv+QBSvHbFqllfkLpHNBaak3mtxSlIoOl03nRto7eEah9vYLTUT55vG89fxE+qP6CAS6Avq9MPC48uMt/o7oP361Xzp+Pa99FZ6tzkN9996oXyl8sfMoj6e7XRxnyuuc9C2ji/IKX97nEUKwEHaGdgnhZln/cgg314WwM1/eVhPCuqtYbwMhBNPy0tJSvAP4mE8Mxz9rcOKETwbfafqa6Ve84hV278vui18/fer0aTt27Lhp+5bvE0JmqiuG8YMAAggggAACiyHAKBFAAAEEEEAAAQQQmL6ArrpNv5U5tJC32/bkk0/OoWWaROCgArqYrQvdSg+6L9s3QoBB9Amkc0Gpzo0UfZtNfNHb0ySTZnVi3WrXy2JeqS/H9Z72tokreUJgggI61ry6NFGaUi/a+Qg7F+Mx2d1Xa4bup5VzCPUn9jG1rfNIUepzWtVLtV4LSvfaTtscPELoNxy9jmBh18adSdwiTuimlZn+IZNP8h5Z6XzN9C0+AXzXXXfZ/Q88YA943P/A/XbrrWfi109npf5otLG+olOfllOdpAgggAACCCCAAAI1FqDrCCCAAAIIIIDAjAQaOwG8tb1tTz391IwYaQYBBBBAYPICVZjy6OtDkSZ9+srHGDy7InAoAR2LhX+MU/QqSMdnr6BimXL/vO+m6Jb1xqNllU+26yEECyH0Kg0h9JY10dpbsU8mhM5+IfPUo7x5CF5mHiGzsCOCZVnLWq0s3vnrm1nmT4rlpSW79cytds8999qDDz5od9xxp9122+12+tQpO3b8uK0cOWIhZKYf3nWkQCCAAAIIIIAAAgggUF8Beo4AAggggMAsBTpXlGbZ4gzbeuKJJ2bYGk0hMGmBMOkKa1tfkRemSAM4yMX6tE9V0xCChdCJqvZxfv0Kc2p6WLvl8nJ+Tt2k2SYITHAMi3RMjj8Vqt8jKSb4IhyqKr1yulO41VqykydO2KlTJ+3MmTN25x132N133e2TwnfY8WPHrdVqef3a2hMeCCCAAAIIIIAAAggggAACdRKgrwgggMDMBRo7AZxlmT399DO2fuP6zFFpEIGRBXTHk+k0HBSLd5FXk7yDInmWL9bnRW6KtG4a6aC+pDK1p/4oPUyEEOLEb3nfEDplIXTS8rr+fMhCLAohxHpC2JlqZRZ0XCl3uAhhd52j1hQG9G/3vvpa10GRtgye0RhS+KIe+ipZhfIjRWoj1ZeW086aTFL4+ng3paemSOu1vfIqU6g/SlXmob4MCl81ykPHkSJtq7wiLac0Lwo/5m9GKj9MGkKn/yEEC2Fw7FdvCDv3G7Z93neuls+hYftUvTyEELsYQuj5xYKDPOnrxPc6bnQslqNXt47H3Iqi3Yv4zcrx94lvVN5HeS+az6PTT4t/z9d7kPqiVOFFOx7Rw0uUetJ56FxTTmlQxkzrFbb3j86hvUJ7a73SQaF1e0b3Hyal4zmluR/vhYflPv5uBD93O2G97msIoehfLkyjzPxZ0QqZrSwt2cnjx+0unwx+6P4H7P6XvczjPrv19C227BPGqZ6irfZ8/8JiG8YPAggggAACCCCAAAIIIIAAAghURIBuIDAfgWw+zU671WCZX5S9fOmSPfGDHxg/CCBQb4HCL54r0ih0gT3l656GECyETtR9LPXrv8+UxJmz+vWcHiOAwHgC5d8p49U0u72DN7W6uhr/XvBtZ26ze++91/T3hO+88067RRPCS8u+Reeh8eWapPbFELSnZ3hUS4DeIIAAAggggAACCCCAAAIIIIBA8wXmOMKGTgAXlud5jCeffNJ8dsV0Icz4QaAqArpTS2FclK3KS0I/aiSguwcVY3c5TQArHbUyztlRpdhuDgITOS+m2O8d/dNHUMUU22tY1Xqnarfbtr29be28Hb8Sem1tzY4ePRr/jvB9999nd999d/y66JWVI5ZlwT9lBP8MbBaC5w8Qxg8CCExVgMoRQAABBBBAAAEEEEAAAQQQmLZAI6+8abI3hut99StftcIngz1b1Qf9WkiB4KNWeMIDAQQQQAABBBAYUyCEECeD77zrTtNdwXfccYedOn3KlpeXzWeAzazzuUOfkY0fBBBAAIF5CdAuAggggAACCCCAAAIIIDATgUZOAIcQLIQQvwb6O9/9jm1ubsVl4weBeQnobt9elE+7eXWIdhGokYDuGizH2F3XOZgieG2Dwot5IIAAAhMW6H0U8LedQflxmtPEbvoGnKWllq2tHbVTJ0+Z7gq+5+577OTJE3bkyBHLWq1xmmFfBBBAAAEEEDi0ADsigAACCCCAAAIIIDA7AV0Bn11rc2hpc3PTnnnmmTm0TJMI9Av41V5T9JezvLACDLwCAjon+6MC3aILCCCAwBgChb4v2vcPIVgIwTQhfOrUaTtz2+12+2232YkTJ7xs2ddlpolj39TyvLuTFggEEEAAAQQQQACByQpQGwIIIIAAAgggMGOBxk4Ah9C54BVCsG9+65tW5GHGtDSHwF4COvU4JvcSYt0iCeh8mOZ4Vb9iSm3o7uRDVM0uCCCAwLgCIQSfxN07LJhpQtg3teWllq2urtnp06ftrrvusltvvTV+bfTyyoplWfBJ4NxybTxux9gfAQQQQAABBBBAAAEEegJkEEAAAQQQmIfAFK+Iz2M45TZDXNBdDd///vdj3nQFzPSjOxxSaJlAYNoCneNx2q1QPwL1E0jnRkqnNAK95Q+sWisGxcCNKURgUgLUg8DMBIJ//g0heHshTgR7xkLILMsyO3bsmN12223xruAznp48edIniZcshBAngvXuqO0JBBBAAAEEEEAAAQQQQACBQwmwEwIIIDA3gcZNAGvCtxO62yH4U2ZPfP9Ju3L1quflrEtZ/aFyAoEpCMQ/8DfoNMu9MT8Og9Jh4et9q8M9htWZyg9XK3tNVqDzXlX4BfnBMdnWqlSbvzebQueGUvVNqZaV7wudJ+XoW71rUXfklkMbqHrTOZXOgZSqbFhox0GhfnZD7WgTpQrlCQQQQGCIQPC3m1CYDUttyE8IwULoRNpkv98hO9fn/rtmcJgFa7WW7OjaWufO4LvvtltvPWNrq2vWyvReZ/wggAACCCCAAAIIIIAAAggggMCBBdgBgfkKLMRVnfPnz9vTTz1lIQuurfCEBwJzF/CrwHv2Yb/1e+7MSgQqLsB7ccVfILqHAAILI6DPGwqzEIJlHseOHbXbb7/dbrnlVjt69JgtLemu4M7/Nmhi2fg5vAB7IoAAAggggAACCCCAAAIIIIBA8wUqMMLOlZwKdGSaXcjz3L785a9Yu52b6Y5M07A1+ZBimq1TNwIIIIDAngIHvXM23Q28Z6WllapfUSqabFa/UyZbI7UhgAAC8xTQHcqtkNnxo0ft9jNn7K677vbJ4Fu6k8HLZqbP0P7sk8UhBAvhYGH8ILCgAgwbAQQQQAABBBBAAAEEEEAAgVkJLMxV6yd+8IPOBHBPNnhO4cl8HrSKAAIILLBA526zCKAJ3Zip61Ne147TbwQQQGAPgZvv01kW7Oixo6a/EXzq9Kn4t4OXlm5OBO9RCasQQAABBDoCPCOAAAIIIIAAAggggAACMxVYmAngZ5991s6fu+C4Pumru4BTeAkPBGYvMO0WdWrvFdNun/oR2EtAkwoKTZwq1bZKtaz8mKEJ5UFhql8xZv29erwutaPqlCqUJxBAAIEhAunj57B0yG4zK9adv4rUoD5JxHzu79FFYa1WZqurq3by1Em74w59RfRpW1lZsZD1toyb84QAAggggAACZQHyCCCAAAIIIIAAAgjMXmBhrtZcu3bNnnn2GfPLV67sk8Cm8CwPBBBAYNYCtFcS0Lty7stKPanjg4nfOr5q9BkBBPYRSJ+UU2qlz84heKnH6tqa3XrrGTt18pQdObJqISzM/1oYPwgggAACCCCAwEgCbIQAAggggAACCMxJYGGu0rTbbfvav33NCs0z9LD94lW6BaNXRgaBeQgszKk4D1zaRGC6Agf8+8LT7Qy1IzBhAY7vCYNWq7ry3b7lnulTSVxXmPmnZdOPz/ea+VMIwZObkbWy+PXQZ247Y2fO3GprPincarXMLBg/CCCAAAIIIIAAAggssgBjRwABBBBAYJ4Cur4zz/Zn1ra+nu5LX/qSt1fEu4D1rPACHghMWcCvnnaPOotpf3PpAmlK+9ezjAACCCDQEIGaDSP9XkppzbpPd2cusHLkiJ0+fYvHaVs7umYZXw0989eABhFAAAEEEEAAAQQQQKASAnQCAQQQmHztRRkAABAASURBVLtA4yeAi5CZop2bXbl2zb717982TfwWwZ+7YZ7O/ZWgA80U0LG1K/xgjKP1C+q6A713h4wvW+NPyThynhCYqoDuWBwU8fyaxDmmOrqhdjQYpQrlCQRqLeDHtn43pdBYYt7LlSfGELD4kXPXx4LiZrlN+ae/bTWXypSPL7V/HGkXhbX1iVmph9Zpu8z7qgh5YUPDt19uLdvJY8ftllOn7djaUVtuLfmnnWCqI0bfXcQh+LoDhPpDIIAAAggggAACCCCAAAIIIFBNAXqFQDUEsmp0Y/q9yPPc2nnbvv6Nr3tjhQcPBOYpkI7BMM9O0DYCCCCAAAIDBPS7STFgFUULJZA+rRx00Dp6spDZ0tKSHT9+3E6cOGFHfSK489XQtpg/jBoBBBBAAAEEEEAAAQQQQAABBJovUKERZhXqy9S7Uvgk8Ne+9g3bbre9LQ1dl6c8ywOBuQvoeJx7J+gAAnMSqPvxX/f+z+llp9maCHB81+SFOlQ393t1dUfwQSsOIVjIQtxNk8CKIytHfBL4uJ0+fdqOHj0aJ4bNgvGDwKIIME4EEEAAAQQQQAABBBBAAAEEZi2w33WfWfdn6u09/9xz9pzH1Bsa3gBrEOgK6L4ahRbT10IrTyCwSAJpAiCldRw7528dXzX6vJeAfjcptA3HtxSaGtN8ddMkcLILPuG7vLTsE8EnPE7a0WNHrbW0lFaTIoAAAk0VYFwIIIAAAggggAACCCCAwFwEFmwCOLPNrS37t6/qa6DlHcx0a4NCiwQCUxfoNhD/AJ5fXFdqnsZipdO8FBsb4QmBCgj4e69PBJjpV1Do9keplruL4yTBz6NBYV4eY5zKtW+qx1O1oyKlCuUJBGotoOPafx/p95NCY1HK8S2JsUMfOfeKsRvYp4L+trV5KlN+UhFCsBA8st1hFmx5ecl0J7C+GnrtaJoIDsYPAggggAACzRJgNAgggAACCCCAAAIIzE9gQlfb5zeAg7asr4H+whe/WNqNi00lDLJzEfAL7XFSSulcOkCjsxKgnZJAg957mRgrva5kmyXgv5fi8e1pswbGaLoCmvztZmeahJBZ5hPEy0tLduzoMTtx/EScEOaO4Jm+DDSGAAIIIIAAAtMUoG4EEEAAAQQQQGDOAgs3AWyW2QvPn7Vnn3nOsjBnfZpHAAEEEKi/QDHar9L6D5QRIIAAAgcTCCFYCDsjK30ADyGYlldWlu3Y8WN28sQJ0x3BWcb7qvGDAAIIIIAAAgggUFsBOo4AAggggEAVBBbu6kpRFHbjxg378pe/Yjk3tFThGKQPQwXC0DWsQKD+ArwB1/81ZAQHEGBTBBAoCYQQfGJ45/+GBF+/vLxsx48dt6NHj9nS0pKXBNNnd8/wQAABBBBAAAEEEEAAAQTqIEAfEUAAgcoI7LzyUpluTbcjupD0xS990S88TbcdakdgX4H43Ys6DQeFLoXuW8OQDXIv3yt8NQ8E5iagyV+FjlGl6ohSLSs/ZuiO3EFh6Twbs/5ePV6f2lF1ShXKEwgggMAOgZsLwd/q9oqbW9Y7p8/awyKOLC9smIO/s9qxtTW75dRpO3XihB1ZXvFtg4fdjDiB7GVDUuMHAQQQQAABBBBAAAEEEEAAgZkL0CAC1RLQNZZq9WhGvXniiSfsmWeem1FrNIMAAgggMFig6BantLtIggACCCDQWIHgI1N4MvShr4FeXV2106dP29raqoXQuRtYE8tWpx/6igACCCCAAAIIIIAAAggggAACzReo4AgXdgK43W7bo//4qFnBpEMFj8vmd0l3/ipsv8ufzadghAiYTejO37lRLuyv0rmJ0zACCExGQHfhTqam6dWShcyOHz9hp06dspWVldgQk8CRgacaCNBFBBBAAAEEEEAAAQQQQAABBOYlsLBXrXXh6F+//OWOe5jJJFynLZ4RiAI65hRxgScEEKi1QN0nsGuNT+cRQKA2AnqvTDH6P8AsrDB9VNfk74kTJ0zRai1Zzj/irM0rT0cRWFABho0AAggggAACCCCAAAIIzFVgYSeApf7888/Z97//fc8WHjwQmKJA4ZO9uuM3xixOO7WxV0xxrFSNwLwFgk8wDIp4p7GvG7t/qqMbakf1KVUoTyCAAAJTEtDHiO67T+8drby8X7O647cc2j4tKz+dSD3sr/2An7998/S10CdPnrRjR4/6xLB/vuqvlmUEEEAAAQTmLkAHEEAAAQQQQAABBBCYv4BmiObfizn0IAvBtrfb9o+PPjqH1mlyMQV0kVKxmKNf6FEz+GYLMPHb7NeX0SFQIQGfAzXTRwmF1e1HE8HdPo8567y01LKjR4/FaLVaXmkwfbuPZ3gggAACCCCAAALzFaB1BBBAAAEEEECgIgILOwEsf00Cf/nL/2pXrlz1xYWm8PHzmK2AjrdaXr2dLROtLYiAzocaD7XYu/81HhldRwCBhgvM9t1rzNb8Y1MIwULoRJYFWzu6ZqdOnbbjJ47b8vKKv1rBgwcCCCCAAAIIIIAAAvMRoFUEEEAAAQSqJDDmlZgqDeVwfblw/oJ9+1vftp2Xi3R/RYrD1cteCOwU2HmE7VzHEgKLLJDOjZQusgVjb6AAQ0JgogLxnZKPqD1TebRama2trtqpU6ds1VPr+1Rv/CCAAAIIIIAAAggggAAC0xegBQQQQKByAgs8AayhZ1YUwT73uUetnefmD19OV9X0NXUpX7nXjQ7VRcCPLxt4d2D3+IpfHav8oNDxV5eB0k8EDiKgS/YKvQ8r1b5Ktaz8mKFzblCY6leMWX+vHq9L7ag6pQrlCQQQQCAK7H6KHwv87W5YunuPnSXBPxr4O0/5XWhHPm2t7QZFWp9SffpI+fL2qWwyaeqxauvmE4CKJhRZltnRY0d9EviItVpLXqtD+zMPBBBAAAEEEEAAAQQQQAABBKYrQO0IVFNAV2Gq2bMZ9urb3/62nT9/PrYYuGsgOvA0CwG/irtnM/ut33NnViJQcYFQ8f7RPQQQQKC+AnqHLUf1RpJ6N8meFdbKMjt27LhHZyI4BP1jzzl9nprk0KgLAQQQQAABBBBAAAEEEEAAAQSqKVDhXjEB7C/O+sa6/fNj/xLv/tUdwda7lyL4WoUnPBBAAAEEpiNQ+ztn+VU6nQODWhFAoFkCs3mvDP7RfXllxdbWjtrx48ftyJFVZ/RCf+aBwKwEaAcBBBBAAAEEEEAAAQQQQACBeQtk8+7A3NvvXg969NF/sna73emObhSY3FfTderkGQEEEECgJKA32u5i/Cr0br6WSV7LXtNpBBBYDIH0bps+2iodNHKVpxi2PvfPzdpm0Pr9y/RemSL1av+9DrtF1spseXnZjh075pPBTAIbPwggMCsB2kEAAQQQQAABBBBAAAEEKiHABHD3ZTh79qz9+7e/ayH4lS0rxfSvT3V7QNJMAUaFAAK7BfTGqtBEgFJtoVTLyo8ZmlAeFKb6FWPW36vH61I7qk6pQnkCAQQQGCJQ/ju7g/JDdjt0sd5ZNWGrGFaJ1in2W6+6tE1KlR8t/L0yvm/2b33wmvprGLQcQrDMw/wnZME0Eby2thYngVutlln8nG/8IIAAAgggMAUBqkQAAQQQQAABBBBAoDoCTAB3Xwvd/fuZz3wmLhXxepQmgeOiWVzu5kkQQACBUQXYbgQBvcFqckDpCJtXcRMmfqv4qtAnBBDoE9Ddu6lIE76KtKx0r/V6hy5vf7h3be2lljzS7Ldnp/XIupPAqj9kmU8Ar9nRo0dtdXXVskwTwVpDIIAAAggggAACExKgGgQQQAABBBBAoGICTAB3X5A8z+3rX/+6Xblyzed7dZlLKzQJ3I1UpGICgYkLcCpOnJQKEZiVwJC/YTyr5mkHgakKcHxPlbe2lfvH44N/NJ79Zx1NAiuis08It1pLPgF8xMMngePdwMYPAggggAACCCCAAAJjC1ABAggggAACVRSY/ZWYyin4FSzvU8iCXbt2zR599FFbXm7FSeDCn30VDwTGFNAl0nL0V9c5Bo2vJDR+EEAAgYYINGQY/H5qyAs59jDSkdCryD/W7CrrraxuRp/3Q8hsZWXZVo+sWmtpqbqdpWcIIIAAAggggAACCCBQBwH6iAACCFRWYOEngAsLPs2bxTCfBP70Zz9ll65ctSLz6d/Qifgd0KGyryEdq7KAH0O2K9JXIPpBFb9P0dM4BqWTOiXVxl4RG+QJgWYK6I7FQWE6vxTjDlt1dEPtqDqlCuUJBGot4Me2fjel0Fhi3suVJ0YQqM4m+mShSF/vrFSReqiXNuX9o+/ujyyF9cq03ro/OhpUb3dxn0RbK7SZUg81rFDRBKIo/DN7KXLPl0NNhBD8U7+HUp8EPnJkxY7Fr4Res5B5n7QRgQACCCCAAAIIIIAAAggggMDIAmyIQLUFuNrR9/o89/zz9u1v//vO0rBzkSUExhfwK6qxEg6uyMATAggggECFBPS7SVGhLtGVwwukjxyHqGF6R4FqVhyiU2PsErJOmyEoDdZqLdna2qqtra5ZNqlJYOMHAQQQQAABBBBAAAEEEEAAAQQaL1CDATIB3Pci5bnZZz7zaWtlLcvzwnR5qG8TFhGYggCn4hRQqbI2AnU//uve/9ocKHR0LgIc33Nhn1Gj+pKSvZoq9lp54HXVOJZCaRI4hGAhZLa6esSOHz9uy8vLBx4VOyBQFiCPAAIIIIAAAggggAACCCCAQFUEqnElpioafhGo1WrZ1772dXvyyadsZXnJ4oWv+HTgTrIDAvsI6MBSaLNcTwQCCygQumNOaXexVgnnb61eLjo7goB+Nym0Kce3FBY1JvgtzU6oYylFOr68uBKPYEtLy7Z29GhMK9ElOoEAAnUToL8IIIAAAggggAACCCCAQKUEmAAuvxx+lUt/Q0x3/v7DP3zc1je2zLzMLHhq8UdfD6eICzwhMFRgnxW65SaFpYugSnVhdJ99R1qtU3uvGKkSNkJgSgL+nqr3VdMxqryaUapl5ceM4OfRoDAvjzFm/bGObl1qR9UpVShPIFBrAT+20+8npRqLUo5vSYwd+li5V+zXgPb1V6j8LrQjv9/++ju+iviS6mOH71DOq/5y+GpLy8ofLlKP+/fudqC/eAbLIQvWH/q11MoyO3bsqK2srMRehODbDYi4kicEEEAAAQR6AmQQQAABBBBAAAEEEKiewISutldvYIfuka5FeXzpi1+yy5cveTXBgwcC0xTwAy5evlU6zXaoe2YCNDSCQIPeW5kYG+H1ZpN6CvjvpXh8e1rPATSu1/GV0NunYgaj0+Tv5JrRRHC3tvKsc7eoGkmwLGvZ2pomgY+YfvSPQ5USCCCAAAIIIIDAQAEKEUAAAQQQQACBigowAbzrhdEVtcyuXL1mjz32eSv0R4F3bUMBAggggAACXYFi56/SbikJAgggUBkB3fWr6O/QbN+9Ztta/1j3Ww7B/x/AH9ouhGBrR9fs6FFNBOtu4O4KrSQQQAABBBBAAAEEEOgKkCCAAAJBL/r1AAAQAElEQVQIIFBlgWpfiZmj3ObGhn3yk5+wK1euzLEXNL3YAlxsXOzXv+mjj/exNX2QjG/xBBgxAlMViJ8M9PapmGpLi1l50PdA+9BDUC7Y8vJK927gZZV68EAAAQQQQAABBBBAAAEEogBPCCCAQOUFssr3cMod1Ne6DYqVlRU799I5+9KXvmQh+EUg/a0wpR7qUghBCYHAeALxuxV1Gg4KjrHxcNm7ugKauVDo60CVqqdKtaz8mKE7cgdF/JvDOtfGrL9Xj9eldlSdUoXyBAIILKjA/sNO33w8LN2vBu3n7zzld6Ed+VH2Vx1pu/K7rspTpPWTSVOPVVs3r88/ChUdIlI/h6WmXyl71FvkhQ2M4uaOIYT4/wBZltnq2prp/w1CUP/NQuisC2FwavwggAACCCCAAAIIIIAAAgg0WIChIVAPgc5VjHr0dS69/NCHP2xb29tzaZtGEUAAgeYLpIvtKW3+iBkhAggggEBwAoUnNXhkPvG7urbqk8DLPvk75H+fajAOuogAAggggAACCCCAAAIIIIAAAmMK1Gh3rmDs82K9+OJL9thj/2K5bpEY406FfZph9aIJ6FhSWH0ufi7aS8R4ZymgN9hZtjfptvhVOmlR6kMAgckJ6JNGulP2oLVqv4PuM3z7er9Xxkng1TU7duyotVpLw4fJmoUUYNAIIIAAAggggAACCCCAAAIIVE2g3ldiZqC55Bd4PvrRj9rly1fit8np66L3aZbVCIwgEC/HjrAdmyCAQPUF6j6BXX1heogAAocXSN+voH93lmJQbWmd0kHrxy/Te2WK1Kvxa001qN8ppvXv60IItrS0bGtra55qEjik5kkRQGBxBRg5AggggAACCCCAAAIIIFBJASaAh74sosms3W7bs88+a9/61rdNk79FHjpp6W+EDa2CFQsoMGTI6YpkTHVsDdmOYgQQGF8g+ATDoDAvjzFuE6keT9WOqlOqUJ5AAAEEhgjEjwE+ZzgsHbLboYs1zZraGlZJeb3u+C2H9knLyh8u/L1y4Huvene4Gst7pf6rthTl9ZPO6/8H4t8FXl215WUmgSftS30IIIBAvQToLQIIIIAAAggggAAC1RVgJmqf10YXedrbbfuHf/gHW19ft0L/6erSPvuxGoHdAn7Fd1q3pOxujJJ5CNDmYgow8buYrzujRqBmArk+hnT7nCZNu4sx0fpB5XHlRJ40EdytaPxZ5W5FnUQfzcvRKZ3mc2EhBDtyRJPAy95QCdeXeCCAAAIIIIDAAggwRAQQQAABBBBAoOICWcX7N/fuFSEzxfcef8L+9ctfjXf/mukij+gUxg8ChxDQsaPj6BC7sgsCjRPQ+VDjQRWd/td4BHQdAQQQmIHADN4rZ/DRKoRgwf//IASlZkeOHLGVlRULsawzxhDCDDxpAgEEEEAAAQQQQGBeArSLAAIIIIBAHQQ6Vynq0NMZ97Hw9hSexEee5/bJT33Krl+/Hpd5QuBgAlwIPJgXWy+OQDo3Uro4I2ekjRJgMAggsHACnd9bmuvVBHDn66AXDoEBI4AAAggggAACCCCwaAKMFwEEEKiNABPAA14qTfzeDH1dXW4hFPbd737XvvPdxy0vtLazYwjB1+2OzlqeF14gfpfioNMsdxo/juJXxyo/KHy9b3W4x6D6ymWHq5W9EJiMQPBqFDo3lPqiKdWy8mOG7sgdFKb6FWPW36vH61I7qk6pQnkCAQQWTGD04frHSdsrRq9ptC31zqrI9eS7KFV4Nj70MSVm/CkrfexQucKLTalC+cOFv1fG903t3c2rQoWKxgx5xq53xzhmdXF3/QmYvUIbhRAshBRmKyu6E3jZy7LuNwZpKwIBBBBAAAEEEEAAAQQQQKA5AowEgXoJ6CpMvXo8y96Gm43Fi0B5bh/56Edsa3v75gorbVQqJYvA/gLxcuUem+23fo9dWYVA5QV476z8S0QHEUCgGQKV/Dih3wGKBhB3h+Bzwba8suITwcsWQrPG1h0iCQIIIIAAAggggAACCCCAAAKLK1DDkTMBfMAX7d///Tv2+c9/sbSXLvDAWAIhiwACCBxMoPZ3zvI74GAvOFsjgEBVBHT37F59mdBNut0mmvdeGbp/9zeEYCF4+EiXV1Z8EnjFc8GDR9MFGB8CCCCAAAIIIIAAAggggAACVRVo3pWYSUoPuGOiyHP71Kc+aRvrG/0tsYwAAgggMLJA6Q02fhX6yDtWcEN9vXoFu0WXEEAAgUoJ6L0yRel3QKX6OH5nNO27cuSIra4esZDxv1rji1IDApUVoGMIIIAAAggggAACCCCAQKUFuCox4OXRhZty7NikKOzJJ35gX/3qVy33yeD41dBetmMbFhZQoGpD1qm9V1Stv/RnsQR04V+hiQClGr1SLSs/ZmhCeVCY6leMWX+vHq9L7ag6pQrlCQQQQKCiAvo7vwrd+atQN5UqlJ9O+HtlfN/sr13v+/1l9VwOQ+4EXltbi18LXc9R0WsEEEAAgeECrEEAAQQQQAABBBBAoPoCmiGqfi/n0MM0AdzfdLBg7e22/c373mfXr13vX80yAggsogBjHkNAEwCaHFA6RjXz3JWJ33nq0zYCCNRGQO/13c5qxlnRXWxiEnxQS62WrR45Yq3Wki/xQAABBBBAAIFGCDAIBBBAAAEEEECgJgJMAO/zQunaVDnS5mfPvmj/9Ng/p0VSBMYU4FQcE5DdEZibgBWcv/PDp+WpC3B8T514Fg3orl9Ff1uzffeabWv9Y53Fcui/EzgEy7LMVtdWreWTwcYPAggggAACCCCAQK0F6DwCCCCAAAJ1Emj+lZgpvRrtdm4f+vsP2fnz57st6N/5d7MkCOwQ0J2N5dix0hfSsZNSL+KBAAIIIFAHgYb3Mf1eSmnDh8vwEJiSgO4E1tdBLy1xJ/CUiKkWAQQQQAABBBBAAIFpC1A/AgggUDsBJoD3ecmKkNmgsCzYxcuX7CMf+5ht5+34l81yCzu3NXj34W3+6uATv7si747bL6gXHn7cdAqU55jpWPCMwBgCumNxUMT35EmcY6qjG2pHXVWqUJ5AoNYCfmzrd1MKjSXmvVx5oiRw8Gyk9F/3w9KD13iwPdJHkrRX+kSi5bROqZYnFzp2FKpRqUcCUFENoyhy2yvSkIqi8O06Ee8EXl01JoGTDikCCCCAAAIIIIAAAgggUBcB+olAPQX8Ckw9Oz7vXvu1u9iFf/mXf7EXXjgb836Np3eRRwU+9aeEQGCAQDo60pE0YBOKEEAAAQQQmIuAfjcp5tI4jS6EgI4vRY0He4iuLy+v2JEjRywE/hfsEHzsggACCCCAAAIIIIAAAggggMDsBWrcIlcfxnzxLl++Yh/60EcshGC57gTOdUdAmtwbs3J2XyABTsUFerEZ6i6Buh//de//rheEAgRKAhzfJYxaZjXNqrt6FQcdwGH2Gd4Gx9L29rbpTuAjR1acSa+MJzxqKUCnEUAAAQQQQAABBBBAAAEEEKi6AFdixn6Fgn3hC1+wr371q/HuX7PgqfGDwAgC+ocCCm1a/hJGLRMILIpAugCe0jqOm/O3jq8afd5LQL+bFNqG41sKdY70SqZvXVY6aDwqTzFo/fhlOpZSpF6NX2udaihM/5ktLS/b6tqqhZDVqfv0FQEEOgI8I4AAAggggAACCCCAAAK1EOCqwwRepu2tLfu7v/t729jYnEBtVFEvgUP2VrfUpPCLgZ1adDFUF0Y7Szwj0FyB4ENT6FeQUl80pVpWfswIfh4NCvPyGGPWH+vo1qV2VJ1ShfIEArUW8GM7/X5SqrEo5fiWxNgRKf3X/bB0vwY0QeuvUPldaEe+f39vyrSPon9dWtY6hZb7+1UuU/5wkXrcv7d611+2OMv6W8BHVo9YlrUWZ9CMFAEEEKi9AANAAAEEEEAAAQQQQKA+AhO62l6fAU+6p5qyUJ2PP/49++d//mdlLaTCuMQTAvsJ6AKoLo4q3W9b1ldKgM6MIdCgN0omxsY4Dti12gL+eyke355Wu6ML07v4SujtU3HAUeelfTThqyhXofUqU5TLJ5fXZ51ubWmmubu4qMlSa8lWjqxY1ro5CRxC6YVaVBjGjQACCCCAQBUF6BMCCCCAAAIIIFAzASaAJ/aCBfvABz5gFy5esDwvfBI4WJZxAcf4QQABBBoq0BtWwa/SngUZBBBAYKgA75W7aPx/FeKdwCsr1vLJ4BAw2mVEAQIIIIAAAgggUAEBuoAAAggggEAdBbjKMKFXrSgKu3btmr3/b99vIfjVnAnVSzWLLMBxtMivfvPHXjR/iIywyQKMDYG5CMRPBnr7VMylBzQ6DQFN/i4vL1vo/uPREAL/PzENaOpEAAEEEEAAAQQQQODgAuyBAAII1FaACeBDv3SiU3QrKIIVudk/PfqYfe973zdNCIfgZV5uVtquuzkJAlGgd3zoGOmPEDc53JMfjDv+KmD/8uFqZS8EJiOgmQuFjkulqlWplpUfM3RH7qCI78U6z8asv1eP16V2VJ1ShfIEAgg0XGB+w9M3J/s7T/ldaEe+v2f6JKHQ1ztrnVKF8or4MUQZj0xvw57qoXJFf17LB4/UY+3ZzatyhYoIM3+RdCfwSpwEziyEzPQTQrAQdofWEQgggAACCCCAAAIIIIAAAtMWoH4E6i3QubpQ7zFUqvftPLe//Iu/sPX1dbN0IS2lleopnUEAAQSqIJDeIFNahT7RBwQQQKBBApV8ew0OrPCkbo9p9dc5lpaWbdnDPB+6k8DTao56EUAAAQQQQAABBBBAAAEEEEBgD4EGrGICeAov4g9+8AN79NF/su12ewq1U2UjBHTXi8L8Cl8jBsQgEBhHYEJ3/o7ThbH25VfpWHzsjAACcxPQHcV7NR4/quy1wYHW8V65H5e+QWhpackngZf225T1cxKgWQQQQAABBBBAAAEEEEAAAQTqIsCVmMO/UgP3zEKwtk/8fuQjH7Fz514auA2FCFic+GXy1/hBoBECdZ/AbsSLwCAQQKDyAnqvTFHJ25IrI7i0tGzLy5oE5rNiZV4UOoKAGQYIIIAAAggggAACCCCAQK0EmACewssVQrCXXnrJ3v/+D8S/BRzn+qbQDlXOU+CAbesWml7M4rRTG3vFAfvP5gjUSSD4BMOgMC+PMe5gUj2eqh1Vp1ShPIEAAggMEeh9FPB5vUH5IbtNrFh/51ehO38VqlipQvnphL9XDnzvZRK43ztkwRQqby0tWavVUpZAAAEEEJi7AB1AAAEEEEAAAQQQQKB+Apohql+va9LjL33pS/a1r32N+d+avF7T72bwJhSe8Ki3AL1HoCzAxG9ZgzwCCCAwREATwd1VmnFWdBdJdgsE/z+IpaWWhcD/ru3WoQQBBBBAAIEZCtAUAggggAACCCBQUwGuKEzphQuhZVub2/anf/KndunyZW/FqYu+MF/2NTwWUUCvfVjEgTNmBAYI6HwYUFzRol3d0nv7rkIKEEAAgfoLTHaOtubv9TN8OUPmxKL1AQAAEABJREFUnxH1CJktryxblrWMHwQQQAABBBBAAIHZC9AiAggggAACdRbgSszYr55fnRlQRyo9f/68ffhDHx6whRfxzXeOsCiPdEQsyngZJwKjCqRzI6Wj7sd2CMxFgEYRQACBmQmEECwLWWcSmK+DNn4QQAABBBBAAAEEEJihAE0hgAACtRdgAnjMl7DwSdyiCLY7CssLj9zsM5/5nH3zG9+0paWlMVtj99oJ+LFhA+8O9APD/OCJXx2r/KDw9bUbMB1GYBQBTfYq9CtIqfZRqmXlxwydc4PCVL9izPp79XhdakfVKVUoTyCAQEMFxh9W8F/te8X4LexdQ+5vtYr48cTz2rqc7++b1qcy5Q8X/l4Z3ze1dzdfblTFCx5FXlg5xBGCv0B6eBos2LL/f0SWyU9rCQQQQAABBBBAAAEEEEAAgekJUDMCzRDgKsIUX8fCJ4BV/cbGhr33r99ruhtYywQCHQG/CtzJDHneb/2Q3ShGoBYCoRa9pJMIIIAAAtMQ0O8AxTTqnlKdc6g2+MRvCP7skWUty1ot70Xw4IEAAggggAACCCCAAAIIIIAAAlMRaFClWYPGUrGhZJaFVuxTCMGeeuoZ+8AH/s508SbPzdLksHEHRDTiCQEEFlig9nfO8qt0gY9eho5AowV09+/kBsh75UEtQ/dvAfs8cNy1pUngDMeIMeMnmkMAAQQQQAABBBBAAAEEEECgbgJcQTj4KzbSHrp3U+GzwHGOt10U9unPfsa++tV/s9xngENI/3o/pSNVy0YIIIBAQwTiO2RnLPGr0DvZej7n9ew2vUYAAQT2EdC/U9xnkwOs1ntlitLvgAPUsIibhhB8/tfD08wnfzvR+Uemi+jBmBGYgwBNIoAAAggggAACCCCAAAK1FGACeAovmy5p9Yea0d8Efu/7/sau3biuRaKWAnQaAQTGF0jvkJoIUF41KtWy8mOGJpQHhal+xZj19+rxutSOqlOqUJ5AAAEEhghoQnWvGLLbxIozf6tV6M5ehSpWqlC+v2/lMuUPF/5eGd83+/f2zvQXsbyvwPLyki0ttSwE/jduXyw2QAABBMYWoAIEEEAAAQQQQAABBOorwJWDab52weLdv+WLaU/+4Af2wQ9+8Garvs3NBXIIIFBpATo3BQFNAGhyQOkUqp9FlUz8zkKZNhBAYA4C+gw7uWb1Xt+tTTPOiu4iyUEEgk8A+yTw8pLvxP9IOAIPBBBAAAEEpiNArQgggAACCCCAQM0FmACe8QuYtVr22c9+1v7pn/7ZCl1Vq/Gcx4zpGt4cp2LDX2CG1wCBoUMoOH+H2rCi/gIc3/V/DX0EuutX4dkdj9m+e822tR0DbdhC4f//sOT/T7EUJ4EbNjiGgwACCCCAAAIIVECALiCAAAIIINAEAa7EzPhVLPyKjf4G8F+997129uxZ8+s33oMQU+XL4St4NEKg/Koq3z+odPdGSvvXs4wAAgggMGeBBW0+/V5K6YIyMGwEKikQbHlJdwIve+84Rx2BBwIIIIAAAggggAACkxCgDgQQQKAxAkwAT+Gl1CWYGD7XF4rMdoRl8c7fi5cu2f/9J39s23nbrKUJ4N2RW5hC76hypgL6esNdkXe74K+v7gLvvc6+7MdHd+WYidrYK8asnt0RqLKAv+/aoIjnVzaBnquObqgd1ahUoTyBQK0F/NjW76YUGkvMe7nyCxmTG3SInw3NPxsODpvyT2o/NaNPCimf1ilNZZNJdewoVJtSj3hM6XOPyoh+gSIvbEcUvlyKm9t3JoGzDMubJuQQQAABBBBAAAEEEEAAgcMKsB8CzRLwKzDNGlBVRqPLMINC/fNrfxb8Qs0TTzxhH/7why33izyx3Ff4tR3Ppj3NvMiXeTRPIL2yeq2bNzpGhAACCCBQZwH9blLUeQz0vdoCOr4U1e5l7F3ln4ItLXEXcOVfJjqIAAIIIIAAAggggAACCCBQbYEG9o4J4Dm8qLrclYVgW5ub9vGPf9Ie/9734ySwvh46xRy6RZNzFeBUnCs/jc9ZoO7Hf937P+eXn+YrLsDxXfEXaN/u6XOn7upV7Ltx3waH2aevitIix1IJY6LZViuz5eUlC0GvtvEzQQGqQgABBBBAAAEEEEAAAQQQQKCuAlyJGf2Vm8qWV69csT/50z+xTZ8M5n7fqRBXuFLdBaxQF8tfwqhlAoFFEUgXq1Nax3Fz/tbxVaPPewnod5NC23B8S6HOkV7J9K3LSgeNR+UpBq0fv0zHUorUq/FrpQYJ6C7gpXgncAj8751ECAQmIEAVCCCAAAIIIIAAAggggECtBbhCMMeXT3f7hiyzp5562v7yL//S2nluIdR5EmSOmFNvesIN6JaaFL0v+tbF0HxCDenU3ism1AzVIHAoAb3PKXSMKlUlSrWs/JgR/DwaFOblMcasP9bRrUvtqDqlCuUJBGot4Md2+v2kVGNRyvEtibmHJmj9FSq/C+3I93dQnyy0j6J/XVrWOoWW40vtO6W0XKb84SL1uH9vb6i/iOUxBILpTuDM/9/C+EEAAQQQGFOA3RFAAAEEEEAAAQQQqL/AhK621x9iXiPQlIfafuyxx+wzn/60sqVIa0tFZBsooAugujiqtIHDa8KQGMMUBBr0/sbE2BSOD6qshoD/XorHt6fV6NDC9yK+Enr7VBxQIy/towlfRbkKrVeZolw+ubw+63RrK88wd4tIxhcIIbPWUsuCp+PXRg0IIIAAAggsqADDRgABBBBAAAEEGiLABPAcX8gQOlfi9PeAt7dze//fftAef/wJy7IlK/wKn2KO3aNpBBBAAAEz2xeh4FfpvkZsgAACCBjvlbM4CLKQxTuBQ+j8f8Ys2qQNBBBAAAEEEECgKQKMAwEEEEAAgSYJcCVmbq/mzosyWlrf2LD/8T/+h507d67XK5X3FsgsmACv/oK94As23GLBxstwaypAtxGolED8ZKC3T0WlekZnqiIQQrCs1bLAV0EbPwgggAACCCCAAAIIHECATRFAAIHGCTABPKeXVHf3FvE79vQSKMx0Ue/s2bP23ve+1/K8bUEF5uvidsZPEwXia+uvsV7nXREPgCaOmjEtvIBmLhT6OlClAlGqZeXHDN2ROyh659iY9ffq8XNX7ag6pQrlCQQQaIjA5IehX/t7xX4t6puT/Z2n/C60I9+/vz5JKPT1zlqnVKG8Qn1Rqsj0NqyMh8oVnjWlCuUPF6nH2rubV4UKFRETFSiK3PTtQq0s8/+XyCZaN5X9P+z9+bskVZ33e39X5K6BuZiEogXEEYduxVmcFRxxQnAAFUVBfW677T7nOtfzD5zr+eE557r7dN+3EyoizoqoONy2c4OKM4pTqwg4gGAxFFJFUbV3RpzvJzJXVuzcmbmHzIyMiHzvyu9eK1ZErOEVmbljx6rIjQACCCCAAAIIIIAAAggggAAC9RHgqsBGj9WU9mslLfvBD35gX/jC5/NJ4Cyz7sdBe2ZKbVItAgggMDuB+N4W09n1hJYRQACBRgpU8u1V09KKRopXYlAhSSxp8ateJQ4GnWiGAKNAAAEEEEAAAQQQQAABBGomwFWByhwwHYrEMgsWQsu+8h9fs2uuudaC96+dtv07jyoJjN0X3fWiyI/w2LVRAQI1F5jQnb8zU9D798wap2EEEEBgwwK6o3jUzvmpyqgN1rWO98p1cW1o42DBf4/QrvldwK2WtTy0TCCAAAIIbFyAPRFAAAEEEEAAAQQQqKNAUsdOz0Of9+1btI9+9KN2/Q3X20JrIR9ymqaW6ZbgfIlv9RYI3n2FJzzqJkB/EegTqPsEdt9wWEQAAQSmIqD3yhjZVFqg0uUCmgReWFjwSeDO7xLL17KEAAIIIIAAAmsQYBMEEEAAAQQQQKC2AkwAV+zQ6UJNHklid//tb/bhD3/Ydu7caSEEW1paYgK4Ysdrzd3RLTS94GW3Zjc2RGAjAsEnGAaFeXkeG6k07qM01uOp2lGRUoXyBAIIIDBEQHfcjoohu02sOPF5V0Xsgyou5rU8+fD3yoHvvd6ZyTc2ZzXqPxP2h/nvDUke5l8hhPyjoENQWbAQgvGFAAIIIIAAAgggsBYBtkEAAQQQQKDeAkm9u9/c3uvaTOKTwDt23GYf+vCHbM+ePbZ58+bORRtdL4vRXIIGjkwX3BQNHBpDQmCeBZj4nZ+jz0gRQGAMAU0Ed3ef/qxzt6F5SHRuGWPwePWfS/ko6ME2lCKAAAIIIIAAAgggMFCAQgQQQKABAkwAV/wg6qOgf/2r39hX/uNr1m5nFkyHLF7kUWp81VIgHsdadp5OIzBhAb0eJlxlmdVlNe9/mVa0hUCNBercdd31q+gfQ7nvXuW21j/W+VnW7wedCPldv4mFEKzV8jRJzEzrjC8EEEAAAQQQQAABBBBAAIEhAhQj0BQBXQVoyliaOY7MfOK3bd/45jftu9/9rmV+0WZ/aMhcxJFC9YPjVP1jRA9nIxBfGzGdTS9oFQEEEEAAgRECtV8VQrBWkliS8PPW+EIAAQQQQAABBBBAAAEEEEBgsECjSpkAruzh1KFJLPNrNIo9e/faxz7xKfvtdb+3dpp1y32lTwhbfldwZQcy3x3TwRt4d6A+BjEzyz86VvlB4etto1+D6iuWbbRe9kNgEgLBK1HofU6pL07yvUyvuUGRv1eqTbU3TqiObqgdVaVUoTyBAAIIVFSg/5OXdWYQuxrXKY1lk0m775d5Zd18fn4U3//zFXxbl4DsYvTv6L8nZKllWdtD6f6jnLRaPgHc6t+B5VUF2AABBBBAAAEEEEAAAQQQQACB+gkk9evyjHs8q+Z9LnBpcdE++MEP2s1/+cusekG7ExXwgzqyvtXWj9yZlQhUXEAXriveRbqHAAIIIDAlAf0MUEyp+rmodpTf8HPI4LuFwK+Ac/EUYZCTEaAWBBBAAAEEEEAAAQQQQKCmAvz2X/kDp0O0P+64/U679IMfsjvu2Gn79i5WvvdN6yDjQQCBKQjU/s5ZvUdPwYUqEUAAgQkI+Hyf6a5exXqr28g+w9vgvXK4TTlr9FxIksQWNi2YWbAQBofxhQACCCCQC/ANAQQQQAABBBBAAIE6C3AlpmZHL8sy+/Of/5zfCdxO2zXrPd1FoNYCdH6iAoW7k/KPQp9o5SVXtv/jNUtumOYQQACBVQXiu2381GWlg3ZSeYxB68cv03tljNir8WulhvULtJLENnUngY0vBBBAAAEEEBgkQBkCCCCAAAIIIFB7ASaAa3gINQl83e9+Z5deeqntuWdPDUdAl6cvoJf2qJh+D2gBgeECuvCv0ESAUm2pVMvKjxmaUB4UpvoVG6m/uI/q6Iba0SqlCuUJBBBAYIhAnGAdlg7ZrVes/brvPr13tOJyb8NuRu+s2kfRLVqRaJ1CK3THbzGKZcpvLGIP+/dW7/rLWC5LQHcCWyirNdpBAAEEEEAAAQTqJEBfEUAAAQQQaIaAZoiaMZI5G0Wapnbtz661z37us5aluoDGFZw5e9chb6gAABAASURBVAowXAQaIqD3L00OKK3pkJj4remBW0e32RSBigjk75Q65VOss09xkle7Ka9QPkbqdapMEcsmm+q9vltjnGXuLpLMRiDJPwKaXwdno0+rCCCAAAIIIIAAApUUoFMIIIBAgwT4jb/GB1OTwFdffbV95StfscyvCC4sbPbR6JAWw4t41EBAx6wG3aSLCCCwUqD2f8N45ZAoQaAnwPPbehY1z2jOdb1D2Mg+w9vgXGe4zYzW+ARwp2Wf/e9k+I4AAggggAACCCCAAAIIzK0AA0egaQJcian5EV1aWrIvfelL9o1vfMMWFxfz0egjovMM3yoi4LPzVoz+bsWLbjHtX88yAggggAACsxCIP5diOos+0GZRID8S8ZSiuKLEfN6HEtubcVONbl4fA50kHNFGH2QGhwACCCCAAAIIIIAAAgggsBaBRm7DBHBtD6sOXWJZGmzfviX7/BWftx//6Me2tLhkmgBW1HZoTeq4bp1ZEfEjEP2CW/45i57mY1aq45ov8A0BBDYqoDsWB4Xp9aXYaMVxP9XRDbWjYqUK5QkEai3gz239bIqhseR5L1eeGEtgxSmBT+YWy1arXNvqSAyL/v11ZqF9FFqnVKG8QodWqSLxvigtRnG99tM2SovbrJ6PvdWW3bwqVqiImIlACCH/E8CaBA5MAg85BhQjgAACCCCAAAIIIIAAAgggUF8BXYWpb+/L7HnF27p37732kY98xH7961/b5s2bLYRQ8R7Pe/fiVVaO07w/Exg/AgggUD0B/WxSVK9n9Gj9AtU8kuqVYv3jYY/JCYQQ8t8ZWkkrTydXMzUh0AABhoAAAggggAACCCCAAAII1FyACeCaH8AQOhdugrXs3nv32aWXfth++YtfW9pOrd1um03sjjevao4f0x86L8XpG9NCdQXq/vyve/+r+8ygZ1UQ4PldhaMwiT6s/87dSbRarIPnUlGjCvkQQt4NJSHR8Qn5JwnlhXxDAAEE5liAoSOAAAIIIIAAAggg0AQB/abfhHHM3Rh0/2geft1Gn6CXdtNdu3fZhz/8Ybvp5pt6/5Ofj4Ou6tMjP4LdzsWPhe4uklRJgL5MVcDfvPL6Y5ov1Owbr9+aHTC6u6oAP59WJarRBjqa6q7OF2NoufzQe2WM2Kvye0GLgwWSfBbYer8/GF8IIIAAAgjMpwCjRgABBBBAAAEEGiPABHAND6UumfVHCD55okgSu/3OO+yiiy6y6353Xf6/+NN2O09rONTmdlm34cQwHU0NVakujCpPINBkAX+/MoV+BCnVWJVqWfkxI/jraFCYl+exnvoHbRvr8VTtaBOlCuUJBGotoOe1/zzq/YzyweR5L/csj/EE4gTssHS82lfu7UfSYlsr15ZVoueOor899a6/jOWyBUIIFkIw/2ZJ6PwcDsGXjS8EEEAAAQQQQGDeBBgvAggggAACzRLo/JbfrDHNz2j82ky8qBdTL8rHv2PHDvvQhz5kN998syWtzt/1CiGuzTfhW2UEdAFUF0aVVqZTdASBKQs06P2Iid8pP1dmWP3cN+0/l/Lnt6dzb1F/AH1aTIzZjEbnOt2W8/9UwPOqq1GJJP+p7N9C0K+HnqlEr+gEAggggAACCCCAAAIlCdAMAggg0EAB/YbfwGExpCQs2O2332kXX3yx3XjjjaZlMx3u/sAKAQQQQGAsgUzvq2PVwM4IIFBBgXnokuZhyxsn75XlWa+/pRCChfXvxh4IIIAAAggggAACCCCAQO0FGAACTRXgSkxTj2x3XLfe+lf78Ic/bL+//vd+UYfLOl2WmiQcr5ocKLq5IQHu/NoQGzshgAACCJQhMJdthBAsSRILIXgkxhcCCCCAAAIIIIAAAggggAACDRdo9PD4zb6Ghzd4n/Pw+ZOQJVaMLAuWh2/gWTP/duutO+ySD1xiN918ky20FnxvHpUR8ONjA+/MTryLwWOjD33M4qjYaL3sh8AkBPzNyxR6jipVnUq1rPyY4e+LNih6r7Ux6+/V469TtaPqlCqUJxBAAIEhAsHf6kbFkN02XKwzCYU++lmVJN6+IvZBZcW8licf/l6Zv2+q5m5e5z8KFRGlC2RZ5r8v7I/UlxU+66tH6f2pXoP0CAEEEEAAAQQQQAABBBBAAIH6C+gqTP1HMc0RVLRuXcwbFCu6q438Yt+O23bYu9/1bvvdddf1JoF18WfF9hQggAACpQr4G1TeXkzzBb4hgAACCExKoJJvrzpBVUxqkNQzKQGfC87vAtadwJOqk3oQqJUAnUUAAQQQQAABBBBAAAEEGiLABHBDDuTKYejQKnyNX19LQudvAr//fRfb9dffaLr5Lkv9imB+90V3O9+Ux3KBqS3JXWF+cKbWCBUjUBeBCd35O7Ph8h46M3oaRgCBsQTKffcqt7WxYOZ455B0z009CYFjNsdPBYaOwFwKMGgEEEAAAQQQQAABBJokwG/1TTqahbH41K7mePeHX8TRfOOdO++0Sz90qd34hxut8z/7fUVhP7JlCchdUVZ7tLMBAXZBYI0CdZ/AXuMw2QwBBBonUO67l1qLoTPVxnE2akDBQvd3BeMLAQQQQACBeRBgjAgggAACCCCAQOMEmABu3CHNb+7tTfzG4YXgl3EUSWK33HqrvfMd77Trrruu9/e/4nakUxLQ7HsvynjZqY1RMaVxUi0CVRAIPsEwKMzL81hLJ0dtE+vxVO1oU6UK5QkEEECgogJpMFPEUxJ1s5jX8uTD3ytN0V8zk8D9IlVZDkmwPIKnQeeTVekZ/UAAAQQQQAABBKYhQJ0IIIAAAgg0U4Df6Jt5XDujCp2LfLrQF6Ozwmz3PffY+y9+v/3sZz+zfLY4riCdooAfEFNMsQmqRgCB8gWY+C3ffNotUj8CcyKgyd/yhlqYBA4++asor3Fa2oCAz/9a4pPBG9iVXRBAAAEEEEAAAQQQqIcAvUQAAQQaLMAEcIMP7qihJUnLdu26xz7y0Y/a9773PVtcbPtEsE9OZv6UiGGeH1UJ68YQkK17j1EDuyLQHAG9Hmo8Gr1n1rj7dB0BBJYLNHEp8fnWYsxmjDV/r58N2mxb9Rlg/c4QAsdutgeC1hFAAAEEEEAAAQQQQGAaAtSJQNMF+G2+6UfYRk8y7tu71z76sY/at7/9bVtcWlqu4RcLlxewtHGB0cdh4/WyJwJ1F4ivjZjWfTz0HwEEEECgxgJ0vV/Afzy3WvzK2M/CMgIIIIAAAggggAACCCCAQK0F5qLz/DbfwMPs12nyad/8k/X0aXvx8589zbJgijTLLA+tzxL77Gc+a1dccYXt3bfX2mm7gSozGpJ7m/uubD2HN8s/Olb5QcEMvPHVUIH4LqUfQcprmEq1rPyYodfcoMg/1WASbaiObqgddVepQnkCAQQQGCKQnxb4292wdMhuNS/uvl/mo+jmI0BexreqC4SQWPCoej/H7x81IIAAAggggAACCCCAAAIIINAcgaQ5Q5nwSGpenV9btEExbFiZZXblf15pn77s07bUfyfwsJ0oH1NgtQne1daP2Ty7IzBTAb1DzbQDNI4AAgggMDMB/QxQzKwDNLweAT9U3AW8HjC2raUAnUYAAQQQQAABBBBAAAEEGibABHDDDujah6NDr+jskaZmiu9852q7+P2X2K7du/KJ4GxO79DoqPAdAQRKEaj9nbP730tL8aIRBBBAYB0CPndnIbNlYTP54r1yJuw0igACCCCwqgAbIIAAAggggAACCCDQRAGuxDTxqK5hTH4d0PLwq4Ka47UQrJOa/eKXv7CLLrrIdt6104L/W0N1bIJAkwQYSykCegfqNpR/FHo3X8skrWWv6TQCCMyHQHy31XlejNmMXO+VMWKvZtMTWl2/QAj+W0GSWAhh/TuzBwIIIIAAAtUVoGcIIIAAAggggEBjBZLGjoyBDRXQJbehoYs6HjfccKO9653vshtvvNH8So/xhQACCExOIL4DaSJAedWsVMvKjxmaUB4UpvoVo+pfyzrV0Q21o12UKpQnEEAAgSEC/Xfi9i8P2a1XrAnc7rtP7x2tuNzbsJvRO6v2UXSLZpDEHvY3rd71l7FcZYFgIe9eCJ00X+AbAggggAACCCBQWwE6jgACCCCAQLMFmABu9vEdPTq/dqMLgsXQDvnluCyzHbftsPe///3202t+qmICAQQQmIKA3nE0OaB0CtWXUSUTv2Uol9MGrSBQcYH8ndLP37rzcOvqber7xVjXjhPbWO/13crizHd3kaQeAiEJFgK/PtbjaNFLBBBAAAEEEEAAgZECrEQAAQTmQIDf4OfgIK9niCEESzxC0jLLErvrrrvtk5+6zL797e/a4mLbsuJscZ43viYiwEtxIoxUgsAsBPy9chbN0iYCpQjM0fO7FM+KNRLyGeWyOsW5TlnSU2nHfz/YX2/YnyWHAAIIIIAAAggggAACCNRMgO4iMC8CXImZlyO9gXFm5v+yzO6+2yeBP/kp+8THP2E7d97lpT43bIULP9kGKp+rXQRUjP7BR8uY9q9nGQEEEEAAgVkIxJ9LMZ1FH2izKJAfiXhKUVxBflwB9kcAAQQQQAABBBBAAAEEEEAAgeYLzNUImQCeq8PdGawuHubhFxBDltiysMQ3Siz1iV9fbflHBXpJ6gvf++GP7AMf/KD95dYdlupfCBZCYiEP5YMlSbIsbN6/dGvNiogfgRh8Jt3DFIJSmigzgVAbo2ICTVAFAlUV8Pc1GxTd97fxu63XaTfUjipUqlCeQKDWAv7czj/hw38mKdVYlPL8lsTMI/j5mB+h3rtZf76/g34U87MMnc9pXaL9PVSPQmVKFcpPJ2IvVXs3nz+n1DuVEVUTyPzEf1CYnjv5+X+wEHQsq9bzjfaH/RBAAAEEEEAAAQQQQAABBBBongC/ufcf0zlZDj7OQeHFAx9+vccynxS+4fob7N3vepddd93vfTn160DBw+cxfZ3WD9yZwgECElWxjoJSAgEEEEAAgaoI6GeToir9oR9jCcRTjrEqmfTOen4pJl0v9ZUlEALHryxr2pmyANUjgAACCCCAAAIIIIAAAg0VYAK4oQd2/GHpqZFYElrLwiyxO++8yy655FK76qrvWJrfIRA89Ulg3V5SyYuMa9eY3ZbJ7JqmZQRmLlD353/d+z/zJwAdqLQAz+9KH54xO1fu0S23tTFp2H2EQAhhxFpWIYAAAvURoKcIIIAAAggggAACCDRZgCsxTT66UxqbPh76b3/7m33us1fYZy7/jO3Zs8dbCpb5P8/wWLOAZssV2kEf16yUmKEATc9EIF5EjulMOjFmo7x+xwRk98oJ6GeTQh3j+S2Fpka5R1etxYjPr6bKNn9cIQQLITR/oIwQAQQQQKCpAowLAQQQQAABBBBovAATwI0/xJMfYOIXe1rJgrXbqV111VX2vve9z3b89TbT3woz8wtBXNOzVb/0x/Zi9CbOBacLo6vuvYYN9NIeFWuogk0QmJqAv0/ovcL0HFVeDSnVsvJjRvCLxYdzAAAQAElEQVTX0aAwL89jUP3rKYv1eKp2tKtShfIEArUW0PPafx71fkb5YPK8l3uWx3gCmb/VjYrxal99b31YiyL2QXsU81qefOi5o+iv2Z9n/UUs10wgWAihZn2muwgggAACCCCAAAIIIIAAAgjMh8CErrbPBxajXCmgS3c33HCDvfOd77TrrrvOltrtzkZaoegs8X2kgKB0YVTpyA1ZiUCDBBp0wZiJ3/o/LxnBEAH/uZQ/vz0dsgXF9RbQ5G95I9C5Tre1/D8V8LzqatQ2CSH4BDC/Ttb2ANJxBBBAAAEEEEBgHgUYMwIIIDBHAvzGPkcHe9JDzTK/cOdXDtvtzP72t1323vddbF/4/Jdsz569lvoqs2CW3+Gnp5nCF3kggAACTRPIeH9r2iFlPPMlMM+j1TxseePnvbI863JaCiGU0xCtIIAAAggggAACCCCAAAITEKAKBOZNgCsx83bEpzTedrtt+/bts29+85t2yQc/aLfddptPAuezwIUWuUhUwFhDFq81ILFJbQX63x9qOxA6jgACCCBQXwF6PqZACMFCCGPWwu4IIIAAAggggAACCCCAAAIITFVgLitnAnguD/v4g87v/vVqMl3vSfybRxYSSz37y1//l/3bv/9P+9FPrjFtlyTxaeYrfR/Tx0nG0PI8RwfQBWTUH10vX8sDgWYJaPJXoY8DVarRKdWy8mOG7sgdFL1PJBiz/l49/ppVO6pOqUJ5AgEEEBgioDtuR8WQ3SZWnPhbrSL2QRUX81qefPh7Zf6+qZq7eZ3/KFRENEAg1HQSuAH0DAEBBBBAAAEEEEAAAQQQQACBIQK6CjNk1ZwVM9yxBYLXoEhCsDvuvNM++tGP2Sc+/gnbvXu3r+GBAAIIDBLw2Yi8OKb5At8QQAABBBotoDNGRaMHOTeDCyH4BDC/Vs7NAW/KQBkHAggggAACCCCAAAIIINBwAX5Tb/gBLn94ekoltmlhs6XtzL73vR/Yu975Hvv972+wVtIy0x0guksuhpdU4VF6H3TXi8JC6U3TIALVE5jQnb8zG5je92bWOA0jgAACGxYo992r3NY2jMKO6xYIgfPZdaOxAwIIzFSAxhFAAAEEEEAAAQQQmAcBrsTMw1GewRjjvXz6SOg//PlP9r6LL7b/+NpXbWlpyXvDRSLLJ35xsGp80QsExhSo+wT2mMNndwQQqK1Aue9eai1GPFOsLR0d7xMIgfPaPhIWEUAAAQSqKUCvEEAAAQQQQACBuRFgAnhuDnV5A9UlPYUu8alV/R3g3bt22RWf+7xd+uEP201/ucXStlkIuiPY5uNLd/v2gpfdfBx0Rjkzgfg3xvtT07uSotizjeRVRzfUhqpQqlCeQAABBIYI9E4FfK5sUH7IbhMr1n/MU8S2VXExr+XJR/f9ckXFOltcUUgBAggggAACCCCAAAJTEqBaBBBAAAEE5kuAmaj5Ot7ljrZ4cTMJlnlce+3P7Z3vfKddffXV1l52N7BvXG7vZtCaxqiYQdM0iQAC0xNg4nd6ttOumfoRmHMBTf6WR6CJ4G5rwSd/Fd1FkmYIhBAshNCMwTAKBBBAAAEEEEAAgWYJMBoEEEBgDgWYAJ7Dg17mkEMI+YWgEDqpWbDdu++xyy//rF1yyaV26y1/NcsSS5KWmenp2A0v6yx7cSMfGmdo5MgYFALrF9DrYf17VWaP/P2qMr2hIwggsEaBedos8fnWYsxm7DV/r58NWs1a5dy2ZgeM7iKAAAIIIIAAAgggMBcCDBKBeRXgSsy8HvmZjjtYmqb2i1/80t79nnfblVddaffuudcngfuejn6xcqbdnGjjXBCbKCeVNUggvjZi2qChMRQEEEAAgaoK0K8pCITQ+VkeQiedQhNUiQACCCCAAAIIIIAAAggggMB6BOZ6274Zt7m2YPATEtAlnzx8AjdkiS0L82UPayWmjx3ceeff7DOXf87e9/732R//8EdL24WPB1R/fH/dIbw/vGbtGEPbVDnyfiYDeqhxZmb5R8cqPyh8vW30a1B9xbKN1st+CExCwF/HptBrQ6nqVKpl5ceMFe8bXq/K9N6Tx5j153V4nUrzer0+pQrP8kAAAQSGCQT/0T4qhu1X7/Lu+2U+iG4+Pz/S+35eyDcEShagOQQQQAABBBBAAAEEEEAAAQSaL6CrMM0f5agRsm4qArqkNyh6jWV+BbS3YPb7319vH7z0g/btb3/b9t67t7CmP1ustX9d3ZaXG6zs/WrrV+5BCQL1EdBruT69pacIIIAAApMU0M8AxSTrpC4EEEBgDQJsggACCCCAAAIIIIAAAgjMiQATwHNyoKs3TD31FN2eZcHuuH2nff7zX7R/+/f/Yb/5ze+snWaW3yRo0/uiZgQQqIBA7e+cLbyXVYCTLiCAAAJFAU2z9t91XFxfXp73yvKsaQkBBBBAYJAAZQgggAACCCCAAAIIzJMAV2Lm6WhXaKw+tWt5+FVJn/u1GPrbwLfeeqtdcskldtlll9ldd921rNfaZ1kBCwhsXIA9ZypQeDXnH4U+086M2bg+Xn3MKtgdAQQQmJJAfLeN51pKp9TUKtXqvTJG7NUqu7AaAQQQQAABBBCYjAC1IIAAAggggAACcyfABPDcHfLZD1iX/IaGJoS9i4uLi/bDH/zQ/v3f/91+8MMf2K7duyzNdNHQV/JYg4Be2qNiDVWwCQJTE4jvAHpNK6+GlGpZ+TFDE8qDwlS/QvWPE6qjG2pHVSlVKE8ggAACUxLQ5G333af3jlZc7m9W76zaR9G/rrzl2MP+FtW7/jKWEUAAAQQQQAABBBCYtAD1IYAAAgggMJ8CmiGaz5Ez6tkLaLK3P2KvvFwf//y3u/5mn/zkJ+2SSz5o1//+ehXFLUyXDfv+lHBvHRkEEKiLgF7JmhxQWpc+9/WTid8+kBos0kUEaiqQv1N2z5HWO4TU94ux3n0ns73e67s1xc+k7i6SIIAAAggggAACCCCAAAJTEaBSBBBAYI4FmACe44Nf6aHrCqdH6tcKM79aecP1N9r7L/6AXXbZ5bZz59988jeYyj1jmW5rGRaVHmSxc7wUixrkEaiVQO3/hnGttOls2QINfH6XTVjl9jQPW17/ONcpz5qWEEAAAQQQQAABBBBAAAEEEEBg3gW4EjPvz4AajX/f3n32ve9/397xjnfYVVdeZffee6+FkFjwf+aReShdFpmZJol74YvlP1brROh2KabdRRIEEEAAAQRmKhB/LsV0pp2hcRfIj0Q8rfBlHusWYAcEEEAAAQQQQAABBBBAAAEEEGi+ACN0gcSDBwKlCujiZR5+ATNkiS0LS7wviWU+sauwxLcshi/eeddO+/yXvmjveNc77Zprf2ZLWWpejZnvmt8I7Ntn3QihZcHrMgtmefhG2rAXNt2vkJkPsC9S63x5n9ThvF8q8eW8X8oTCCCwYYHMX+eDIn99+boNVxx3VB3dUDsqVqpQnkCg1gL+3NbPphgaS573cuWJsQRySv9xPyxdrXKdVuhIDIv+/b2p/CwjVcZXJn5aolA9Ci/qnaYoP52IvVXt3XwEUBHRKIGQn3ebhRB6YZX5oiMIIIAAAggggAACCCCAAAIIzI+ArsLMz2iLIyU/U4HgrQ8KL17TI0tTu/XWW+0jH/mIffCDH7QbbrjR9/Ma/WKTZ/oeXm4x+lbNbNGvwOZtq195hm8IIIAAAghUREA/mxQV6Q7dGE8gnnKMV8uE99bzSzHhaqkOAQQQGCZAOQIIIIAAAggggAACCCAwZwJMAM/ZAa/fcPUUHRFZsF//6r/sfe+72C699MP2l5tvMZ8btnY7s2zEBc/qOWiM1esVPUKgHIG6P//r3v9yjjKt1FWA53ddj9xa+l3u0S23tbWMn22mIxBCYqEbZkz0G18IIDBzATqAAAIIIIAAAggggMA8CiTzOGjG3CyBzGd677nnHvvpT39q73nPe+yzn/2s3XzzzT4JHD9quTNenxLuZCrzXTPUCnVoeV9VQkxNgIorJRAvDMe0Up1bY2d4/a4Ris1qI6CfTQp1mOe3FJoa5R5dtRYjPr+aKsu4EEAAAQQQQKAiAnQDAQQQQAABBBCYWwEmgOf20Ddn4CEES5LEWkliu3fvtu9dfbV94AMfsM9cfrndcecdphsP2u22pW2/6FiV6436w3sxLHZKqffR+EKg6QKa7FXoR5BSjVeplpUfM4K/jgaFebkpxqy/V4/XpXZUnVKF8gQCtRbQ89p/HvV+Rvlg8ryXe5bHeAI5ZYG3f3m82lffO/W3WkXmqUJ7KFUoP53Qc0fRX7tD9Bex3DiBEIKF0InGDY4BIYAAAggggEDFBegeAggggAAC8y0woavt843I6KsnsOvuu+1HP/6R/eu//qtddtll9pdb/mKtViu/AFW93uoCaIzq9Y4eITAdgTCdamdRKxO/s1DfWJvstU4B/9mUP789XeeebF4PgelO/PYbFCaB48x3/yYsI4AAAggggAACCCCAAAKTEKAOBBBAAAFjApgnQSMEktCZTAqhk2pQWZrZ3r2L9oMf/Mgues/77DOf+Zz96U83WbvtF7IzPfXXEqqpjNjf7zJaow0EEJigQP5+MsH6qAoBBKYiMM+VJn7qU4zZWOi8azYt0+psBULQsedcd7ZHgdYRQAABBBBAAAEEEJgfAUaKAAIdAf023snxHYGGCgQLPhG816666iq75JJL7IrPXWE7d+603icvz3zcoduDmHYXSRBotIDPRjR6fAwOAQQQQKBCAnQFAQQQQAABBBBAAAEEEEAAAQSaL8AICwJMABcwyNZRQE/h/ZFlwZaFDyn1mV4vtoXNm2zXPbvt+z/8gf3//+//yy67/NP2p5tu8rVmWq8PJlRajBCChbA/vLrJPIqNWOjWqVRj6S6OlWg0o2KsytkZgTEFNPmr0HNUqapTqmXlxwzdkTso8g+9mMRrTHV0Q+2ou0oVyhMIIIAAAgWB7vtlXtLNx/OgvIxv8yAQgs5zZzVS2kUAAQQQQAABBBBAAAEEEEBg/gR0FWa+Rs1o50xg8MWmLMvsmp/+1N773vfahz78Ifvtb39ri4uLJduob4qSm6U5BColoIlfdSimyhMIIIAAAs0W0PmPotmjZHQIIFABAbqAAAIIIIAAAggggAACCMypABPAc3rg52fYuriop3knrHsHYJqaLS227d5799kvfvFru/jiD9oHP/ghu+aaa/M7iOWT+kZZ6vtlC77oab6vZ6fyUP1TqZhKEaiBgL8ga9DL4V3k9TvchjUIIDBrgeAdCJlZMWwmX7xXzoSdRhFAAIE5FmDoCCCAAAIIIIAAAgjMswBXYub56DP2XEAXRnVH8PXXX2+fvuwy++///b/bt7/9Hbv77l0+GWweftU033LS31SvQvXWfQJMY6h80EEEpiTA63dKsFSLAAITEIhnGvFTl5VOoNoNVKH3yhixVxuohl0QQAABBBBAAIHVBdgCAQQQQAABBBCYewEmgOf+KTCfjif9FgAAEABJREFUACEECyFY4hFCsFbiL4Uss6WlJdvx1x32pS992f7t3/6HXXHFFXbTTTfZvr1LlqW6WOnb2fCvEDr1htBJh2657DYc1astlerCqPLjhvo5Ksatn/0RqLBA8NfRivAyizFu32M9nqodVadUoTyBAAIIDBHQ5OuoGLJbr1j7+jtP792sP9/bsJvRmYX2UXSLZpDEXvY3rd71l7GMAAIIIIAAAggggMC4AuyPAAIIIIAAAhLQDJFSAgEEugK6HKmPf77nnnvsJ9dcY+9+97vt4osvth//5Ce2886d5vPE3S0nlajFGJOqk3oQQKA0ASZ+S6PecEPsiEBDBHS2YMEHo/BkPY/U94mxnv0mt60mgru1xf8I110kQQABBBBAAAEEEEAAAQQmIkAlCCCAAAI9ASaAexRk5lEghGAhhHzoIYQ8r7uCYyzuW7J2O7M//OFP9unLLreL3vs+u+KKz9tNf/6LWZZYkixYEhZ8UjjkyypbHirvRt7KsG++zbBVlCPQeIGa/yjy94LGHyIGiECNBeh6RyDx2eMYnZKyv9f8vb5sLtpDAAEEEEAAAQQQQAABBBBYlwAbI4DAcgGuxCz3YGnuBEZNvPat8wninTvvsu9+97t28QcutosuuijP33b7ba7Wt62XdB4qj9EpWfld61UaU+UJBOZFID7vYzov42acCCCAwPoF8ndKn8g1xfp3n8c9GHOFBEIIFkKoUI/oCgIIIIAAAggggAACCCCAQEMEGMYAASaAB6BQ1ByBLMtsdJivD70w00si6S77ulAI8+38imvS2mR77t1nN/7pT/aFL33Z3vGu99jHP/kpu+6GG23vUtuykFjajWWSmVeWF3Q+AjEEX/ayxLftRRIs8S4keZpYCJmH8YVAwwT8uW+KxMel1JPesvJjhu7IHRTd1/eYtfvu6nc31I6XmFKF8gQCCCAwRCBkZqPCVvnSvt13n947WnG5f3e9w2ofRf+68pZjD9ViN+/nP37CpAICgSkKUDUCCCCAAAIIIIAAAggggAAC8yugqzDzMXpGicCEBXxu2bI0s3vvvdd+/atf2fvf/357xzveYV/84hftxhtvtMXFxb4WdRl2f5EmpjtLxfJivrOW7wg0U4DnejOPK6NCAIGqCVTz3Va9UlRNi/5MUyCEzq+eIXDsp+lM3V0BEgQQQAABBBBAAAEEEEBgzgU6v4XPOQLDb77A5Eaol0wngiXWbqceme1bbJuWb9txu1199fft/e+72N71znfbt/7zSrv55lts374ly/xfCC0LHllqPnmsi18K8y+lHrojxus187yZJb5tsMSXgvGFQGMFan/nbNLYQ8PAEECgOQK6CzjGbEbFe+Vs3GkVAQQQmD8BRowAAggggAACCCCAAALmM0soIIDAxgWG3MHQTlP761//al/+X1+2973vfXbppZfa17/+dfvLzTdb6ut0968mhPsbzu8q1rf+FSyPI8C+lRTI9vcqpPvztczVvf+1RKfTCCCwRoH4bqv/YxZjjbtOeDO9V8aIvZpwE1SHAAIIIIAAAvMuwPgRQAABBBBAAAEEugL8V/wuBAkCGxFIfAI4hvYPISixVtJ5aS0sLNjevXvthhtusG9980p7z3susosuep9dedVVdqP+ZvDefb69tg2W6aqsL2Vp8Eliy8OsU5/xhUCjBHThX6GJAKUanFItKz9maEK5F15nzJvn8xiz/ryObl2qW9UpVShPIIAAAkME9KN+VAzZbcPFemeN7W24krF37L5frqhHvVtRSAECCCCAAAIIIIAAAhsUYDcEEEAAAQQQKApo5qm4TB4BBKYkoDt+9XeB//znm/K7gT/ykY/Yu979bvvcFVfYr3/9a9u1a5elWWrabkpdoFoEKiigCQBNDiitYPfW0iUmfteiNJttaBUBBHoCaTCL0SssNaP3+m6Ds/0s6m4nSBBAAAEEEEAAAQQQQKAxAgwEAQQQQGCFABPAK0goQGAyAiH4lVavKoRgIXhY8KXEfI7XI+R/F/j22263H/3wh/axj3/M3vOe99gnPv4p+/73fmi33rLD9t67aLorOPXrpUqDtcz0t1KXhfGFAAIIIIDA9AT0M2d6tU+1ZipfXSCU+n9v+LVj9SPCFggggAACCCCAAAIIIIAAAusVYHsEEBgswJWYwS6UIlCeQHdy+G93353fCfzlL385nwx+z0UX2ac//Wm79ufX2l133WWpZoIH9UoXb/tj0HZDy+LOQzdgBQIIIIDAXAroPy5p4DFVnkCgFgJ0EgEEEEAAAQQQQAABBBBAAAEEmi/ACEcIMAE8AodVCKxXIMsyWxYhsWy1sGBLPgebemjbVMu+cNvtd9hPr/2Zffryy+1/vvMd9s73vNs+9/kr7Be/+qXdetsOW2y3zULLQiEy00V6f1ln1v1KPS2GLxYeIcnMu9cNz4dgIQTfIoZnhzxCCPlYh6ymeBUBPU+0idIYWi5G5s+DkdH/fCssqx59pLjSQaE2Va50zbFaf/rXF/qjNtSfYqhsWMS+KV136I7FQWH+2sgj1hif58PSuB0pAvMk4K+T+EdjlWroSvWaUp4YS0B33I6KsSofsHN8d0uV8fX+Y98UsQ9eZMW8licf/pzqvfd28/lzqtupyTdIjXMvAAACCCCAAAIIIIAAAggggAACCOgqTLMVGB0CNRAYdQk08/7v3bvX/nrrX+2aa35qn/zUp+yiiy6y91z0Hvvc5z5rP/rRj+xPf/qT7dmzx0wb+/arPeKk22rbsR6BZgvolTcsmj1yRofAaIH4uhi9FWtrIrDGc4NyR8NzrFxvWkNgjgQYKgIIIIAAAggggAACCCCAQC7ABHDOwLemCtR/XHqJJj6vm1iaX8ANloSWpe3Mbr/tDrv22mvtS1/6kl1yySX2zne+0y699FL7zyv/0375q1/a7l27TZ8a3V5KfXufG87vtjHPdKJzZ2mwTDcIW6edkPgFWX+Y5d+Mr+kJhNAxDiFYCEPCj4eOydAYtl+3PAmJDYsQhrQ5qny1/vSv76urvy8hDO+D5EMISioc/rrRXZExKtxTuobAxgX8eb7xndmz4gLlHt1yW6s4Pd1DAAEEEJiCAFUigAACCCCAAAIIIIDAfgGuxOy3IIdAJQVGTYFpTjjzSTfFnX+7y66/4Xr75je/ZZdd9mn71//nX+2d73qXferTn7ZvXXWlXfOzn9lNN99s9+zZY7oDeP9gCy2oQiss79+ojjn6jMAUBXidTBGXqmcuoB8GCnUk/19CyhANFCj36Kq1GPH51UBUhoQAAggggAACsxCgTQQQQAABBBBAAIE+ASaA+0BYRKCKAkkIpjD/0iVT/S0/hS+az+Zau922VqtlliSmG30tJNb2a6y33XG7/ea3v7GrrrrKvvCFL9iHPvwR+/f/8T/t4osvsc9//ot29dVX229/91v7y19usZ137rTdu/eY7i5OvB4LwdI09erVolnwf9b3FYKXTiD6qmURgQkITLMK/egMhQa07ItZN/UsDwTqK+A/PIK/78fQQPK8lytP1FpA5w4KnSsoNBilCuWnE3ruKPpr9+dZfxHLCCCAAAIIIIAAAgisW4AdEEAAAQQQQGCQAFerB6lQhkBNBHQRV6ELt4pit3VZVaFLrj6Na+0stXv37s3jzzf9Of/bwd/45jftEx//hH3gAxfnHyP94Y98xD72sY/ZF774Bfv+979vN95wo91xxx3WXmpbCMUJr2JLE8iro4oJVLWuKtTmqFhXZVPYeFTftG4KTVJlUWDQc75QxjEoYlUrT28mJOBP8qCfIp5OqEaqqZZA/7nDdHun51K3hfw/FfC86mqQIIAAAggggAACCCCAwEYF2A8BBBBAYKgAE8BDaViBQH0EQgj5BG0IoXensOVfeokXwyyY+TaJLSwsWLvtU8N+9XdxsW13/e1uu+Uvf7Hrr7/efvLjn9hXv/pV+/gnPmnvefd77f/8P/9/9q//+m928fsvscsv/6x96Ytftu9852r7xS9+Zdf97nr7059ush07bre7dt5te+9dtPZSlkfms9OpX+9Vmnk7Sk13SXYjWGKL+9rWbmem7bxnFpLWslCZ/v6xtomRts0mEl5xOiLavm5keL9jn5Sut09Fi4F5Kx67jeSDWX7EB6UD6usel4F92ci6Ff3v78eAPnT3CaFl5nmlQyMJ/lwZEcHXdcMr8+dYakvtpf2x5Pmh4c/LpdTic3l/qjKt84jHX8/3PO9lysdo+/IaYlmfiv3ry7e9r6PD21vaH/qo9zIjzTIbFGX2odiWjrki9TcXfUpC6u93o6LtL+B1xRqOrdodFOqTwjT/NSzU+aBv5UfmHVN4YkNj0t3qd+irX/3ZH52VIXSAQggWgoeFfEXopvkC33KBxH2LkReW/k3v+aU3SoMIIIAAAggggAACCCCAAAINFWBYCCAwWoArMaN9WItAxQXChvsXQvBL5B4x1ZLnexX6xeL8wr8XbNq82e655x6f5N3hE77X2TU/vca+9c1v2ec++zn7zGc/Yx//2MftYx/9mF38gQ/YxRdfbO9973vtPRddZB/7+Mft4x//hH3xi1+0L33pS3bllVfalVddad/7/vfsBz/8oV177c/txhtvtN///vf5xPMNN95gf7jxD8vij3/6k/3l5r/YLbfeWohbPL+GuMW3GRle5y3D41ZfNyqW98nrudXbKzNGjs374v2/ZUjEcS1bP+m+r+ifGxX6E/swLF3Wt8J+ay4vPGd27NiR381+18677K5u7LzrLhsdO339oPD9vI6dO3faTsVdOztpsUzla4y7fL+1xOi+3tXtQ+yLp6uNb43927nG7e7y7QbHXT3zu3ysQ8ehdWuOnSvH6+3v7Madnt55552m+Nvf7rZdu3fbrl2jY7evX1d4nbtHRN6mrx8nVX927d7lfZ983L1rlw2LntWo/vv+u0aGvIf1e8A6jXNU+PHZ1YtOvXfffbfpGOzyfuzdu9d/ZPkUsf/sSrPUf3LxmFMBho0AAggggAACCCCAAAIIIIAAAs0XYIRrEGACeA1IbIJAlQSCOpPmV7jNdI079ZJuBNNLuhPKhyyxZdFdn4XE1hbehFfvl9S9qcyW0rYttpfMNFGsuy9biS0uLZnKdt2z2/bcu8fu9MmwO3beaTs9/cMffTLX4+e//IVd+/Of23e/d7V957vftW9+61v29W983b7wpS/aZZd/2i73SWSln/zUp+xjn/DJ5GJ8/GP2kY991D7y0Y/04qMf+5gNCk04F+Pjn/yEjYpPfOqTNio+edmnbFRc9unLrBifvvxyGxWXf+YzVoxR22pdcdtB+c987rM2Kj57xedsWHzu81eY4vNf+LzF+IJP1I+KL/ok/nriS1/+X1aM//UfX7ZifPkr/2Gj4itf/YqNjq/5+uHx1a993WL8x1e/Zoovf+Wr3mYnvuJlo+KrX/ua7z8ovm5f+8Y3PL5uX//mNzy+5qH0m91U+W/YN5ZZUKUAABAASURBVL71n2uKb/7nlVaMb115lQ2KK6/6to2Kq77zXSvGqG21rrjtoPy3v3u1FeM7V3/PRsV3v/d9f42vjKu//wMrxvd/8EMbFD/40Y9srfHDH//EFD/6yTU2KH7s5T++5qem+NFPfNsf/di3+8nI0LbriZ/89GdWjGt+dq0V42fX/tzGiWt//gv7mce1P/+lXfuL1ePnv/yVjYpf/OrXVoxf/fq/bFj8+r9+Y4r/+s1vbVj85ne/tVHx2+uus99e9/shcZ397vfL47rrf2/L4vc32HWFuP6GG60YN/zhRlNcf+MNdv2NN3p9v7f/+u1vvL3feT3X28233GJ/ufUWu2PnTrtn772mn1VLPjGcWmaZ/1yzVb5CCP6jLqyy1fpXq+1Rsf4a67BH4p1UeNI9D8kPgiBURMyVQPBzUA04hGAhdELLkwlqQQABBBBAAAEEEEAAAQQQQACBKBCvxsTl5qSMBIEGCwQf26Dw4mWP/m2WrVzjgupY46ZshgACCCCAwAwEMkv1H5QWF23fvr22Z88eu/322+222263m2++2W6+6Sa7wSeJb9uxw3bvvseWlpZm0EeaXC6gswvF8lKWEEAAgQ0LsCMCCCCAAAIIIIAAAggggMAyASaAl3Gw0BQBxjEpAb1FEBbvWCL1J1aVng/enak+ho11VKPFfUZtxzoEEJiWQAhmMcwyu/fee23f4j6fFL7D/vinP9p1111nf/7zn00fsd1uty34P2vwV/CxhcysGDaTL70/zqRhGkUAAQQQaLgAw0MAAQQQQAABBBBAAIGVAlyJWWlCCQII1FuA3iOAAAIIILBcIMssy1LL0jS/A3jnzp35ZPAf/vAH27FjR14WgqZKl+/WhCWf+82HoU9cjpEXlP4t9RZjxF55EQ8EEEAAAQQQQGDjAuyJAAIIIIAAAgggMESACeAhMBQjgAACCNRRgD4jgAACowVCCJYkiWU+Kay7g/+646+mieDbdtxm+/bts2l+Fe/CHZRfrW1N4MYp1EFp//6aZtU+iv515S3Hnva3qN71l7GMAAIIIIAAAggggMBaBdgOAQQQQAABBEYJMAE8Sod1CCCAAAIIIFAfAXqKwAYF9u7da5oIvvmmm+3222639lJ7gzVNd7d8ylQ3KivW2VTq+8RY564T2lwTwd2q4ux3d5EEAQQQQAABBBBAAAEEEFiXABsjgAACCKwqwATwqkRsgAACCCCAAAIIIFB1gXH7pzuC79lzj93611vtD3/8g91xxx35XcLj1lvl/TUPW17/+LWjPGtaQgABBBBAAAEEEEAAAQSaK8DIEEBgbQJciVmbE1shgAACCCCAAAIIzImAPhr61ltvtT//+Sa75549lRl1UE90G7BCeSIKkCKAAAIIIIAAAggggAACCCCAQPMFGOE6BJgAXgcWmyKAAAIIIIAAAgjUX0B/E3e1SC2zu3ffbX+86U921667TR9gnIWQpyEJVoyyRHTHrk7eh0V/P4IXKPTRz561xCeOFapHoTKlCuWnE7G3qr2bz7xXChURCIwtQAUIIIAAAggggAACCCCAAAIIINAvoKsw/WX1Xqb3CCCAAAIIIIAAAghMSCBtt+2Pf/ij7dixw5aWliwEn7ycUN2lVOOTvqW0s65GZKhY105sjAACCKwUoAQBBBBAAAEEEEAAAQQQQGCgABPAA1korKsA/UYAAQQQQAABBCYtsGnTgt155x120803+STwok8CN+MUutxRlNvapJ8D1IcAAgggUD0BeoQAAggggAACCCCAAALDBbgSM9yGNQggUC8BeosAAggggMBUBe699167+eab7d5791gS6n8arY+1nirYssrVWoxK3pa8rLcsIIAAAggggEClBegcAggggAACCCCAwCoC9b9ytcoAWY0AAgggMA8CjBEBBBCYvkDaTm3X7t1200032d13373uBrNgNirWXeE6d0i9fUXsg3Yv5rU8+YiTvv01MwncL8IyAggggAACCCCAwFoE2AYBBBBAAAEE1iLABPBalNgGAQQQQAABBKorQM8QKEEgyzRh6eHpPffssVv/eqvt2rW7hJan14Qmf6dXe3/NmgjulgV3VHQXSRBAAAEEEEAAAQQQQACBNQmwEQIIIIDAmgWYAF4zFRsigAACCCCAAAIIVE2grP6EECyEYEmSWKuV2N69e+2223bYrrt35eVWw69y52D5taOGTxG6jAACCCCAAAIIIIAAAghURoCOIIDA+gS4ErM+L7ZGAAEEEEAAAQQQQCAX0N8Evu3222yxvWgWjK/yBWgRAQQQQAABBBBAAAEEEEAAAQSaL8AINyDABPAG0NgFAQQQQAABBBBAYH4E9PHPit6IE5/t9dBHKN+7b6/dcuuttq+91Pv7vr3t+jK643ZU9G0+8cUkM1PEPqiBYl7Lkw/9uqFQzUo9BKdQETH3AiEEC2F/rB2ELRFAAAEEEEAAAQQQQAABBBBAYJiAX4EZtqpm5XQXAQQQQAABBBBAAIESBUIIeWu7d99jt/okcL7AtzUIyE2xhk3ZBAEEEBgkQBkCCCCAAAIIIIAAAggggMBIASaAR/Kwsi4C9BMBBBBAAAEEEJiVQAjB9tyzx+64405LktasurHudsv9RaDc1taNwQ4IIIAAArURoKMIIIAAAggggAACCCCwugBXYlY3YgsEEKi2AL1DAAEEEECgEgI7duywXbt3VaIva+lEupaNJraNWouRTaxWKkIAAQQQQACBuRJgsAgggAACCCCAAAJrFGACeI1QbIYAAgggUEUB+oQAAghURyBJgt16yy3WbrcHdioLZqNi4E4TLEy9fUXsg6ou5rU8+YiTvv01MwncL8IyAggggAACCCCAwCgB1iGAAAIIIIDAegSYAF6PFtsigAACCCCAQHUE6AkCFRPQxz8vLS3Z3XfX4y5gTf6WR6iJ4G5rwSd/Fd1FEgQQQAABBBBAAAEEEEBgpAArEUAAAQTWLcAE8LrJ2AEBBBBAAAEEEEBg1gJVbV+TwHfccYft27evMl1MfL61GLPpGL92zMadVhFAAAEEEEAAAQQQQACBegvQewQQ2JgAV2I25sZeCCCAAAIIIIAAAgjkAlmW2v7I8vxtt9+er+PbVASoFAEEEEAAAQQQQAABBBBAAAEEmi/ACMcQYAJ4DDx2RQABBBBAAAEEEJhfgSzTZG+2DCDzyeC2x67du2z3nnuW/c3fZRv6gj4FuRjxLl1fNfChj2zWBykPi4E7zbxQv24o1BGlHhqIQkUEAusWYAcEEEAAAQQQQAABBBBAAAEEEFhNwK/ArLZJxdfTPQQQQAABBBBAAAEEZiiQdSeClRa7ceedO62/rLh+vfl8qjn4XgpP6vvQABT1HQE9RwCBGQnQLAIIIIAAAggggAACCCCAwJoEmABeExMbVVWAfiGAAAIIIIAAAlUVuHfvvbZ79z0z7Z6mWYt3GSs/mw7xa8ds3GkVAQQQaI4AI0EAAQQQQAABBBBAAIG1C3AlZu1WbIkAAtUSoDcIIIAAAghUWiBtt+3uu+9ecx9Tn61VDNvBV5vpNmDFsI0qW1784OpaDqCysnQMAQQQQACBORBgiAgggAACCCCAAALrFGACeJ1gbI4AAgggUAUB+oAAAgjUQ2DXrrttz549Azub+YxuMQZuVCjU3bs6eR8WhU0rlI0Tv/1dYhK4X4RlBBBAAAEEEEAAgUEClCGAAAIIIIDARgR0/Wgj+7EPAggggAACCCAwGwFaRaBmAjt37rQ0W33CM04G12x4a+yuJoK7m2omW9FdJEEAAQQQQAABBBBAAAEEBgpQiAACCCCwYQEmgDdMx44IIIAAAggggAACZQvUsb09e+61LF19AriOY1t7n/m1Y+1WbIkAAggggAACCCCAAAIIIIAAAgiMJ8CVmPH82BsBBBBAAAEEEEAAgZEC7faS3b3rbsvWcBfwyIpYiQACCCCAAAIIIIAAAggggAACCDRfgBFOQIAJ4AkgUgUCCCCAAAIIIIAAAqMEdu/ePWp1g9fp1w2FhqjUo9mfda2BElMRoFIEEEAAAQQQQAABBBBAAAEEEFirgF+BWeumFduO7iCAAAIIIIAAAgggUAeBEOxefQx03teQf5/vbzJQzLcCo0cAgXUIsCkCCCCAAAIIIIAAAggggMC6BJgAXhcXG1dFgH4ggAACCCCAAAJ1EdBUZ5altmfPHkuS4affITNTWCO/ho+7kcNlUAgggAACExOgIgQQQAABBBBAAAEEEFi/AFdi1m/GHgggMFsBWkcAAQQQQKCWAnftvMvSNC217z6nnLcXP3VZaV5Q+jeNO0bsVemdoEEEEEAAAQQQqJcAvUUAAQQQQAABBBDYoAATwBuEYzcEEEAAgVkI0CYCCCBQX4F9+/bZ4uJibwC627cYvRUTymiaVRO+iglVuYFq4qRv/67qXX8ZywgggAACCCCAAAIIRAFSBBBAAAEEEBhHgAngcfTYFwEEEEAAAQTKE6AlBGovoElPRfkDSYNZjPJbV4uaCFbqEWe9PcsDAQQQQAABBBBAAAEEEFghQAECCCCAwNgCTACPTUgFCCCAAAIIIIAAAtMWaEL9e/fts7179w4dSuJzw4qhG0x4heZhJ1zliOr4tWMEDqsQQAABBBBAAAEEEEAAAQS6AiQIIDAZAa7ETMaRWhBAAAEEEEAAAQQQGCkQfG275L8B7E024cEYEEAAAQQQQAABBBBAAAEEEECg+QKMcIICTABPEJOqEEAAAQQQQAABBBAYLhAsbbdNd94q+reb9Ec0a8JZoXrVlu4uVqhthcqUKpSfTujXDYVqV+qhP0qsUBGBwKoCbIAAAggggAACCCCAAAIIIIAAAusV8Csw691lxtvTPAIIIIAAAggggAACNRQIPhtb+h3AWRWhHMIUVewbfUIAgUoJ0BkEEEAAAQQQQAABBBBAAIENCTABvCE2dpqVAO0igAACCCCAAAJ1Fljct1iZ7pf7i0C5rVUGmY4ggAACCGxYgB0RQAABBBBAAAEEEEBg4wJcidm4HXsigEC5ArSGAAIIIIBA7QXSNK3MGMrtiVqLUcnbkitzXOgIAggggAACCBgECCCAAAIIIIAAAmMKMAE8JiC7I4AAAgiUIUAbCCCAQDME2u32hgeSBbM4hTooXa3iVPt7qB6FtleqUH46EXvaXzuTwP0iLCOAAAIIIIAAAghIgEAAAQQQQACBSQgwATwJRepAAAEEEEAAgekJUDMCDRJIM02IbmxA+ZSpT+CaYmNVLNtruhO/y5ryhcK4g49E4aU8EEAAAQQQQAABBBBAAIGeABkEEEAAgYkJMAE8MUoqQgABBBBAAAEEEJi0APVNT6DcOVh+7ZjekaRmBBBAAAEEEEAAAQQQQKD+AowAAQQmK8CVmMl6UhsCCCCAAAIIIIAAAlMRyG/8zbxqhSdz8GCICCCAAAIIIIAAAggggAACCCDQfAFGOAUBJoCngEqVCCCAAAIIIIB9tkPPAAAQAElEQVQAAggME9BHL4+KYfvpjl2dvA+LYfvF8sQnjhWqR6FypQrlpxOxt6q9m4+DVxGBwFABViCAAAIIIIAAAggggAACCCCAwEYFdBVmo/uWux+tIYAAAggggAACCCBQc4EQ8vt4az6KcbsvA8W49bA/Agg0VoCBIYAAAggggAACCCCAAAIIjCXABPBYfOxclgDtIIAAAggggAACTRBotVqWpmklhlLuLwLltlYJYDqBAAIIILAhAXZCAAEEEEAAAQQQQACB8QW4EjO+ITUggMB0BagdAQQQQACBxgi0kpZZRe4CLncaWq3FyIwvBBBAAAEEEEBggABFCCCAAAIIIIAAAhMSYAJ4QpBUgwACCCAwDQHqRAABBJohkGWdSc+kldisPvw49YYVmacKySpVKD+diJO+/bV3PPpLWUYAAQQQQAABBBCYVwHGjQACCCCAAAKTFEgmWRl1IYAAAggggAACExOgIgQaJxBs08ImC8FnYCswtulO/PYPUBPB3bLgk7+K7iIJAggggAACCCCAAAIIzLkAw0cAAQQQmLgAE8ATJ6VCBBBAAAEEEEAAgXEFmrZ/CMFC4hPAmxYqM7Ry52D5taMyB56OIIAAAggggAACCCCAAAIVEqArCCAwHQGuxEzHlVoRQAABBBBAAAEEEFgmEHxpYWGTf+exigCrEUAAAQQQQAABBBBAAAEEEECg+QKMcIoCTABPEZeqEUAAAQQQQAABBBDYL6A7gGc3AZxkZgrd+atQv5QqlJ9O6NcNhWpX6qHPnlaoiEBghQAFCCCAAAIIIIAAAggggAACCCAwroBfgRm3iinvT/UIIIAAAggggAACCDRA4JBDDraFCn0E9OxIgzet8IQHAgggUBQgjwACCCCAAAIIIIAAAgggMBEBJoAnwkgl0xKgXgQQQAABBBBAoCkCC5s2WfB/w8ajO3EVw9ZPurzcXwTKbW3SVtSHAAIIIDB9AVpAAAEEEEAAAQQQQACByQlwJWZyltSEAAKTFaA2BBBAAAEEGiOQZWYHbN1qmTIjJoHLHHBaZmOm1mI4Rqlt0xgCCCCAAAIIVFyA7iGAAAIIIIAAAghMWIAJ4AmDUh0CCCCAwCQEqAMBBBBojoDmfFutlm3SHcBB4+pMgOpu32JozTQj9bYVmacKtaVUofx0Ik769tfeMegvZRkBBBBAAAEEEEBg3gQYLwIIIIAAAghMQ4AJ4GmoUicCCCCAAAIIbFyAPRFomEBIgh122GG2sLBgmgyuyvCmO/HbP0pNBHfL4qx3d5EEAQQQQAABBBBAAAEE5lSAYSOAAAIITE2ACeCp0VIxAggggAACCCCAwHoFmrh9EoIddNBBFkIYObwkM1OM3GgDK1VnMTZQxQR24deOCSBSBQIIIIAAAggggAACCCDQGAEGggAC0xXgSsx0fakdAQQQQAABBBBAYM4Ftm7dalu2bOkq+CxvN0eyQoACBBBAAAEEEEAAAQQQQAABBBBovgAjLEGACeASkGkCAQQQQAABBBBAYH4FDj74YEuS0Pv452GfgKy/z6tolpR+3VBoVEo99NnTChURCPQEyCCAAAIIIIAAAggggAACCCCAwKQE/ArMpKqacD1UhwACCCCAAAIIIIBAAwT08c+dv/3L3b+dwxk8UXjCAwEEEJAAgQACCCCAAAIIIIAAAgggMFEBJoAnykllkxKgHgQQQAABBBBAoAkCBx98iLVarZkNRdOs8Y7jmM6mM/zaMRt3WkUAAQSqL0APEUAAAQQQQAABBBBAYPICXImZvCk1IoDAeALsjQACCCCAQCMEQkhs27ZtFoKmYWdz929sVZ+4HGM2uKk3GyP2yot4IIAAAggggMA8CzB2BBBAAAEEEEAAgSkJMAE8JViqRQABBBDYiAD7IIAAAs0R2Hb4NjvwwAOt8/HP449LE7hxCnVQ2t+Cplm1j6J/XXnLsaf9Lap3/WUsI4AAAggggAACCMyPACNFAAEEEEAAgWkKMAE8TV3qRgABBBBAAIG1C7AlAg0TOOTggyd6928+ZaqbiRXrtEp9nxjr3HVCm2siuFvVbD+LutsJEgQQQAABBBBAAAEEEJiZAA0jgAACCExdgAngqRPTAAIIIIAAAggggMBqAk1aH0JixxxzjG3ZstXSNLUQwrKYxVgTnz2OMYv2zfi1YzbutIoAAggggAACCCCAAAIIVEuA3iCAQDkCXIkpx5lWEEAAAQQQQAABBOZEYNOmTfnf/jXzWdc8JjPwoGomW6VqrELQBwQQQAABBBBAAAEEEEAAAQQQaL4AIyxRgAngErFpCgEEEEAAAQQQQKDZAiEEO+KIw/M7frMss0GxUQF9crJO3odFf72aMNY+iv515S3H3qrFbl5/lFihIgIBgwABBBBAAAEEEEAAAQQQQAABBCYtoKswk65zvPrYGwEEEEAAAQQQQACBmgoceuihtm3bNu99Pv3q6Wwf6sVsezCodfVKMWgdZQggMFcCDBYBBBBAAAEEEEAAAQQQQGAqAkwAT4WVSjcqwH4IIIAAAggggEBdBTZv2WJHH320LS0t5dH5CGgz3YFbDJvB16zbN/4G8AyOOk0igAAC1RagdwgggAACCCCAAAIIIDA9ASaAp2dLzQggsD4BtkYAAQQQQKDWAtu3b7eFTZu6Y8i66WyT2At94nKM2fQo9WZjxF55EQ8EEEAAAQQQmEcBxowAAggggAACCCAwZQEmgKcMTPUIIIAAAmsRYBsEEECgvgIhJHbssdtt08KCLS4u9gYS77rtFXQzcSK2P+2unliiadbYxsQqXXdFcdK3f0f1rr+MZQQQQAABBBBAAIHmCzBCBBBAAAEEEChDgAngMpRpAwEEEEAAAQSGC7AGgZoLHHPMMXb44Yfnowj59+p9S71jMWbTO00Ed1seNjPeXU2CAAIIIIAAAggggAACDRVgWAgggAACpQkwAVwaNQ0hgAACCCCAAAII9AvUebmdpnbkkUfawQcfZIuL+4YORfOdWtmfqixGXBeXy0jLbZNfO8o4prSBAAIIIIAAAggggAACCFRVgH4hgEC5AlyJKdeb1hBAAAEEEEAAAQQaInCfo4/OJ4BXG05YbYP5Xc/IEUAAAQQQQAABBBBAAAEEEECg+QKMcAYCTADPAJ0mEUAAAQQQQAABBGosEIIdccSRHkf4IPZP7+qOWkViwRQt367lefOvJDPT3+P1bC/NP5LZC7SPJxN/qGcKtaPK1QeF2lOoTKlC+elE4tUqPHEVUwhCoSJijgU6Q8+yzIrRKeU7AggggAACCCCAAAIIIIAAAgiMIxCvxoxTx2T2pRYEEEAAAQQQQAABBGogcMThR9iRRx1pISSWpu2BPQ4q9UlfJTONKvRhBYB0FCtWUIAAAvMiwDgRQAABBBBAAAEEEEAAAQSmKsAE8FR5qXytAmyHAAIIIIAAAghUXyDY4Ucckd/5GyxYlqUWQrDEOhGCl3okZjbdu2ptIl/q50QqWlMl5ba2pi6xEQIIIIDATARoFAEEEEAAAQQQQAABBKYvwJWY6RvTAgIIjBZgLQIIIIAAArUQOO647bb92O2WJEk++VuLTo/oZDpi3eRXqbUYlbwtefJDpkYEEEAAAQQQ6BdgGQEEEEAAAQQQQKAkASaAS4KmGQQQQACBQQKUIYAAAtUU0BRlmmamdOsBB9j9739/O+SQQ63djh/5HCyJ/4LnCpFPcwaztC9sxl+xP5n3S6HuKFUoP53INQZULdkBxRQhgAACCCCAAAIINFSAYSGAAAIIIIBAmQJMAJepTVsIIIAAAgggsF+AHAIVFvA5UgtJsG3bttnfHXecbdq02UyF1vkKobPQ+d4pq9v36U789mtoIrhbps/HVnQXSRBAAAEEEEAAAQQQQKDhAgwPAQQQQKB0ASaASyenQQQQQAABBBBAAIGqCmSZWbud2qGHHmYnnnCC6SOfN23ebCEEy//5pHAInvNIuvlE+W4EM0vC2k6xE29rbVt6pWM88nbUVjfGqGqMXcsY6RjdY1cEEEAAAQQQQAABBBBAAIGpCFApAgjMRoArMbNxp1UEEEAAAQQQQACBCgr4PK5t377d41g76KCDOj30idNOxr8X875YfGSaPS4WkB8mQDkCCCCAAAIIIIAAAggggAACCDRfgBHOUIAJ4Bni0zQCCKwmoI+LHBWr7T/u+lFta9249a+2v9oYFavtP+76UW1rXdXrH7d/7I/AxgVCCBbC8Nh4zew5aQHN2YYQLElatu3ww+2kk06yIzxNLJj+AHBiZsE3KobKFJn+RrCvS7uhueF2llrqYSO+9OnHihGbNGiVpBQaklIPffa0QkXEHAowZAQQQAABBBBAAAEEEEAAAQQQmLaAX4GZdhOr1M9qBBBAAAEEEEAAAQRmJOBzv3bEEUfY/e53P9PHPR9wwAGmj3TOu+MTu+u5q3e1id+8Tr65gE+ua4LdczwQQGDOBBguAggggAACCCCAAAIIIIBAKQJJKa3QCAJDBChGAAEEEEAAAQTKENDduWn3jl21d8ihh9oJJ5xoD3nIyXbsfY6xA7dutZbPBpd5Z67aUqg/04rgFauNYnjRDB782jEDdJpEAAEEKiVAZxBAAAEEEEAAAQQQQKA8Aa7ElGdNSwjMoYA+JrgYywgGLBS3VX7AJusqUh3FWG3n4rbKr7b9autVRzEmvf2k6yv2VfnV6l/vetVZjPXuv97ti20pX/b+622P7RFAYJoCmgg94MAD7Nhjt9v9739/O277djvwoANtYaFlIWjtNFufXd2a+Fbr+sTlGFouP/Q+HCP2qvxe0CICCCCAAAIIzESARhFAAAEEEEAAAQRKFmACuGRwmkNgPgTiBd7lo82ytqUeWfcjNZXu3yIzLWeWWmZtj9Ta6UZjyfdV9O+vMkWnfGmpbb1oL9pS25fzVHmFlkdEcf9ivldH/76q06OwrcYoA809hBAsJFk3LJ+QCMHLhoQN/Rrsb27biUE7ah8vD57G8MXJPbxeVRbrDt1llW0wUn8eDY52/jxbuW5YeebbF2PYdsPKi/uWl2+3U5t26DWpwxNCYqFiYRbMKhypv3+NinH7rmOzltDrYC3b1Xkb868QgiVJyyOxkCSetvLYsmWrHXPMMXbCiSfagx/8EDvppJPsiCOPsM1btlgIibXMn0dpZvHL34JNd8rG5aqlmsDVu+ew6O+vRqZ9FP3ryluOve1vUb3rL2MZAQQQQAABBBBAoHkCjAgBBBBAAAEEZiGQzKJR2kQAgaoL+AXxSXSxONnn+a0HHGAHHnCgHXrYYXaYx338ovzRRx9tRx3lcfRRdvwJ97Xjj/87j+M9Yj4uq2y9oX2L0bf/Cb4c43jPq+0TtL3yCuUVyg+IuG9/mtel7bVvMVTmUdz+vsdbbuDjP+roIy0PeRx1VCefl8lnQOTbeXl/KtM8uvXldSjv26q8f3stqzxup2VFXM7Xdfct5rXNWiPfT33wiPuMWf/RXs/AS9F/aAAAEABJREFU8LZkerTXvzyOzq0H7lOsa9z9i3VNM9/rZ3dcU1jW30U97LBtdsghB0825qC+gw85xEbFuKaj6o7rDvE+HHLwIX7s5iEOtW3bttmRRx5pxx5zbD7R+4AH3N/uf/+TTD9jDjrwQGut907fCs5P5l3Sj2jFOn9Op75PjHXuOqHNNRHcrUqz7IruIgkCCCCAAAIIIIAAAgg0VIBhIYAAAgjMTIAJ4JnR0zACVRDQxdhi7O+T7lxL/B0izdr53bRJK1i7vWSbNm2yhYUFO9gnFbYdfpht336MnXDi8fbgBz/QHvOYR3ucYk95ylPsjDPOsJe97Ex71atfbW984xvtDeefb294wxvs/Deeb+ed91o7//zX27nnvMpe85pz7LzXvzZf92rf9tXnvNpe/epz8jjnnHOsE6/upnHZ17/qVfaqV55tr3jFWQPiFV7WjVd6qniFp71YZZ/edsV9lufPPvtsO+usM+3lZ750QKjc4+V9caYv5/FSO/NlL7GXvfTF9uKXnGEvVz0vf7m9fL1x1st83wHh9Zx55svsZS97qb30pS/ZHy/xvOKlL/KyvsjLtb5vH+3v617y4hfnx1THtRcveoGdsdbw50NvP8+/8IUvtBe84Pn2/Oc/z57/vCHx/OfY84fGc32d76f9+8Pre+5zn2vPec5z7PTTTy/Ead18TOM6X37Os+30GKc/20477Zn27Gc/y571rGfuj2d6XvGsp3uZwpeL69eRf8Yzn2FPf/rT7WlPe9pU4qlPfYq/Dp9spz751A3Fk570JHviE5/o8SQ79dRT7clPfspE4tRTn+x1PtGe4HWPHU/weobE4x//BHvc4x5vj33sY6cSj3nMY+yURz/aHvWoU4bGKb5uWDzqkY+yf/iHR9rf//3fbzj+wfcdFo94xCPs4Q9/uD30oQ+zhz3sYXmq/Frj5JMfag95yEP8ff3BU4kHPuhB9oAHPtAnZx+woTjppPvb/e53kp14v/vZiSeeaCeccEL+n4a2H7fd7nOfY3wS+Ag74ICttnnzFgshWJql5hkrfoUQLCShV6Q7fxUqUKnmJpVaPuOq0vqHxhdjNqNJZtMsrSKAAAIIIIAAAggggAACCMxEgEYRQGC2AlyJma0/rSMwdYGNXLtOfOb3wAMPzO+W1ATDk30C6JnPeIadffZZHmf75O35Hm+w15x7rp3jcZZPOGry8jnP6UyonerbdyYfTrb7Hvd3+cdvbj/mWNu27TA79JBDTHdibdm61fLYssVaSeGtaGiHtaIYln8lIVgMG/QVdxm0bkZlWaZOzajxMZrNJ0PG2D/fdWJDX1tFIQSf9+lE3n7vm/aP0Sv0jMo86T5C6Owbwsq0u8lYSQjB91ebkw6vduxH5nbWC8tnwjIbL/XdS3l0+hlC8P53opRmlzXS6cNor2U7THbBmw+hM/YQwjrr9p3Xuce6N/cmQggbOj4hdPZLQmJJ0uqFl+bdWOt7bMi3XvnNu7aysCIleZ/VQUVF+rTObrA5AggggAACCCCAAAIIIIAAAgg0X4ARVkAgqUAf6AICCExNIPWaU5+28VS3M5mnHu10n18wz+yIbYfbCfc93v7hEX9vT33KU+zMl77E3vD619o//9Pb7J/f/jZ70/lvtJe8+EX27Gc9w574hMfbQ08+2U663wl29FGH28EHbc0ncze3FmzLps1m+huKHmqmFfyivAVLl9q20Grladpu+zYeWTv/+4pB23pov8S3bfmOnTuTfN/MTPmWyj2CT5gWw1Kvw0eVaBLAt/Vd8zrz7b2sFczy+nz0ybJILfHxq+4VoXJtmyW+jeURvH+d8PbUZiGSLPU2M0s01m4E378Tmfc6NdWUZMFC6iu8LvOxm/bzRY1b/W75lnn4Qkt9t5blqecT364TqmtAZJY7JSvS1IKbJXkPgn/vhreRBLNEdXsEM289hleiPqbmxynmu6n324+m75d53wrhe7dGxPJ+pd16O/V7V7yPZonvn/hCfwQ/vsE3ldOwCLIcGGadfrXcJ+mFL3XKg1krmLec7Y/Ml90s5GHeL9/P13rX8n7mqT9HYr+CmZenI8P8+TIs9PzpPEfTvC/qT4xOG5m3vjz03ClG/3bmxylGUF/dpuWOw0J9GBbqm/oTfP8YiQ96VMTt+tPYJ6XB2m6b2aA+DevLoPLgtnotq85BoT6or0pjaLkYQUaFGHasBpUHt1W/Ok4+Hn+CqD/FCAW74fnUj/PgGNRusUx9KEZxXexbsT/FvipfXNefV387Vpn1vzY7y3r+D4s0f10U+7M8n/lr0qzl70GJmcXQcicyX5d5ebosLD6/09TM36uc3NuxZZHXlXXKOttkXkewliv3h96fVId1v9p+vGL427YpzBGCwvva3WzsRPWOitUaUJ/zcfqGg1IvXvYIvqR9FJ6d0SP2VM138xFBRcQcCTBUBBBAAAEEEEAAAQQQQAABBBAoS0BXYcpqa3k7LCGAQGkCWzZvtqOPPtoe/JCHmD4a9/zzz7e3/n/eam980xvtta99jb34JS+2Zzz9GXayT/Bu377dDjzoQGu1/O1BV47Nr6bnPY2pFpRXKD8iBm0yqExVDCv3depGMbzIH50d8ovzukDv4YXdR2ddd2FtyQZ26fQp86mFTuxvKMuzWp9nln3LfA6vs35Z8YQX1LZiZbXD2h5WvrKGjZaoP8G1gleg8GTEYzL9CSFYCJ3obyx4wf7IbH/e8rz5VwjBQiiG5cvmX3rueTLWI4SwYn+VDIoVG5ZQkHj/Ygzq01rKptnN1dqPfVfav+00+6W6+9sbtKztphkhhPz5GkJYVzPaWjF8p2z4qnWsCSGsuX/B6y1G5pPwK8InhvVxz1k2mf55k414yK16A1GvFNXrGT1CAIEpCVAtAggggAACCCCAAAIIIIBAqQI+w1NqezSGQC7At/EFdHlb17hDCNZOdZdvp87Nm7fkfw/xlEc/2s540Yvsda99rb3lLW+xC970JnvlWWfbEx73eDvx+OPtyMMPtwO2bsknevUJzCHJbGFhwaNlmixJQuKp6lRLMU2VKYQv6/bW/ihssSKbX+/1/awv8vIVW69S0F9HXF5lt9jfYh821L5sirHO9mM/lK7S5cGrY3v96eCt95f2b6/l/WvXnFO/R0XRd82VFjf0fo2sv7jtOPniMVxLPd6v3n+MWMv2bIMAAgjMXkB3AceYTW+S2TRLqwgggAACMxegAwgggAACCCCAAAIIIFC+AFdiyjenRQTWLJAtm0DTpNP+XTVfuXnLgh199JH28IedbM9//nPs3NecY//yv73dznv96+wFz3+unXLKo+ykk06yQw87xJJWyO+0ymuI8135gn/rLXsbyi+b3Aq+QfHh2/QWlVf0CjqZ3qRdZ7Hvu5mq7A+bwVexDzNonibrLJC/UOo8APqOAAJzIhDfreKnLiudzdB1vhAj9mo2PaFVBBBAAAEEEChNgIYQQAABBBBAAAEEZiTABPCM4GkWgdECqWX6e4e+UchvzzVfzmzz5gU75tj72BOf9AQ766wz7c0XXmj6OOezX3GWPf7xj/PJ3hNs06bEp28XLbRUx5Kl2aIlWebhlXUnlOO8p0ryiBO2vme+PPCb9krNQtv2f+ktxCPz6BX6Nr08GQT6BUpYjs/n/rT7/F/ZAz23Y6xcSwkCCKxHQD8PRsVqdQ3ZV7OWivx/EK1WR3XXxztwh6WT7rmmWcWmmHTda69P5wWK/j3Uu/4ylhFAAAEEEEAAAQSaI8BIEEAAAQQQQGCWArrKNsv2aRsBBIYIhBBs69bNduSRh9s//MMj7MyXv8wu8AnfCy64wJ733Ofawx/xCNt2+GHWWgg+Odz2id4lTzXp65FmlqV+sbU3AeYXWZUf2Javi+X5FWnfLy4PTbWNYtgGWqcYtp5yBKomoAngqvWpgf1hSAhsWECvUcWGK5j7HVPnizEbjMJ5QX6+UTj/mE2HaBUBBBBAAAEEEEAAAQSmJUC9CCCAAAIzF2ACeOaHgA7Mt4BP1lpqaeqTt56aXxDdsmWTPeTkB9sLz3i+velNb7K3ve1t9vKXn2WPetSj7OijjrKFVisn8+u4+d/rXVhYsJBoyfJU+U7o5e1RuDvXp4qX3TulvRS24qv/oqzXE7eZ7W1EsRekCExBQK+GYkyhCapEYI4FTD/nejHXEJUZvJ92lNiXwrlEia3SFAIIIIAAAggggAACCCCAQLkCtIYAAtUQ4EpMNY4DvZhjAU03nXDiifa0pz7VXvOa19i//G//Yueee6498YlPsmOOOcaCNsg/mrl/UtYvpetOXy/WJiH4d8/3No15K375NsXFPL/WMm08aFuVEwg0RUDPcUVTxsM4EGiKwMAfaisGF0Lwn5thRTkFMxegAwgggAACCCCAAAIIIIAAAggg0HwBRlghASaAK3Qw6EoTBfRxh6mlWdvnZVPbt2+vBX/VHXjQFjvhxL+z0087zf757W+3819/nj3n9Gfbgx5wfztw6xbN7FrWbuep7+ypX/j2yV4vtGJ4VRayzCOxJEusFVp9EXw5+MXwVh7+zYqRmVfnYb6vZcEy724eXqeKUy0ok9+xpUzwb4rEU4Uneiz7eGmVx9DK+Y4Q3EsPpV2KEIIfhpXRXU0yrkD+fPbnYH9qXpbHuA2wfx0EMn8fK4bez4pRhzE0p4/+w6X3c6QzquKxWZ73n5f+M9Py7eN+ngb/iaUwTztVrPwezIL/M756AsFzCn30s2f9XMHyEKVCZUoVyk8niu+93byfc5hiOg1Sa+UE9nco655bZoX36P1rySGAAAIIIIAAAggggAACCCCAwKQEdBVmUnWtrR62QqDRAmHl6LqTfdu2bbPHP/5xds4559g//dM/2pvf/GZ72lOfZkccfoRt2rRg5te0B+y9sr5CiS6eFRZXz6qBYizbY+iKZVuxgAACCCCAQGUF/EdZCP6tsh2cQcf8/GIGra7SpI6RYpXNWI0AAvUXYAQIIIAAAggggAACCCCAAAIzEWACeCbs89to00cekmCLS0v5MDU5u23bNnv0KafYWWedZf/yL/9irzjrbHvYQ062gw88yNKltoWQWeKvQqUh8Su0+Z20aV6WzwjnNY3zzSuf+B2PXLAd54iw7yABPU8Hlc+iLPNGFZ7wQACByQrkP+MmWyW1jSdQ7rtvua2NJ8PeCCCAAAKTEKAOBBBAAAEEEEAAAQQQmJ0AV2JmZ0/LjRBIfRQxsnzidtu2Q+3khz7EXvPac+3Nb3mLvezMl9kppzzSWq1gmf/zHfK53f3TqMMmm4aV5zXU8Rt9RmCAQHwlxHTAJqUU6fXWH6U0TCMIIIDAzATSUltWazH0fltq4zSGAAIIIIAAAuUK0BoCCCCAAAIIIIDAjAWYAJ7xAaD5ugp0LmCGJLHWwoLp7t0T73e8veAFz7O3vvVCO/fcV9rJJz/QDj54qw+wbfp7viH/G76d/ZIQTBFCsBD2R+L1KYwvBJjKxtwAABAASURBVBonUBxQ8AWFfgQp9UVTqmXlxwzdZTgorPP6W1m7JiIGxcotKUEAgdUE4uusmHb3ydbyGtc2AyLz9whF/l7Rra+GiYYwKqY9pNQZFbEPaq+Y1/LkIz4X+mvW+25/GcsIIIAAAggggAAC9RdgBAgggAACCCBQBQFdYatCP+gDApUWGHaJ8rDDDrGnPe3J9va3/5Nd+OY32eMf/xg7bNuhlt/p6xdZrTcJpRp0AXTQMLXhoHLKEGiyQBWf9/46DYVoMn/ZY6M9BMYW0HuGYuyKqKAgoMnfwuKUs4XzoPheO+UWqR4BBBBAAAEEEEAAAQRKFqA5BBBAAIHKCDABXJlDQUeqKZD6ZG6af3xzmrVtYaFlmzZvtkc+8pH2+je8wf7xH//RTj/tdDv6qKMsTbWtWZZmFvyf53pDSoJZ8G/6EGjPWvxSXmHdK7AhBAuhE9wJHJVIEUAAAQTqLLC87zr1VCwvZWm6AklmVozptjasdo77MBnKEUAAAQQQQAABBBBAAIEmCDAGBBColgBXYqp1POhNBQV8PtYnZc2O277dnvKUp9jb/tvb7BWvfKWd/JCH2KZNm6ydtn2uN7NQ7Hu+kH/rlhbz3aJuognjLMusP7qrSRBoqEDW0HExLAQQmI6A3jMU06mdWqcmQMUIIIAAAggggAACCCCAAAIIINB8AUZYQQEmgCt4UOjSbAXSrG3t9qKFJLUDDzrIHvrQk+21r32NveWtb7bTTj/NjjzqcEsstSxdsoWQ5HfUhBC8LFjLp4FD6E72+nXqJEt8/f6XWRZ8ojf4vmaW+qSvonPzr++jjMLX6ZHqjmLfRnmingJplvpxTi3z47iRqOeo19Jrf3GYIvWNlXrSW1Z+zPDXnQ0Kf5VaHv31By/wCLEvvsgDAQQ2KKCfeaNitWr1vjAg9PpU5O8Vq9VR3fUawqiobs/H6Vl8PqiObl7nOwoVEQ0WYGgIIIAAAggggAACCCCAAAIIIDArAV2FKadtWkGgJgKJT+AeccQR9uQnn2rnnfc6O/fcc+1BD3qQbdmyxad3Vw4i+CTwytLVSvZPNMVJwtQnCfPwiV9N/q5WA+sRaIZAfC3EtBmjYhQIIIAAAqMEgq9UeMJjjgQ6P+v1n+LmaNDzO1RGjgACCCCAAAIIIIAAAgggMFMBJoBnyj8/jVd9pEmrZUnSsmOOOcbOeNGL7B//6Z/sRS96sZ1wwvFebh66YJVaErL8Lt84nuCZPDLPjPVIxtqbnRGot0Ba7+7TewQQQKDCAvE8xU9hLMZsusu5zmzcq9GqJn1jVKNH9AIBBKYpQN0IIIAAAggggAACCCAwewGuxMz+GNCDUgU00bQyHvrQh9hrX3du/jHPp576JDvooK221F6yNFuyzP91utid5Q3av1MSv2/sUwxVn0K1rKxTpQ0JhoEAAggggIAL6GddDF/kUYpAPNPQuUqMUhpe0Ug89kpjr1ZsREGDBbKM497gw8vQEEAAgShAigACCCCAAAIIIFARASaAK3Ig6EYZArrg6O34BO7efffaAQdusUed8kh7+z//o7361a+wk09+sG3evGBZ/ndb275hd3vPxTtmQggWQie82CwJvenhNJjle3iarxv1rVehLoQptLHSvAYtEAg0RGAGw/DXuA2K/BXKa2wGR4Qm515ArzvF3EOMDaAJXEkOi/4GdGahfRT968pbjr3tb1G96y9juakCIYTl59BNHSjjQgABBBBAYK4FGDwCCCCAAAIIVEmACeAqHQ36Mn0BTQr5JNCznvV0u/DCC+zlZ73MjjvuWL8g5ZO32ZL1Jo0sfg27aBnXd1JN/ua5kH9f5zddAI2xzl3ZHAEEEKiyAH1DoCiQ/wyOBWv7+Rq3Ju0I6GzBdK6h6BSt+bvOVWKseaeJbqhj3q0w/ke47iIJAggggAACCCCAAAII1FyA7iOAAAIIVE6ACeDKHRI6NCkBXSTV3bw+tWvtdCm/4/dxj3u8/R//x//XzjjjxXbssdtt04Lu+M2sFTpXUhNPB0XsU+KVxtC1y1g+ftppf/x6qAGBOgrwo6iOR40+z4lAtvHX55wI1XqYkz2XWY2C59JqQqxHAAEEEEAAAQQQQAABBOooQJ8RQKCaAlyJqeZxoVcTEMinVP3btm3b7BnPeLr9t//2NjvrrLPsPvc5ZmDtmvgduKJQmGaZxegVexu9vE8Q558JrbRXuFomVhDT1bZnPQJNEojP+5g2aWyMBYG6C8TXZUzrPp769z8/EjrHUFR7OPQOgZ6A/kOmoldABgEEEEAAAQQQQAABBBBAoCkCjKPCAkwAV/jg0LWNCmSWtIIdeNAWe9pTn2oXvvkCe+ELX2BHHXWU6eJTu71kiYU8dOeLwvxLqcKz+x/dz0rMfOI3j5Ba1o3U2l5f27dNLd4VnPhSMXxx8EN/jC+G96WzkS7rau/OEt8RaK6AnusKPd+VaqRKtaz8mKE7FgeFv+otjzHrZ3cEGi3gr8P480mpxqpUrynlV43Ut+gPL9Ijr8Prz1+HMdWKUdGtK+9D8A0VntT0EYcxLF1tWDpPiXKD0v79paXQ6YzWxfMV1aNQmVKF8tOJ2FPV3s1HABURjRPIMj9fzvZHHGB+Lu3n1HGZFAEEEEAAAQQQQAABBBBAAAEEpiegqzDTq101EwiULpDZox99ir31rW+157/gBXbYYYdZmuoCcjagJ7osOqB4SFG8cKV0yCbrKFbbinXswqYINEaA535jDiUDaaCAXp+Kqg2tin2qmtGA/gw6/RmwWblFOpaKclultdkI6LxZMZvWabV0ARpEAAEEEEAAAQQQQAABBBCohAATwJU4DM3tRBkj03XNVqtlSdKyRzziEfa2t73NXn7my2379u3WCpktJCFPQ7zjIL8DybpfuviY9O7B7Raa75ZHXJ5+mky/CVpAoKoCy16TVe0k/UJgXgX4+dTkI1/u0S23tSYfN8aGAAIIVFWAfiGAAAIIIIAAAggggEB1BLgSU51jQU/WKKAJ3/2bpj55m9pJJ51oF1z4Rnvta8+1E048wZJWMH3Us5m2VmiPbhpSLVQg1B+FulKVPqkvEwsqQmCEQHzu+yaVeU16X3gggIAL6PWp8KxN+ueT6lOobmLWAuUeCbUWIz6/Zi1A+wgggAACCCAwIQGqQQABBBBAAAEEEKiYABPAFTsgdGcNAn7NMM3a1k6X7PgTTvCJ3wvtTRecb/e//4kWksxCsPyOX58DtsSf4YkXtEJiicKCBU8tX5FY/BN0WaFZ3f1bWJxOVo3EsNi6Ul0YnU6T1IpAuQKjWtNzXaHnu1Jtq1TLyo8ZmlAeFPlE1oTaGLOL7I5AdQX8NRJ/PilVR5XqNaX8quE/eK0/ujutuY7u9g1Mckp/uxuWTnvIaTBTxPMftVfMa3ny4c8pU/TX7BD9RSwjgAACCCCAAAII1FCALiOAAAIIIIBAFQV0ha6K/aJPCCwTiJ/erEKfz7WjjjrKXv3qV9tb3nKhnXzyg0xllk+k+sXE3gVmz6tMV1mVaudKRrefle5jJeHoVCME9PzXxIDSRgyIQUiAaIiAvy7zn6meTnxEet0rJl4xFa5DQJO/69h8zE0Lx1vnZooxa2R3BBBAAAEEEEAAAQQQmLEAzSOAAAIIVFaACeDKHho61hFIfVpU0TZ9rPNBBx9oz3zWM+x//9//2R7zmFNs8+ZNlqZ+YTqYhSTkYf4VgudDYomFPELwtBshaF0wfQXfRml/JF6g8KSkR6c/JTVGMwgggAACCExNgIqrJ5D4qVIxZtPDcs+sZjNGWkUAAQQQQAABBBBAAAEE5keAkSKAQLUFuBJT7eMz173Lurf9amo0hGAPe9jD7LzzzrPnP+95tmnTJrfxq5n+XY9goXMDsBZGROp1ZplPKHt0dthfx4jdprzK+563ENN8gW8IIIAAAggggEDdBOgvAggggAACCCCAAAIIIIAAAgg0X4AR1kCACeAaHKR57GLiz8w0a1vmE7bbjzvOXvWqV9hrX3uO3e9+J5iFzEJILElank092j6Xm+UR0swU2k/hi6bwajz1ddrXPPWw1PfzCPlksC37Sn1J4cl0HvrMxRgWJ36V+sCn0yK1IjA/Apm/jgaFeXke80PBSBFAAIHZCxTfe7v53jnQ7HtHDyYpoNPxzhm0zsNjTLYFakMAAQQQQAABBBBAAAEEEEAAgbUI6CrMWrZb/zbsgcAYAonPAB966KF22umn2Vve/GZ74hOfkNemC0l+aSnPF79p6lRRLMvzQaWKfMnSNLWsG52SWX5XvxSz7ANtI4AAAggggAACZQvo/EdRdru0hwACUxOgYgQQQAABBBBAAAEEEEAAgUoJMAFcqcPRnM5sZCRZvlOwEBJ74IMeZOeff74997nPsQMO3GqLi/tMc7mtkFliitTTNN9j1W+hO2Xs6arbzmwDXoozo6fhCgjw/K/AQaALCJQsoNe9ouRm57A5nf746ZMVYzYMHO/ZuNMqAgggMH0BWkAAAQQQQAABBBBAAIHqCXAlpnrHZK56FHQ10jSRm1rw9PDDD7VXn/NKe+1rz7UHPOB+XYusm46R6OrnGLtPZ1eNS6HaU31rSjAOBNYhEF+cMV3HrmyKAAIIILCqQDzTiJ+6rHTVnaaygc51YsReTaUhKkUAAQQQQACB8gRoCQEEEEAAAQQQQKCiAkwAV/TANL9bmemO3swyW1pask2bF+wJT3y8XXDhm+yxj320bdq0yfbt22cWUtP9u3qiKnwhf2jeWJEv1PGbOh/DDTpDyDzReD3hgUBtBdbScU32KvSqVqp9lGpZ+TFD7xuDwvT6UoxZP7sjgMAIAb3G+qO7eTah13i3ujommnwdFauNSfv26xaX+/fXmYX2UfSvK2859rC/RfWuv4xlBBBAAAEEEEAAgfoI0FMEEEAAAQQQqLIAV+KqfHQa3Tef+s3S/KOdjzn2PnbWWWd6vMyO3X4fS9NFixO/NhdfugAaYy4GzCARcAFN+HrCo1kCjAYBBKYqoLMF09unYp0tpb5PjHXuOqHNNRHcrar3n+C6yyQIIIAAAggggAACCCBQLwF6iwACCCBQeQEmgCt/iJrZwcXFRWu1WvaMpz/d/vmf326PffSjzULwyV+/OOhpCMFC4hE8Yur5xIIprPvVu36YXxHtFtYyCbXsNZ1GAAEEEEAgCqwtTXwzhSc8Zi6g86jyOsFxL8+alhBAAAEEEEAAAQQQQACB6QlQMwII1EOAKzH1OE6N6+VJJ51kF1xwgb3wjBfaQQcd3LjxrW9AcfI3puvbm60RqKdA7f/XRj3Z6TUCCNRaID9T0NunolojoTcIIIAAAggggAACCCCAAAIIINB8AUZYIwEmgGt0sOrZ1dQy/d3NkFk7XbKFhZY96dQn2psvvMAe8uAH2gFbtlrIMgshWMuCJZkt+9KyIhbqb9gNini3cNyu8mlxED7uTn91WZeXZMeC780W0AtdkfowlXri7xSUtToFAAAQAElEQVSm9wplxw39ndFBYXp9KcZtgP0RQGC4gF5jo2L4nvOwxk+H/LzHhoat8qX916OrMwuFPvpZVeucSqF6FCpTqlB+OhF7rNq7+XgepCKiAQIMAQEEEEAAAQQQQAABBBBAAAEEqiagqzCT7RO1IVAU8IndEIK1l5bs6KOOsje84fX2qle+0g7YutXa7bZlaZz8Ke40L3ldklXMy3gZJwKDBOJ7QEwHbUMZAggggMCGBSr59qrzH8WGR8WOCCBQFQH6gQACCCCAAAIIIIAAAgggUEkBJoAreVjq26llPfeJ3yQk1koSe+zjHmf//C//Yg996EPzid+klVji5SHpXPwr3nmiEt2dolhWX6MXeCk2+vAyuFUEdCfwKpuwGgEEEEBg4gLlnn2U29rEsahwjQLBsqyS/+tgjf1nMwQQWI8A2yKAAAIIIIAAAggggEB1BbgSU91jU9OeaSKnG1nbDjjwAHvJS19q57z61XbooYeaBV+nsPjly5P62NdYZW1SXRxTqMNyUFrroPMIIIAAAgiMENDPuhgjNmNVaQI6GqU1lp/vqUVFPP8pr3VaKkcgy3R8y2mLVhBAAAEEZipA4wgggAACCCCAAAIVF2ACuOIHqF7d617w8Qle/b3fv7vvcXbhhRfYk0891VqtlrXbi93h+Ha6vdcj/gk4pd2VVrwbOJY1LtUgY+R/+1Qj1MVQt1GWQKB2AhXqsL8H2aDoTT5UqK90BYG5ENDPNsVcDLbSg0yDmULnXQp1VqlC+emEjr2iv3ad9/SXsVxXgSzLLGPyt66Hj34jgAACCCCwTgE2RwABBBBAAIE6CDABXIejVIM+9i7hadLFUnvGM55ub3nLW+yBD3yAtRY6T7PgFx39sqOPRhcBY/ji3D+kF2PuMQBAAIE6CtBnBNYikJ8jxA05D4gSs0ynO/HbPzId825Z7z/BdZdJai2QdSd/ldZ6IHQeAQQQQAABBBBAYHUBtkAAAQQQqI1AZ2auNt2lo1UVCCFY6hd/Dj74YDvvvPPsec97rh1yyEG2uLgv73JIMgshdCLxtBv5ygHf5u+6YBigQBEC8yLAj6J5OdKMs4YC2eqvzxqOau667KdhVozZAPBcmo379FvNstQy/z1g+i3RAgIIIIAAAggggAACCMxSgLYRQKBeAlyJqdfxqmxvkySxhz30ofZP//R2e+QjH2UHHXxQoa9ZIe9Z3W6iIqW+yCNO/sYUEQTmSSA+72M6T2NnrAhUXSC+LmNa9f7SvxkI0OQcC2jSN8YcMzB0BBBAAAEEEEAAAQQQQGAeBBhjDQWYAK7hQatSl7MstYWFxJ5z+rPtTRe80Y4++ggLun033gWQts3S1MNnfPO8Uh+B/gCdF2tThZcse2huWLGssEkLGlwMixfWlfKSbNJhZizDBPRcV+j5rlTbKdWy8mOG7lgcFKb6FWPWz+4INFrAXyPx55NSjVWpXlPKrxr+w936o7tTXofX33stKt9dNydJTulvd8PSZjLoOCs0OqUeEUBFRO0EQvAnsT/MjDt/a3f06DACCCCAAAIIIIAAAggggMC8CPgVmAkNlWrmUuCQQw6xV73qVXba6adbq9XqM/DJ3rwkpvkC33oCunKm6BWQQWCOBHjuz9HBZqi1E9DrU1G7jtPh2gjo+aWoTYfp6ACBLP8Pn5znD6CZjyJGiQACCCCAAAIIIIAAAgggUGkBJoArfXiq27l2mtp973u8XXjhBfaYxz7W9BHQWZaa7uYNllmM/SNI92fJDRDgpTgAhaJ5EcjvCpyXwTJOBOomwM+nuh2x/v5qmjU/P8usc57mqc3ki+fSTNhpFAEEEJiCAFUigAACCCCAAAIIIIBA9QW4ElP9Y1SZHnauF2oiN7VHPeof7M1vucCOP+EES30yOFhq+jS42Nn8YmNcIB0iIFGFVqf6Vteg3whsQCA+933XwPPfFXggUCEBvT4V6tKkX5+qT6G6iTIE4pGMn7qstIx2V7ah4x4j9mrlVpRUXyAzP37+ME+z/C7g6veZHiKAAAIITEyAihBAAAEEEEAAAQRqIsAEcE0O1Ky7qYs7+tu+m7dssWc9+xl2/vmvs4MP3uLdWvSJ37blE8C6AKRbTLxUicKzPAYJCCeGXzzrbKIrabow2lniOwL1ENhIL/VcV+j5rlR1KNWy8mOGJpQHhal+xZj1szsCjRbw10j8+aRUY1Wq15Tyq4ZOLfuju9Oa6+hu38Akp/S3u2HpakPW5K0fod67WX++f39vyrSPon9decuxl/0tqnf9ZSxXXUC/E2RpZmnazv/+r5ar3mf6hwACCCCAAAKTEqAeBBBAAAEEEKiTgK7Q1am/9LVkAV2aU4QQ7LDDDrOzz365nXHGCyyEkIc+SzDogm4MyywU+ljMF4rJLhPIfCmGZ3kgMFcCeu5rckDpXA28GYNlFA0X8Nelfr77z/bJD1Sve8Xka25yjX5ELD/R2sAJVur7xLCZfBWOd5wBn0k/aHQSApr4zWMSlVEHAggggAACCCCAQPUF6CECCCCAQO0EmACu3SErr8P5RZ2sbS1/lmw/7lh7wxvOs8c//nG2sGlTrxMhBAtJYiEklni0zFOPuEHwTOLBYzUBSa22DesRQAABBBCojgA9qb+A5mHLGwVnhOVZ0xICCCCAAAIIIIAAAgggMDkBakIAgXoKcCWmnsetlF6HEEz/TjjxRHvzm99sJ510kgWf5FXjIfgaD+UVQd+IDQpEvZhusBp2QwABBBBAAIFGC+RnCroNWDHbkdI6AggggAACCCCAAAIIIIAAAgg0X4AR1liACeAaH7xpdl1zu0kr2GMe+xh761veYocffpg351cb84+CNGv5BsGC5ff7Zp7rRuabLAuz/O/UecKjKOBeFsMdO6uCJ7wkHYEHAuMJZP46GhT+jmV5jFc9eyOAAAKzEtAdu/4Ol7+TDUr7+xW8QKGPfvasJX6eplA9CpUpVSg/nYg9Ve3dfO8cSGVE1QRCEkwxrF9Z1vk47xCCJR7GFwIIIIAAAggggAACCCCAAAIIVE5AV2HG6xR7N1JAF32e97zn2Xnnvc62bN0ycIzBS4MmL3URT2keXlh4+HXGwhLZ5QLBFxWe8EAAAQQQQAABBKYhUMmTMZ3/KKYxYOpEAIGpClA5AggggAACCCCAAAIIIIBALQSYAK7FYSqvkyEEO+DAA+3MM8+0Zz3zmd5wZl7kqf6nf9a7c8QL8ofuGOHyXU4x5jdeimMCsnutBXj+1/rw0XkENiSg171iQzuz04QEyj0C5bY2ISKqGSCQ6eN+BpRThAACzRdghAgggAACCCCAAAIIIFAfAa7E1OdYldLTrQdssVe98mw79dQnmvJmmber8ITHhAXkqlC1qb7VLegvAhMQiP+FJKYTqJIqEEAAAQTWJFDu2YdaixHPf9bUTTaqiIAmfrNMx7AiHaIbCCCAAAJlCtAWAggggAACCCCAQM0EmACu2QGbVnd1Ge6oo4+0Cy+4wE559KMsSYItLS16c1qTmaZmBj1Z9OnPWW8ry//er5a9iMcogfzWaZdSmk+ya2NfzgWVJxCousA4/dM7ikLvKkpVl1ItKz9mBL84PSjy15evG7N6dkcAgVECeo31R3f7bEKv8W51dUzy8yZ/uxuWTntMqbetiO2rvWJey5OP+Hzor1nnPf1lLFdVIMsyy5j8rerhoV8IIIAAAghMWYDqEUAAAQQQQKCOAlyJq+NRm0Kfjz/+eHvDG95gD3jg/S1oUlLRm5g08+uFNvRLK2P4RlzOc4R1PSQWY107sjECNRbQm0aNuz/vXWf8CCDQCAFN/pY3EE0Ed1vTeaaiu0hSfYE0LRy/6neXHiKAAAIIIIAAAghMSoB6EEAAAQRqK8AEcG0P3WQ6vtRetJNOOtHOP//1duKJx+f/s18XeEIIFoKHN6MnSbxGp7QYvprHRATCRGqhEgQQQAABBKYtMF79OqtQjFcLe09GQOd0k6lpLbVw3NeiVMVtskz/UbGKPaNPCCCAAAIIIIAAAgggME0B6kYAgXoLcCWm3sdv7N7//SMeYRdceKHd5z5H2+Liok8Ad6vsXudhWrLrMdUkKsd0qo1ROQIVEei+yVSkN3QDAQQQQGBNAmw0hwKdCWB+bs/hoWfICCCAAAIIIIAAAgggML8CjLwBAkwAN+AgbmQI+pjnR/z9w+2817/eDjroIFtaWrQkSTzMQhKsFTphhS/dJaILQKllptDHBmq5sEkvqw+JU/QKyCwXyPF8wlepeZqvVcpLMqfgW8MFdBFZoXcJpRquUi0rP2bo74wOCtPrSzFm/eyOAAIjBPQaGxUjdp2DVTqXGhXTJkj8rVYR+6D2inktTz7i80E1d/M6/1GoiKi0gM71FZ1O8h0BBBBAAAEEEEAAAQQQQAABBOoioKswG+sre9Va4DGPfay9/rzz7ICtW/Ppx1arZZoAzhdqPbI6dV4Tvoo69Zm+IjBpAZ+NyKuMab7ANwQQQACBRgvo/EfR6EE2YnD60zBm/IxuxMEcdxDsjwACCCCAAAIIIIAAAgggUCuBpFa9pbNjC7TbqT3r2c+217zmNXbgQQf6fG/aiaxtwaO/gXhXiO4WKa4jP2kBXoqTFqW+OgmkdeosfUUAAQQaI1Du2Ue5rTXmIM1wINz5O0N8mkagYgJ0BwEEEEAAAQQQQAABBOonwJWY+h2zdfZYEyv74znPebadeeZLTR8Bvbhvb6eubPX/1Z9yk0bHaqLf5a5QpTpGSmsRdBIBBBBAAIENCOhnXYwN7M4uExfQ0Zh4pUMrVGsx4vnP0I1ZMWsBP0SdCWDPzLovtI8AAgggMEsB2kYAAQQQQAABBBCoqQATwDU9cKt3O15g624ZMnvu855jLzzjBZZl7c7f+O39zV8zX236inf6asJXoT/PptA6pQrliTEFBB6j97F6usCm4zZm3eyOwFQFalB58NfRoDAvz6MGY6CLCDRKgNdePJw6jxoVcbtppTq3U8Q+qJ1iXsuTj2HHX+c9k2+NGicg4IcmTdv+O4NnJlAdVSCAAAIIIIBAXQXoNwIIIIAAAgjUWYAJ4DofvbX0vTsJ8vSnP9XO8MnfzZtbPt3Y9j2HXYzzVYVHvOyji4OFYrITFZByjIlWTGUIIIDAZAWoDYFxBHRO0tt/bechvc3JTEWg3PM7HfPuMHr/Ca67TFIpAU3+pqmOl85PK9U1OoMAAggggAACCCBQlgDtIIAAAgjUXoAJ4NofwtEDaLVa9tznPs/OOvsss2A++etJCBZCJxILlocvKw2hUx5CMH0l3VR5YpoCHe9ptkDdCFRXIKlu1+gZAvMukO1/fc47RZ3Hr094KcZsxsJzaTbu6281XcOfh1l/reyBAAIIIIAAAggggAACdRGgnwgg0AwBrsQ04zgOHcVTnqI7f184dP2gFUxFDlKZZlkUj+k026JuBKomEJ/3Ma1a/+gPAvMsEF+XMZ1ni7kfOwDzJMCNv/N0LkTeoQAAEABJREFUtBkrAggggAACCCCAAAIIIFAUIN8gASaAG3Qwi0PRdZvTTjvNXvGKsy1JEtOdvMXwAtPH/ilSy0z/019ppv/xn2YWPHSnSL5crJj8ZAQEH8PihXWlvCQnA0wt1RbQc12h57tS9VaplpUfM3TH4qAw1a8Ys352R6DRAv4aiT+flGqsSvWaUn7V0MfG9kd3p7wOr7/3WlS+u25OkvjJx8PSZjLoOCs0OqUe+XNK7/sqI6okkLb9N4JMkeV/A1i/C2TZ8nyV+ktfEEAAAQQQQAABBBBAAAEEEEBgsIBfgRm8YmgpK2oh8JSnPMXOOOOMkX3NRq5l5fQFdOFTMf2WaAGB6gnw3K/eMaFHCEQBvT4VcZkUgUkL6PmlmHS91DeOgCZ/O3/7d5xa2LdxAgwIAQQQQAABBBBAAAEEEECglgJMANfysA3vtG7gPfXUU+3Ml73MFjYtWP8dJsP21I0Yw9YVy8lPS4CX4rRkqbcGAvldgTXoJ11EYC4F+PlU98Ouada1ng9Od6w8l6brO17t8U5fs8xC0LNmvPrYGwEEmiHAKBBAAAEEEEAAAQQQQKC+AlyJqe+xG9jzRz/mUXbmy19mW7ZutjRdyj+6beCGFFZAIPM+KDwxfVym0koHnUNgggLxue9VBp7/rsADgQoJ6PWpUJcm/fpUfQrVTZQhEI+k/rNfjDLaXdmGjnuM2KuVW1EyGwHd+atJYLUeU+UJBBBAAIG5FWDgCCCAAAIIIIAAAjUXYAK45gcwdn/fvn329//wCHvlK19pBx98gLVCsIWkZUG3fPjkYp74xjH1LI9ZCuhAxLB4EVSpLozOsmO0jcAwgUmW67mu0PNdqepWqmXlxwxNKA8Kfy+0PMasn90RaLSAvw7jzyelGqtSvaaUXzV0atkf3Z3WXEd3e5IVAprA9SOUv5MNSvt30Dur9lH0rytvOfa0v0X1rr+M5VkIaMI3S/V3flP+8+gsDgBtIoAAAgggUDkBOoQAAggggAACTRDQFbomjGPux/Dwhz/cXvWqV9m2bYf4hZvOhbbO5G+Hhg9y6zhU87sugMaoZg/pFQLTE9BzX+9ZSqfXCjWPKcDucyrgr8t80tbTiQvoda+YeMWNrjA/EjqpU6xzpKnvE2Odu05o88Lxzv9TQT6aCdVNNRsV0FHIUh0b5TZaC/shgAACCCCAAAIINEaAgSCAAAIINEaACeCaH8o0a9uxx97HXvHKs+2II7b55K95ZBaSzqHVncBJZubX/Eyp8VVRAR2hinaNbiGAAAIIzLUAg2+ugOZhyxtd59y0vPZoaS0CWaY7f7Ul56JSIBBAAAEEEEAAAQQQmGcBxo4AAs0S4EpMzY/ncdu32+vf8Aa7733/rjuSzELgAk4XoyZJPF4xrUm36SYCCCCAAAIIlCqQnylk3qTCkxIeNNFgAT2N0u7dv1mmu4AbPFiGhgACCCCAAAIIIIAAAgggMEqAdQ0UYAK4pgdVc7yHbTvUzjnnHDv++ON9FLqEE8MXuw9dytHH/WlNnmaZpd3QJpnnlRIlC+iP8cWw/HKud0ApL0mH4IHAeAKZv44GhXl5HuNVz94IIIDARgXij/5h6Wr16o7d+E42KO3fX2cWCp0Dap0+DUahehQqU6pQfjoRe6rau/kIoCJi4gIhJBY8Vqs4baeW5X/7V78pDNqaMgQQQAABBBBAAAEEEEAAAQQQqKtAsuaOs2ElBOLlmU2bN9m5555rD3jgAy1JdGlv/d3b2F7rb4c9hgnoCCiGraccAQQQQAABBBAYUyCePI5ZzWR31/mPYrK1UtvaBfSfQNPMJ4DzqOSTZO2DYcvpCFArAggggAACCCCAAAIIIIBArQWYAK7R4dOlmSQE27x5s73oRS+yhz3sod77tqXpkmVZOw9dSovhK/N73XSnh/IxtF5l67nbI+5LOi2BZFoVUy8CNRDg+V+Dg0QXEZiwgF73iglXS3XrEij3CJTb2rog5mxj/U7Rzu/+1QSwluYMgOEigMCqAmyAAAIIIIAAAggggAAC9RfgSkyNjqEmbts+2Xva6c+2Zz7z6X13/u6/eKPtajSsOe6qjplCBPqwbqWVDDqFwBQF4jtWTKfYFFUjgAACCCwTKPfsQ63FiOc/y7rDQgkCkm8vtS1N26a7gEtokiYQQAABBOolQG8RQAABBBBAAAEEGiLABHANDqQu1KRpasHnRx7/uMfZc597enfyN8vLQvA0M/PEfBMrfqW+oL/7pvBs/tB2eYZvsxPQQYhhfvDynijVEcsX+IZARQSm0Q29Uyn0I0ip2lCqZeXHjOCvo0FhXp7HmPWzOwIIjBCIr7Ni2t08m9BrvFtdHZP4o39YOu0x6XxQkflbrkLtKVUoP52Iz4X+2nXe01/G8tQFsswnf7nzd+rONIAAAggggEAtBeg0AggggAACCDRJgCtxNTiafo3OJ3wTe+CDHmCvfd1rbPPmBe+1LprpgppSX4wPLcaIZaQVF4gHTGnFu0r3EJiYgN7ZJlYZFU1LgHoRQKDRAtOd+O2n03lrtyzOgHcXSaYvoLNM3fGbppllWeFYTL9pWkAAAQQQQAABBBCogwB9RAABBBBonAATwJU/pKnpDt/j/m67vf7159mWLZt9OXQj8bQbSWJJ8LyPJ3Qj8XTYg+tuw2RmVa6jNqu2aRcBBBBAAIGVAtMp0dmJYjq1U+tggcRn/4oxeKtpl3Lcpy08sv4ss6WltsfSyM1YiQACCCCAAAIIIIAAAvMnwIgRQKCZAlyJqcFxPejgg+3cc86xI488cmhvmT4cSlODFfHoxbQGXaaLCIwt4LMRY9dBBQgggAACUxKg2soL6OfooBje8c6dv9pn+DasQQABBBBAAAEEEEAAAQQQmCsBBttgASaAK3twU+9Zaq2FBTv77LPtpPvfz9K0nX9kW5ZlpqlChRdaL7K0uz611POqQdt6RaaP+FPEO3/zfbWCmI2ADkaM/GiqGzoqvCQlQTRdIPMBKvJ3Kc/rEZeVHzP0d0YHhen1pRizfnZHAIERAnqNjYoRu7KqoQLx+aDhdfO9cyCVEesX0M/MUbG8Rm2pu3/9Vwj/XUFLy9evXKIEAQQQQAABBBBAAAEEEEAAAQTqLqCrMKPHwNqZCpx++ul2yimneB9WXqzRdKGv6E0fKh9j5dZxjQ3c3viagYCOoGIGTdMkApURiO9WMa1Mx+gIAggggMDUBHT+o5haA1TcFdBP16WlJYv/kbRbTILAcAHWIIAAAggggAACCCCAAAIINEKACeCKHsaQBHvc4x5np532LNu8uWXBr5Hl4f31rCnMr+joAOZ5L5/GgzrLEtCRLKst2kGgagK6E7hqfaI/CCCAQDMEdJ7Y+wQYP3dUfjYj41xnFu5pmlraTrnzdxb4tIlADQXoMgIIIIAAAggggAACCDRHgCsxFTqWfk3Oe6OJkNSOOeY+9opXnm0HH3yQl/mlO394Jn8Usvky3+oqoCOuUP913JVWKugMAggggAACExTQz7oYE6yWqkYKxDON+KnLSkfuMLWV8dgrjb2aWmNU7AJS7kz+ytwLeCCAAAIIIDBcgDUIIIAAAggggAACDRNgArhSBzS1pNWyAw7cam9+84V28CEHe+8yj9QSC9YKwRKPEIKFEMz8YSExXdLpD+Or2gK6/SaGbuXOe5v5dx1JT3ggMHOBGncg+OtoUPTeLWs8NrqOQC0F/DWZv/5q2fmJdlqTr6Nitca0b9QclPbvrzML7aPoX1fecuxpf4vqXX8Zy5MTyKzdbucxuTqpCQEEEEAAAQSaKcCoEEAAAQQQQKCJAkkTB1XXMWk+d/OWBXvFK8+y44471i/YLI4eiq6baafRW7G28gI6kDEq31k6iAAC8yDAGBGYhoD+Y0av3mGTgr0NyAwQ0NlC5z8ADli5SlHq54wxVtl0Sqt1zLtV9/4TXHeZZOICaeYTwEttrzd/1njKAwEEEEAAAQQQQACBAQIUIYAAAgg0VoAJ4Aod2qTVsqc99Wn2pCc+0SwEW1hY8CRYSELvzt/EPO+RXzczM/1dL0941F4g1H4EDACBjQskG9+VPRFAYOICyyrMeH0u86jxQuLzgDFmMwyeS2W5Z5bZ4uKiZVlh0r2sxmkHAQQQQAABBBBAAAEEaiNARxFAoNkCXImp0PG93/3uZ89//vPNgk8GZpknnvrDCl+Zl8coFJOttUA8yDGt9WDoPALrFIjP+5iuc3c2RwCBKQrE12VMp9gUVa9JID8SmW+q8GQKD6qsuUA++btvn6Vt3f1b88HQfQQQQAABBBBAAAEEEEAAgWkJUO8cCDABPPODrP+Zn9oRRx5u5533Gtu6dbNlmV+w0f/YTz1NUwupX+WL4f3NJ4CVesSH/rabQgdUEctJKyqggxXD8su53lGlHD2H4NF4AT3XFXq+K9WAlWpZ+TFDdywOClP9ijHrZ3cEGi3gr5H480mpxqpUrynlV43Ut+gPL9Ijr8Pr770WldeK+Yn8E1z8tG5YupqE9pPasOjfX++s2kfRv6685dhbtdjN588p9U5lxOQEOnf+6m//bqxO9kIAAQQQQAABBBBAAAEEEEAAgaYI6CrM4LFQWprAlq1b7XWve53d5z7HeJt+VdC/65JYDF/sPTT521vQBr0FMvUT0AFU1K/n9BiB8QV47o9vSA0ITEtAr0/FtOqn3jIFqnkk1StFmRJNb6s7+bu01PSBMr5pCVAvAggggAACCCCAAAIIIIBAowSYAJ7x4dR077Of/Wx70IMeZCEEC96f4l0ayiu8uNQHjZUtwEuxbHHaq5BAfldghfpDVxBAoCDAz6cCRq2zOp+MMZuB8Fyapnvmv1Sk+jbNRqgbAQQaK8DAEEAAAQQQQAABBBBAoHkCXImZ8TF9yEMeYqef/ixrtazz0c/eH00Ce8Kj8QJ+pc4UGqg+LlNpJYJOIFCCQHzue1OB578r8ECgQgJ6fSrUpUm/PlWfQnUTZQjEIxk/dVlpGe2ubEPHPUbs1cqtKFmvQGZpmvrvEW7LBPB68dgeAQQQQMAMAwQQQAABBBBAAIGGCjABPJMDm1qate3Ag7bYS17yIjvggAPMCyz4ZKCi2CVdpFsWvjK/ZMYssUvU+BFvwVHqx70zEh1Zv3jXWeA7AjMSKKNZPdcVer4rVZtKtaz8mKEJ5UFhql8xZv3sjkCjBfw1op9NMTTWPO/lyq8aOrXsj+5Oel12s/OaLDun83O5/uVJu+idNbYx6brXXp+eO4r+PdS7/jKW1yugu37TtG1LS23TRLCW11sH2yOAAAIIIIDAvAowbgQQQAABBBBosoCu0DV5fJUd20KrZS996UvtAQ98gIX8wmpm/ZO/AzvvFwt9w4GrKKyrQOYdj+FZHgjMlYCe+5oYUDpXA6/mYOkVAssE/HWZT9p6uqx8Egt63SsmURd1rEUg9XPIGGvZfvLbFI5399x38m3MYY2Z7gBWpJZ5fg4FGDICCCCAAAIIIFLCFcQAABAASURBVIDARgTYBwEEEECg8QJMAJd+iP3ijKX2iL9/uD3pSU/0uVy/GheC+cMjWGKd4LqYzdlXmLPxMlwEEEAAgaoJ0J/5E9D5ZnmjTspram5ayqydf/xz5pO/ae8zZeZm+AwUAQQQQAABBBBAAAEENiTATgggMB8CXImZwXE+7rjj7JWveqVt2bK113qZ03+6j0fRa5zMjAXi0Y/pjLtD8wgggAACCCAwbwKMt3YCmS0tLVnabvskcNv46OfaHUA6jAACCCCAAAIIIIAAAgjMQoA250iACeBSD3ZqrYUFe8lLXmJHHnGkZda2xFJLMnVCk3/BsrA8zFRuq37pDg6FPlxP0b+D1ikyr64Y/duxXJLAsoPgByVvVikvyZyCbwiMI5D562hQ+Duu5TFO5eyLAAIIbFxA52KjYuM1D94zeLFCH/3s2fycU+edsQ8qK+a1PPnw9+Tee283H8+DJt/YnNSY2ZImftup6e/+2tgf/TwnbAwTAQQQQAABBBBAAAEEEEAAgTkS0FWY5cNlaaoCT3vqU+2UUx5lIQkDpnaDt90fXsSjoQLxWDd0eAwLAQQQQAABBGYvkP9Hw9l3Y3kPOAda7rG2pSA2yzqTv0ttn/z18MnfSh7itQ2JraogQB8QQAABBBBAAAEEEEAAAQQaKcAEcEmHtd1Obfv27fbCF73A0qztraZ++caTij3ozqwEeCnOSp52qyDA878KR4E+IFCugF73inJbpbXlAuUegXJbWz7SBiz55G8IybLJ38wnfxswMoaAAAIzFKBpBBBAAAEEEEAAAQQQaK4AV2Kmfmz1f/JTO/CgrXbOua+2gw86yJIE9qmz16IBPTcU6uygD+5WealBYwjMQMCvaOetxjRf4BsCCCCAQAkC5Z59qLUY8fynhEE2pQmf7N23uM8W9+2zNNV/JjX+M2lTji3jQAABBGYjQKsIIIAAAggggAACDRdgJnJqB1h3+PpFLp/TWFxatCc/5Un2gAc8wFvLLEu56OUQ8/2If3BPae/ynZ4X/pyZbxlGPzOBMhv2N0ZT6EeQUrWtVMvKjxnBX0eDwrw8jzHrZ3cEEBghEF9nxbS7eTah13i3OpL1C6T+VqvIPFWoBqUK5acT8bnQX7vOe/rLWB4mkKaptZfaFsL+11ESgg0K4wsBBBBAAAEEEBgpwEoEEEAAAQQQmAeB/VcQ5mG0JY/Rr615i6k98IEPsBed8QJrLXRKvJAHAgUBXQCNUSgmi0CjBXg/rNThpTMIIDCXAtOd+O0n1URwt0z/AU7RXSRZTSCzpaUly7LUQgi9WG0v1iOAAAIIIIAAAgggsEKAAgQQQACBuRFgAnjKh3rLli324he/yA4+5BC/aMMk35S5a1x9qHHf6ToCCCCAQJ0Fyu27Tj0V5bY6760lfgpajNl4cNw35p7Z4uKitdup7x66v0941h8hhN5kcAj7876KBwIIIIAAAggggAACCCCwQoACBBCYLwGuxEzrePtFGFX92Mc+1h760IflF2s6H/0cVEwgUBCIz4mYFlaRRaCxAj4b0dixMTAEEECgNgJ0tOICS+22TwAveS/1czOGL/JAAAEEEEAAAQQQQAABBBBAYO0CbDmHAkwAT+mgJ0li2487zl70ojMsaSWWttP8f+hPqTmqrZuAPnMxhsWJX6W8JOt2KOnvRgTiBezUd1beE1OqZeXHDP2d0UFhen0pxqyf3RFAYISAXmOjYsSuc7Aq/ugfljaTID4fNLpuPgKoiBgqkKY++btv0br/r7S3XZZlnf9cOiTtbbhqhg0QQAABBBBAAAEEEEAAAQQQQKCpAroK0xkb3ycoEGxpcdFOO+3Ztm3b4eZXaCZYN1U1R0ATvormjIiRILB+AU38aq+YKk8ggAACCDRbQOc/imaPcpzRpVlq+3zyd9Bk7zj1si8CPQEyCCCAAAIIIIAAAggggAACjRZgAnjChzfN/yd+ag97+MPtiU94ooUQPBILiacerRBMEf8Om1Xki27MWiCZdQdoH4EZCkzozt//l707/ZLkOu87/9zI6q5uAI2uBhpLY22QWLiIJEDSJChZMiFSGu4j6WihNLaP/WL8N/nF+HhGxxblMzqiNJZEHsuSSC0USYkmSFASSAobgUYDvVb1VmtGzPO7mTcrKiszK7Nyj/xW55M34saNu3wyoio7bkXWFEdA0wgggMCsCgTvWCjMymFT+eK9Tj/smvCt13dsc2PD8lw/H/3F62dHyiCAAAIIIIAAAoskwFgRQAABBBBA4EABrsQcSDRYgeBX11ZOnbQvfvHX7cjRpcF2pvSCCeiCnkLD1gU+pQQCCCCAwGEE2GceBPSzLsU89LcafUzvNNKnLiudzsjSa6809Wo6PZnZVjVb753Tnb+a/C0KWXkGDwQQQAABBBBAAAEEEGgJsIAAAggg0J8AE8D9OfVZKrdaltnP/MyzdubMGSuKwiz4hRuP9jt+fZ7YFMbXYgroxU8R//apGPx4MT9etEgggMDhBfx7rnWKeH5xjh0elj0ROKyAzjvFYfc/cL+5KZB+9HdLDxqIJm8l2S3a99c7C+2jaN82ufXU2/YW1bv2vAVe1+Svk2xtb1k9r0eIEJRpFkLYE8YXAggggAACCCCAAAIIILCYAowaAQQGEGACeACsXkX9ek3cfOaB++0XfuGT1pp8ML4QOEhAR0+Kg8qyHQEEEEAAgTkV0C9mtLrebVKwVYCFDgJ6t2DBNyg8GeSR+z4pBtlvdGX1mjdrSzPgzdXhkorsXRS2ubVp21tbZr5ckVExDAQQQAABBBBAAAEEEEAAAQRGJEA1gwowATyoWJfywa/GLR9bts9+9jN2x4k7upQya7/e1b5ufC2oQFjQcTNsBCTAjyIpEAjMpEDB+TmTr8uIOqX3oSOqqo9qOJZ6IW1vb9vO9o5Z4D2hDfJFWQQQQAABBBBAAAEEEEAAAQQQ6ChQqSsxHUc4qUy/VvPEE0/aBz/4IdMFnEk1SztVEPCDJw4jpXGFJwQWRCAd9yldkGEzTATmQiCdlymdi05XupPxldBtwIpKj3SBBuev5fb2lm1ubvqgC9NrHIKefZUHAgj0FGAjAggggAACCCCAAAIIIIBAdwEmgLvbDLTl+LFj9su/9Mu2tFTzWLKaX75RpL/9qzssFO2V6m+yKdrzWR9YYL520Iuewo+VRueDJ5ySjsCj8gI61hU63pVqwEq1ruUhQ3csdgpT/Yoh62d3BCot4OdI+vmkVGNVqnNKyweGPua3PZo7xTq8/ta5qOXmNpK+BPReUmrdor0SfWdV6KOfta3T+1LVqdD28UTqrWpvLsdjSj1T3gJHYabJ3+3tHQuh4RFCI5VKURTWKbSNQAABBBZcgOEjgAACCCCAAAIIIIDAAQK6CnNAETb3I/Dssx+zd7zjbCyalS7cxAyeEOgooAt8io4byRxIgMLzJ8CxP3+vGT1eHAGdn4rFGXGlR+qTjLM3Ph1fitnr2cR65K+LJn91529R5HECOIQFN5kYPg0hgAACCMy3AL1HAAEEEEAAAQQQ6EeACeB+lHqV8Qs1t99xh33uc5+znXrdirpfzck9mvvojgpFc5UEgS4CnIpdYMheBIF4V+AQA2VXBBAYowA/n8aIO/WqJ/vqTra1qeP26oD/V0GTv1tb27FUCEz8RgieEEAAAQQQQACBgwTYjgACCCCAAAJ9C3Alpm+qzgWDFfarv/orduedt1ue172QX9HxZx4IHCygY0WhkrmeCAQWSCAd+z7kwPHvCjwOKcBu4xDQ+alQ3aM+P1WfQnUT0xaY7Cuh1lKk42vaApNtP07z+tA1+bu5uWXpzt/J9oLWEEAAAQQQQAABBBCYTwF6jQACCCAwmAATwIN5lUo3LmA99o7H7KMf+YhZkVstBAttt/umP3HWnpYqYnERBXScpLCiKaBUx1VzlQSBygroWFfoeFeqgSrVupaHDE0odwpT/Yoh62d3BCot4OdI+vmkVGNVqnNKyweG3lq2R3Onvutolj84mbsS7e8H29fHPaA8mClSu2qvvKz10YcfU6Zor1nf99vzqr2uEW9tbVrjzt/C/9/gL0i1h8zoEEAAAQQQQAABBBBAAIFRCFAHAggcQkBX6A6xG7skgS984bN22+3H/AKOLmwp0hZSBPoVKLxgCl/kgcBCCejY1/dOpQs1cAaLwBwI+HkZJ209HXlvdd4rRl4xFQ4goMnfAYoPWbT0esdfKhj2uBqyOxPePc8L29rU5C93/k6YnuYQQAABBBBAAAEEEEAAAQTmWoDOH1aACeCB5XTxKrfCcnv/B95nP/VT77N6XR/93KgoXc9KaSOXZwQOEuAOkIOE2I4AAggggAACoxXQ+9XR1tirtsX9b0fhc9362Oft7R0Lgfd8vY6SvrdREAEEEEAAAQQQQAABBBBAAAEEegpU4kpMzxGOaePS0pJ94Qtf8Is4Znldk8JjaohqF0AgXQhM6QIMmSEigAACCCCAAAILIOBzv7a1tWXpb/5qyCHwnk8OBAKHFWA/BBBAAAEEEEAAAQQQQACBgwWYAD7YqFVCd/0WRRHv/v3oRz9qDz30oGZ/LQuFTwSHGL5iKfSxeiGE1v7lBW1TlPNYPpTAfO6kFz+FpWNEKafkfL6g9HqmBAo/jzqFeX6MmeotnUEAgQUS8LeM1ivGTZEVZorUB7VXXtb66KP8vbe53HoPNPrWZqlG57btOPm7afo/RAghdk/LvSIW4gkBBBBAoJMAeQgggAACCCCAAAIIINCngK7C9FmUYvGSjV+4OXVqxT772c/a8vIyKAgMIaAjSjFEFQu/KwAIIIAAAgggMH8Cev+jmL+e99vjNPm7sbHpuxSWZdUerw+SBwIIIIAAAmMWoHoEEEAAAQQQQACBQQSYAB5Ey8vm+Y4988Gn7YEH7rO6L3sWDwRGIMCpOAJEqphbgUMe/3M7XjqOAAIW78bn3J/2kTDZV2CyrU3Ttn3yd5p9oW0EEEAAAQQQQKASAgwCAQQQQAABBAYWWJwrMQPT7N2h0JUcz7r99tvtE5/4hOV5bpYyPZ8HAoML6KBSaE8/npQQCCycQGiOOKXNVRIEDhBgMwIIDC8w2Xcfai1Fev8z/BhmrQZ9tPPW5palO39DCBZCmLVu0h8EEEAAAQQQQAABBOZGgI4igAACCBxOgAngPtzSPK8uVX3kIx+xe++5p4+9KIJAD4H0B/eUmo4slVWqC6NaJhCosoAuhCv0I0ipxqpU61oeMoKfR53CPD/GkPWzOwII9BBI51k5bRbX3+ZuLg6ZzO3uhX+r6xXjHlju7StSH9ReeVnro490LLTXrPc97XnzvB6sXs9tfX3DNjc3rShyJn7n+eWk7wgggAACCCCAAAIIIDALAvQBAQSGEBjR1fYhejAHu6Zf2l9ZWbFPf/rTtrR0JPY6BL+KFpd4QmAYAV0ATTFMPeyLwDwJ8P1znl4t+ooAAtUU0OTv5EaW7zalX4BT7OYfi+eQAAAQAElEQVQMsDR7RYuisNwnfDc3N2xri8nf2XuF6BECCCCAAAIIIIAAAggggMD8CdDjYQWYAO5TsFbL7OkPfMDuued0n3tQDIFBBJgMG0SLsggggAAC8yqgt56Kee3/fPY7K8zKMZ1RVPN11+RvvPP31rptbm7Fz3VxblP+dJwr3irDQwABBBBAAAEEEEAAAQQQQACBvgTm+kpMXyMcUaGjR4/aL/ziL1qWZX5Bp3QHw4jqp5pFFgjNwae0uUqCQKUFdHm80gNkcAgggAAClRZovG/L89wnfjdjWJz+NWtsMb4QQGDEAlSHAAIIIIAAAggggAACCCDQvwATwD2sND1RFLlfysnt537uX9qZM/d56cKCqwXdRuFbQuASj6NM4zHfbeozF1O0LhPqWPKDa75HRu8R6EOg8DIK/TKNUl/176dmWtfykFH4edQpzPNjDFk/uyOAQA+BdJ51S3vsugCb9KnHvaKaBOlY0Oiay633QMqb1yji3/zVXb87OzuWZcFCCJZ5WPOrKArrFM3NJAgggAAC/QtQEgEEEEAAAQQQQAABBAYU0FWYAXdZnOIhDrWwUysr9vHnnrM8r3uOJisUvhgnLJQSCBxGQEeY4jD7Lvo+jL86Anw/rc5ryUgQQACBfgX0/kfRb/nZKJfmdjWpm+781d/8Nf8/gT4lKIT5G9NsyNILBBBAAAEEegmwDQEEEEAAAQQQQOAwAkwAH6AWssze9/732+m777Z4YcfLt+7c8GUeCIxGgFNxNI7UMp8CA975O5+DpNcIIIDAVAQ0Jdl671qYadmm8jX/73VCyGxnZ9t01+/GxqbV63ULQcIN0BDCnvVGLs8IIIAAAggggAAChxZgRwQQQAABBBA4tMD8X4k59ND721GTvp/+9P9mtaXML+g09gmeKDzhgcAQAn4V1hSqggkwKRAIIIDAQQJsn2cB/axLMc/jmK++p3ca6VOXlU5nBOm1V5p6NZ2eHK7Vwra2t2xjc9Njw7a2tuKnA4UQ/P8I4XBVshcCCCCAAAIIIIAAAgh0FWADAggggMBwAtlwu1d1b12YUuzYRz7yYbvvvntNUMEn6xQate6eyObx2pU6T0xfQAdQCj+uGh3SAaXjrrHGMwIIHFIg+HnUKeLfGPZth6yW3RBA4LACOu8Uh92/td/CL2jyVpLdoh1I7yy0j6J92+TWU2/bW1Tv2vNmdb2wnZ26bW5sWN1TfQR00Xz/puVZ7TX9QgABBBBAAAEEEEAAAQTmVIBuI4DACAQ0rzmCaqpXRbwkFcx+7ud+zpZqzuSTdY3J37ilNWAv0lpmAYHDCeiYSnG4GtgLAQQQQACBmRfQL2a0OtltUrBVgIUOAnq3YHrzqeiwvVdW7vuk6FVufNv0mjdr9/fVg38WdXPfCSea6N3e2bHNzU3b3t6xoiiNY8J9oTkEEEAAAQQQQAABBBBAAAEEqi/ACEcl4DObo6qqWvXob3q9+90/ZU8++aTl8UKPLrkV8VqVrlml0fq1NONO4KRBengBHUmH35s9EZhvAX4UzffrR+8rLVBwflb59S2/px3/OOfzWNra3LLNDZ/83dl2osLDLAshhvE1OQFaQgABBBBAAAEEEEAAAQQQQACBgQTm8krMQCM8ZOHl5WX7/Oc+Z1mWWdG41uM1BY/yo329vI1lBPoVSMdRSvvdj3IIVEEgHfcprcKYGAMCVRFI52VKqzKu+R1HfCX0vlQxv8OYi57rl0E3NjZKf+83t3z3PwVzMQY6iUBVBBgHAggggAACCCCAAAIIIIDA4AJMAHc0y+yRhx+1xx57zILlHuahS27B6sVuaEvdLwTp4/SMr0kJVKMdP44shR9djUHpGOOUbFjwXG0BHesKHe9KNVqlWtfykKE7FjuFqX7FkPWzOwKVFvBzJP18UqqxKtU5peUDI/cS7eFZesQ6vP7WuahlbViciJT+7a5bepCE7tiVWrdo39+biu8y0ntVfWqNQvUoVF6pQsvjidRb1d5cTgDKmsGo53Xb2tqyjY31+Dd/zRoz7rrzt1N3C///QDk6lSEPAQQQQOBQAuyEAAIIIIAAAggggAAChxTQVZhD7lrN3fz6TRzYz/7sz9nyseV4vWf3opguo8XNPCEwAgEdT4oRVLUwVTDQ6ghw7FfntWQk1RPQ+amo3sgWckSNucsZG7qOL8UMdMu7EYI/eVc0iZv75O/mxoZtbm5YnjueNjW3exEeCCCAAAIIIDAxARpCAAEEEEAAAQQQGEaACeA2vbzI7a6777Znn/0XzY9+FpFf+fHrP21FWUVghAI6zkZYHVUhME8C8a7APjpMEQQQmIIAP5+mgD6xJif76k62tUEQQxasXt8xfeTzrVu3bHt7J+6ued/Mn1LETJ4QQAABBBBAAAEExi9ACwgggAACCCAwtMDsXokZemiHq6BWC/bJT/y8HTt+1EK89ZeZ38NJstfBAjq2FCqpj8tUSiCwKALp2PfxBo5/V+BxgACbJymg81OhNkd9fqo+heompi0w2VdCraVIx9eUBUKj/cbHPW/Ej33e2dHkb+H/DwgxGiV4RgABBBBAAAEEEEAAgUkJ0A4CCCCAwGgEmADe45jbsWPH7Oln3t/MLczSJHAwvhAYnYCOqxTNvytnMdWF0dE1Q00IzKaAf29tHe9aVi+Vjuj414RypzDVr1B7BAIIdBbwcyT9fFKqQkp1Tmn5wNBby/Zo7tR3Hc3yu0llliKlf7vrlo57oLm/n1UUnirUnlKFlscTfkzF77/ttTtEe9Yk12WQF7azvW3rt27Z5uZmvAtYHwOduhFCiJPAIexN03ZSBBBAAAEEEEAAAQQQQACBkQpQGQIIjFBAV+hGWN08VxXidMTTT7/PHnjgPh+ILkopfDF48EBgbAI6zlKMrREqRmBGBXTsa3JA6Yx2kW4hsLACfl7GSVtPR26g814x8oqpcACB8U78tnek9HqnGfD2Ih3XR5jph3Ka4M3z3NbXb9mNGzdsa2vb8qKI/xcYYWtUhQACCCCAAAIIIIAAAggggAACfQtQcNQCTAA3RWu1zBQf//hznsOMryPwmKgAx9xEuWkMAQQQQACBBRLIfOKzHNMZ+nT/26GJX4UmfvX3fvW3fnXXr9b1KSz8nd/pHBUHtkoBBBBAAAEEEEAAAQQQQAABBBA4lMB0r8QM2OVxFt/e3rb77rvf3vnOd1pe6A4Fv1LGfQDjJKfulkCa/E1pawMLCCCAAAIIIIAAAkMKxHdY/tZe7/Hzuu783bDNjQ3ThHAIIX7M85BNsDsCCIxBgCoRQAABBBBAAAEEEEAAAQQOL8AEcPybZLkFl/joR/+F1ZaCa+Zm+shDfTwdk8A2I1/V6oY+czGF6ZjT8JT6gahFAgEEDi9Q+HnUKczzYxy+avZEAAEEEBhUoPy9t7nceg80aF37y6sqvYPq9pZd23zu17a2t0x3/d64qY983mxVpEng1kpzQXm9olmMBAEEEEBgfALUjAACCCCAAAIIIIAAAkMK6CrMkFVUY/djx5btYx/7WHMqTpeJNK6UaplAYNQCuiSpGHW9VayPMSGAAAIIIIBAdQT0/kcx/hHleWFbm5u2udGInZ2d2GgIk2k/NsYTAggggAACCAwgQFEEEEAAAQQQQACBUQgwAdxUfPoDT9vdd98VPwqumUWCwAQFOBUniE1TMydwwPE/c/2lQwggMLyAznvF8DVRQ28BTXPqQ23K0XuPcW2d7Outcef1um1srHts2vb2lhX+b1yjo14EEEAAAQQQQACBEQhQBQIIIIAAAgiMTGCyV2JG1u3RVZTu8f2Zn/kZW6rVRlcxNSFwoICOPoUK5noiEFhAAV2i17BTqmUCgV0BlhBAYDiB9E5DH5WcYrgaD7u33uukSL06bF299yvy3Hbi5O9mnPzd2tqyvBhvm717xFYEEEAAAQQQQAABBBA4SIDtCCCAAAKjFWAC2C8QnXngATt79qxfGBotLrUh0FVgz2046YKkUl0Y7boXGxCoiIAmexX6EaRUw1KqdS0PGcHPo05hnh9jyPrZHQEEegik86ycNovrb3M3F/tMKlcsTcB2Sw8asPYry7Yvt++vdxbaR9G+bXLrqZftLap37XlDrOvHiO++ublpt26t280bN2xzc8Pqed30N16yECyF8YUAAggggAACCCCAAAIIIDBLAvQFAQTGIDCiq+1j6NmEqsyymj399NN24sQd3uKIL0R5jTwQOFhAx12Kg0tTAoFqCDSv1FdjMIwCAQQQmIiA3i1oMjPGgC3m/m03xYC7jqi4JoKbVaVfhGuudk76z/WhWZEX8W7fDZ8A1sTv9va25XkeqbS9/9ooiQACCCCAAAIIIIAAAggggAACkxOgpXEJLPwE8PHbjttHP/JhK/yfxRgXNfUi0EuAS5O9dNiGAAIIIFAVAb31VFRlPPMzjsxnj1NMp9eje911R3OKPATTxzvfWr9l6+vrFid++bjn6bzEo2yVuhBAAAEEEEAAAQQQQAABBBBAYCiB0V2JGaobvXce59azjz5qDz/yiDfhV8X8mQcCkxdIk78pnXwPaBGByQvwPXfy5rSIAALzLhDfKejbp2LeBzNE/0OQRIi/upnX67Z6dTVO/u7sbFuR50PUzK4IIDALAvQBAQQQQAABBBBAAAEEEEBgeIGFnAAuLLei8LAd+9hPP1tS9Ktp+ki6Ug6LUxeoZgfSbStK44cTapi6mLmQp6QGTyyUgH+vbVy291Fr2ZPWupaHjMLPo05hnh9jyPrZHQEEegik86xb2mPXBdikt5m94iAC7dtNVvnt++udhfZRtG+b3Lp6plCLSj30/kehrAFCuxQ++RuyzOr1Hbu1vm7Xrl+3zTjxm36eDFAhRRFAAAEEZk2A/iCAAAIIIIAAAggggMCIBPwKzIhqmqNqdDHM/ErYqVMr9t73vsd73u2CUSzp23kgMA4BHV+KcdRdlToZR/UF0vfflFZ/xIwQAQQQmKTAbL7TUK8UfUj4j4dCH+nsqUrv7OzY9WvXbW1tza7f8MnfjQ3LMq/LH9pOIIAAAggggMC8CtBvBBBAAAEEEEAAgVEKLOQEsACzkNlTTz1ld955p/miZ/lVJZ8UDkXwueGsGb7cujvTi/BAYGwC2dhqpmIEZl+gy8d1zn7H6SECCCAwNwKh8VbX3+NOq8uHfK8TGv3NfRJ4a2vLrl27Zjd84ndrSx/37INqbOYZAQQQQAABBBBAYJ4F6DsCCCCAAAIIjFzgkFdiRt6PiVeoOwk+9KEP29LSksVPHm08xX6EOAkc/AJZiOs8ITAeAV20VKh2JsCkQCCAAAJJgLSKAvpZl6KK45vNMaV3Gv721lJMp6fptVeaetW5J41+Bu+vhxfJ89wnftdsbe2a6Q5gC/4e3R++iQcCCCCAAAIIIIAAAgjMuQDdRwABBBAYj8DCTgCfPn3a3vve90bVEILpjuDM/F/I/JpSI1We9b4+ZXwhcCiB4AdWitZBULNteAAAEABJREFU5nmmi6KHqpGdEEAgCQQ/jzpFPL98WypHigACExLQeafou7nKFmxMbJp1S0c9cL2zSG2Nuu7+69Nrr2jfQ73bm9fe16LI7eb6Lbuyumq31tet2KlbKAoLvlsW378HC8Gj8AweCCCAAAIIIIAAAggggAAC8yZAfxFAYIwC2Rjrnumqn3rXU3b77bft6aNfPtpdj1egmqtcVGpCkIxHQAdYivG0QK0IIIAAAghMXUC/mNHqhCYEFa0MFsYskAezFGNuqkv1pde79UtwnYoGU8nt+o5dvnrV1q5ds+3tLast1SxkPojSLnvW9FaqtI1FBBBAAAEEEEAAAQQQQAABBBCYZQH6Nm6BhZoA1nUh3UlQ+GWlD3zg/VYUytlLHHziV9HIDaZlhe0v2ijCMwIjEQgjqYVKEJhPgYX6UTSfLxG9XlyBgvOzyi9+mOj7297HUggh3s27sblha2trdnX1qm1tbVle+HSwbyu/b1e/U/SutcqvXkXHxrAQQAABBBBAAAEEEEAAAQQQQGAkAjN9zWQkIyxVErTsT6dOrdhTTz1l29vbyukSuiKm6LKZbARGJuAHZawrpXGFJwQWRCAd9yldkGEzTATmQiCdlymdi07TyTkQSO+wQwimf+qy/rbv9es37NraNdvc2jT93V/faPqTLCEEFTk4UsUHl6QEAgjMoABdQgABBBBAAAEEEEAAAQQQGJ3AQk0Am+Xxrt8nn3zKTpw4YUtLmWVW6NpSDLHqLoPcy6UoQmGKVgEVIiYhUO02Cr+QmaJ1cHmeH5HVHjijQ0ACOtYV+hGkNOVpXctDhu5Y7BTx/BpRG0N2kd0RmF0BP0fSzyel6qhSnVNaPjByL9EenqVHrMPrb52LWtaGxQl/W2m9YtQS+g6r0Ec/q+6sMFOkPiivvKz10YdeZ4VqVtp49537+5/CJ3Y3d7bs+s2bdnVt1W7duuWFCgt5IzIvk3mZ4Ll6FL7QHsr3bC9pe8L4QgABBBCYJwH6igACCCCAAAIIIIAAAiMWyEZc3xxUV9jP/uy/9H4WVqvVzEoXlaz9q3w1qX0b6wgMLZAOsKErqmAFDKn6Ajr+qz9KRojAfAro/FTMZ+/pdZtA0bY+I6v1PLfr16/Hj3u+ceO6bW1vW6GPey71T0ehopTVdVHlUnQtxAYEEEAAAQQQmEEBuoQAAggggAACCCAwDoGFmwA+deqknX3sUcuyYPF6WPvfAdaVI22J6TjIqROBTgILdyp2QiBvUQXiXYGlwbOIAAIzJMDPpxl6MUbelcm+urrz12xzc9Nu3Lhpa6trdmv9lm3v7PjEb3xXHsdXtL83j7k8IYAAAggggAACCFRSgEEhgAACCCCAwNgEJnvdZ2zD6L/ixx9/wu48ccKsOcG7e7nJdr+a23YzWEJgHAI6+hSqO9cTgcACCaRj34ccOP5dgUdTgGQWBHR+KtSXUZ+fqk+huolpC0zqlVA7Wz7Ru3b9mq1eW/MJ4Ou2sblh9Xq9QRB4892A4BkBBBBAAAEEEEAAgcURYKQIIIAAAuMVWLgJ4GeeeTpebCrywhTj5aV2BLoIpD+4p1R3nMdiutiuS6RxhScEKiygY12h412phqpU61oeMjSh3ClM9SuGrJ/dEai0gJ8j+tmUQmONy56v5QNDby3bo7mTzsvmYpeE7DEL5D7Pqig8Vag5pQotjzpCCHZrY8NW11btytpVu3Hzpm1ub1vu78NH3Rb1IYAAAggggAACCCCAAAIIzI0AHUUAgQkI6ArdBJqZnSbe+973ctFpdl4OehIFNPGVImbwhMACCejY18SS0gUaNkNFYC4E/LyMk7aejry/Ou8VI6+YCgcQGNfErz7GedsneuPf+L22Ztdv3LCNzU2r5407ftXu/qNqgI5TFAEEEEAAAQQQQAABBBBAAAEE5lSAbk9KYGEmgGu1JXv88cft5MkVC1loxaSgaQeB3gKh92a2IoAAAggggAAChxTIfLa1HIes5sDd8jy3mzdv2erqql25csU0AayPedZ778xC/HdgJRRYTAFGjQACCCCAAAIIIIAAAggggAACIxXIRlrbiCobRzU7O9v2wQ9+MFZdy2p+ASou8oTADAiEZh9S2lwlQQABBBBAAAEE5khgbW3Nrl1bs42NDdNksO4Ejt33CeiY8oQAAgh0ECALAQQQQAABBBBAAAEEEEBg9AILMAGsjxfM7ejyEXviyccthMIKq3s08s2XRs9KjUMILMau8bMPfcJXqXkaR610AU7JOFaeEBijQOHnUacwz48xxrapGgEEEOghoB/7vaLHrpPdlPl7klKkPjf+fnCwbGnJdvJ6jPWtTbt05Yqde+u83dpYt9zfW6fQfl6TZSFYCL7fAWF8IYAAAggsmgDjRQABBBBAAAEEEEAAgTEJ6Gr4mKqerWpPnjxpDz74oHeKWxAcgcdMCATvhcITHk0BEgQQQAABBBCYRYG88PfQHnmR2+bmpt26tW6XL1+xqz75u75+y/RRz607fnsMQO98UvQoxiYEEEAAAQQQqLwAA0QAAQQQQAABBBAYp0A2zspnqe5HHn7Yjh8/Nktdoi8IlAQW5lQsjZlFBJJA8/hPq6QIILAAAjrvFQsw1CkPMU62+txtKMVgXQqWZTXL67ltbGza2uqaXb5y2a5du2b6Eyua9A3By3iEoNZs35dyU+zbSAYCCCCAAAIIIIDA4gkwYgQQQAABBBAYu8DCXHl717vfbbpAJdEQdAlKSwQC0xTwK7GmUB/0keRKCQQWTSB9P07poo2f8SYBUgQQGI9Aeqehj2NO0a2lVLaxPcR3Kbrj99q1NVtdveqxajdv3rCd7W0vsre0Z/R88F2+Jw8bEUAAAQQQQAABBBBYGAEGigACCCAwGYGFmACu57l94P3vb4mmieBWBgsITFpgz2046QKqUiaCJ/1S0N40BDQNoNCPIKXqg1Kta3nICH4edQrz/BhD1s/uCCDQQyCdZ+W0WVx/m7u52JYszGr5x3+n5YMgNIFblm1fbt9f7yy0j6J9W6f1wt8z53lheu9869at+PHO586ds6tXV+2mr+/UdzrtZiGEGB03kokAAggggAACCCCAAAIIIIBAQ4BnBBCYoMCIrrZPsMcDNhWyzM6ePWun77mHC1MD2lF8UgLx8qw3ptQTHggshEBYiFEySAQQQGCUAvGdgr59KgasOPd9UsR6zDP21BFMk79Xr161ixcu2MWLF+zateumSWGzwjJN8u4pP6oV6kEAAQQQQAABBBBAAAEEEEAAgeoLMMJJC1R+AtiKwp566gkLofCYNC/tIdCvQPtF2H73oxwCCCCAAALzJKC3nop56nMV+rr7PkOfhJPnudWWaqY3xxsbGz7Re83efvtte+vtt+JHPK97nr+Ftizb3c/4QmAcAtSJAAIIIIAAAggggAACCCCAAAJjEZipK3DjGKEucD3++Dv9+lawwv8Z17HGwUydQwmkgzKlQ1XGzgjMiUAxJ/2kmwgggMB8CsT3vf7eVxO+Ifj74Oa33eBvhpW3trpmly5eskuXLtva2pptbm5YXq/HwYYQzIsZXwgggMA4BagbAQQQQAABBBBAAAEEEEBgfAIVnQDOXUyxY8eOL9s73qEJYM/SrQx+IcyXeMyewGL1SH+ML0XrCqtfbLWKnpKL9eoy2gMFNAuh0PdppdpBqda1PGQUfh51inh++bYhq2d3BBDoJaBzrFf02pdtSSCEYCHsRspXGoImc/U9U2vdw/eOddRqWUz1Uc4b6xt2+cpl09/1veLprVs3Lc/rpgnhck2Zt6Eo53Va1n6dolNZ8hBAAAEEECgJsIgAAggggAACCCCAAAJjFsjGXP90qw9mK6dW7K67TvmFrel2hdYR2C/gB6gp9m9ZvBxGvLgCaRIjpYsrwcgRQACBUQno7t+6T+xubm7azZs37dLlS/b2hQt24eJFu3H9hr8v5nvuqKypBwEEEEAAAQQGFaA8AggggAACCCCAwCQEqj0B7IJPPfmULdU0zNxMfwe4CJ4Ey4oshq8ZXwhMX0DH6PR7QQ8QmIqA+ffn6TRMqwgggEA1BEJjGJm/593a2rIbN27YpUuX7PLly55etuvXru/5iOdGaZ4RQAABBBBAAAEEEJiwAM0hgAACCCCAwMQEKjvrpPsa9InP73rXU9a4yVI5Fr9CIyMu84TA9AR0TCrUAybApEAggMDiCTDiRRLQz7oUizTu/WMtglk59pcYLGdjYyNO8J5/87ydP38+TvzeunXLNBlcFG7u7WUhsxB8wasOoZH6Ig8EEEAAAQQQQAABBBBAYCICNIIAAgggMFmBbLLNTa41XdZaXl62s2fP+hU2s6B/fqVNqa64BS17GF8ITEMg+MRvCvPl2AelfpE2LvOEAAKHFgh+HnWKeKexbzt0xeyIAAKHE9B5p9i398Jl6K2non3gylO056f14JO3WeZv24vCNn2yd3try67fuG4XL120c+fesAsXLthbb71t6+vr8eOdCy8Xgr/r9VAdmach83WFLyuPQAABBBBAAAEEEEAAAQQQQGBCAjSDAAJTEPArSVNodUJNnjx50u66667W9Jpf9ppQyzSDwCACmvhNMch+lEVgHgXSsa50HvtPnxFA4NAC+sWn1s6aEFa0MhZqIQ9m5UiDDxbiBG5aT6nu8NXk7urqql25ctXOn3/LLl+6FP++787OjhW5LHe/r4YQ0q4znNI1BBBAAAEEEEAAAQQQQAABBBCovgAjnJZAZSeAdQnssbPvsCNHjuyxDUXwS2vKUonC4rrnKYdAYHoCYXpN0zICExMozL/p7obN2FfhPxL18yDFjHWP7iAw9wI6twYehJ+Xphh4x7nZIcR3pv4cfJzBrF6vW+4TuteuXbMLb1+w1157zSd837Rz5960q1ev2sbGum+vx/F58Zi2P4UQLITQnh3zQrY/f19BMhAYtwD1I4AAAggggAACCCCAAAIIIIDAWAX8StNY6++r8nEVevTsWavVal69Tzr4Mw8EZlMgXYhN6Wz2clq90sdYTqtt2l1EAZ2HKXqNX2V6bR9+m35ylWP4GoerodwXLQ9XG3vPusCsvcbqTzlmxa/cJy0f1K8Q9L1DsVtye2c73sm7unq1+VHOb8VJX32ssz7mWXf4akLYWp9ps7svSwgggMA8CtBnBBBAAAEEEEAAAQQQQACB8QtUdAI4s2CZPfH442a5WSh8vXnXSREKU+RW+KbCtKwwvqYlsJjt6nhM4UdrA0EXhLPGIs+miV+FKPIit3IoT5GFzMoRQrAQGqHtIQQlUwv1X5E6EEJo9S+EkLLnJg0h7O2/f2+1XmE6nlP4MENzeqR17HtefKQyHdIe9cu2Y+TBCg9r2zeEmoUYIbYaQiONKx2fOvSnNaaD9u1YYd+ZkkpMKTXdtVeOttqCnw8ptCmorBYOGSIsR+pHKz1kvd12CyFYCLuhdsrtty93q6ff/CL39wClaN8vt8LqXSL3/B69EC0AABAASURBVPbyIez2XdtCCEoOHRp/rzio4o7nRuFjbkav/ePx5wV6pb55gEc6l7RLWk6p8srRyM8t8/dpHs6o177dorzHOJYLr9TfQnof4lvJrml7v/au+/ciPw4KDx0zOp62d3bs+vVrtnZ1NcaF82/budffsLfeessuXrxoq9fWbH1zw3ZyL62x+7GmfVOk19W7Fx9pPaWpXDlN2/wHqQ/GR+bHvVcd9+cJAQQQQACBCQvQHAIIIIAAAggggAACCExIQFfZJtTUZJs5ceKEnT59OjYaLMR098kvfu2usITAlAR0XCqm1PxMNHtwJzTxe3CpBSqhb1+KuR/yvBz76menmPsXYOYHMO3DvFf7vbbNPCwd7EsgvsbNU9/nb/vap72Q7ty9ceO6XblyOU7uvv3W2/bmuTftwoWLduXylRg3btywuk8KF4Wmm9trGO16czj73hWPthVqQwABBBBAAAEEugmQjwACCCCAAAIIIDBJgcpOAD/40AN25513drDUJb0UHTaThcBUBCp7Kh5aMwRdqjYr3+GbhZqv74Ymh8tRNO9s65jmRbwrtMhDKzV9Kxioh5mXLoevDvTwfdNdqebLA+3rhbVv3M/3jcueN9DD90v7x3Sgna39jtoB9/b9w95dZmpNfesUk+/kwIfl5LtY/RZ1KFR/lAeMUAjl7xkHFO9rs+rrq+BuIX2vU0xh2lIC6eeJfwOLfdJ6/LmT51av121jcyPGtWvX7Nq1NZ/cvWAvv/yyvfTSS/baa6/a229fsMuXL9uab9fHOW96+aLILUWqN1bOEwIIIIAAAggggAACVRVgXAgggAACCCAwcYFDXImbeB8HbFB3UOT20EMP2tKRNDwupw+ISPGJCOi4VKgxHbdKFyDSkA89VF2SV6iClGq5R/Rqs9e2HlUOvsn7Wm6rvNxPZYOW31ent99X3r5CY87o1K8xN9m1evWlHF0Lxg16SQovniJmDvGUe12KUdU3aFfUrtpPMej+g5ZvLz9T7bd3bgLr8XjydlLqixN9pNddqfqwv3E/QPdnjixHPwXLMbKK+6xo3/Hnw83zwra2tmxzc8snd6/b6upq427eCxftjTfe8HjdznmqeOPcG3bu3Jt21ctoYjj3CeJG1GMPvDrLQrAQQlznCQEEEEAAAQQQQAABBBBYFAHGiQACCCAwHYE0Qzqd1kfeqi4deqUht0cffciKwi+6BYXnh3Q5UxfeUnhZHghMQ0DHY4rWbag6Rv1YnUZ/JtmmTr/29nzowYItLS3FLYXu5HUX/Q3TRtQsBEVmIXjJGJlfTK95LFmWZea5fs4X1rjgrrurirju1XidWTM82fNo5nv7e7L3rTTL7csPnqPwpMOjltWsEUuNtObrpciyJe+7wseS9QqVUTTKhKzRZuEzFnWfoNBkQ3skhzh+3T3nZRvL3lGNN4bXU8qP7kXDbXfZ3DE0wiuIu/k+RQxtay/fbd3rUNPaT6nXlQUfU6hZFnxcHsH8X3xtg+k1VdSWajZIaB+vxvtbtI6FZFFONT6tK+0WXokGuC/86LK8KHwERUy1HMNztK3wVHUGf536DUcwlVWaIoSGR+bpQRHMLK/XTR8lq8jrua/nPgTvjfraIfIi9/43ot5cVppCPorCJ7IUWk7hFXuLfjSo4RSeU37IQOEctifKhZrLadLRDw9LEUKwEDqHXmdFrXQ+peWsVov7qW2dF/oYXkV9px5NlCefZtMxiW36UkyDd9fDVw/9cHWL0cFd/UoVx2Pfz/3gofFYLbMUWTPvsKm+n6bQORRCSM3GVP1Ikau33leluSPk5uerv7ye5S91adn39GwvbRb7FTKLY2hLg++vfC/e7bEn35s038WUKqwWLMuC1WpZx2hsq3mZbF+EEExfITTSNMbt7e04mbuxuWG3bt2KcfPmTVtdW7MrPml76fJlu3jpkr3uE7k/eeN1e+Xll+1HP/6RvfrqqzHeeuu8XbjwduNu3rVVW1+/ZRsbG6bjSZFlmQXvcxYa7aoPBAIIIIAAAggggAACCCCAAAILLsDwEUBgigLZFNseS9OF5V5vYWcfO+upHulSpVKtK7g4JwViVgR0bKaYlT6NqR/NYW6sb5ni4oWL9uMf/di+//3v29f/8uv2la9+xb78B1+2L33pS/al3/mS/U4zvvQ7v2MxT/n7wrd5ud/93d+13/u937Pf//0v740v+/qXf99+X+kg21Q27uf7/n638LpL5b7sy+X4/db+zXJt9ZTLHrjs/f9yM/7gy39gf/j//aH98R//sX3lT77ibl89IFRG0VbuK3vzvvrVr1rH+Irnl6NV7iudy7e2+37l5XIdWi5vS8vKHyL+9E//1P78z/7cvva1r409/tzb+Iuvf81SfM3XY/zF1wZru1n+L3x/1fU1TxVajuHrcVsp1fZy/NVf/ZX97d/+rX3rW9/qO779rW9bim99+9v2zWZo+Vu+7Zvf9rpSeL3fLkVqJ+2v9FupbHvq+6Xy3VLVrfa+WSob11VXKS/tr/JpuT3Vtr//+7+3559/Pn5veeGFFyyFvtd0i++98H37nn8vStvjuuel9UHSF77/gim+r/0PCrXpZZ73UJupHa0r0vq+1Mvvy1NdHeIHL/zAXvzhD+1HP/pRx/ih5//QJztf9DSV0boirf/Iv1f/qLQ9Lvs+miTdF+3l+lhXW4pYl5d/0etWxHZ8fZD0hz7WF1980f7xH//R/umf/slefPGH8WOZX331VXv1lUa88sorcWL3/JtvmiZ3z7/1lp33Cd61tWt2/fp1u+WTuzv1uumXHsz0w2tMPxcXsloGjQACCCCAAAIIIIAAAggggAAC1RdghNMWqNwEsC7SnThx0u695z63rXl0eegWE0WXzWQjMFmB6v1Sgu66shBMd5QVltnWdt1eeeU1+7M/+wv7ik88/pf/8l/sd3wyV5Okf/InX7Vv/M037bv/63s+IfySnXvzfIzX3zhnMV5/w15//XUPX399N86dO+fl3vQ4H+P1n5yzn7z2eof4iee9Zj/5iW8rx2ue95q2eX7H/d7w/Tx+4mViaLkRr3s/9BGg5970Ppw7b+d6RSzTqZzyFAfsr3HG2C335rm3bLf9N739XuFtuOW5N7xMOVTnnnyv/4328H1ULoZvO9dYf9MnTc6ff9snTi54vGVvvd0hfELlrT2hsuXwfUrb3377bRs2zp8/b+qbQssd+5X6Wmp7bz/39qvTtrcvXLCLFy/apUuXWqG7B8vrgyynfS9f3K2v1/76m6JXrlyxq6tXY1y+ctkuXb5kFy9d7D+8/xpDOS573iWF16M2Ll32ei9djnc9xmWte2jbZc+/5G2m0HqK2LerV211dc1W11b3xqqvt8XV5vpaM11tS5Vfjvbt7etXve2rTZtWqjyP1aurtm+75ytvtZlquRzKb4/y9vZl9Wft2lqcSNRk4oFx7Xose6OZlstf88nI8npruUPZ1ra2ffT3adX/1M9V911bW7Nr16/FuH7NU48bHinv2rUb1ojrjVRltb2P0N+6vXHzRrzLNt1t2yu9qTtyb96ydY9bCq33iPX19Xj37ebmprWHPrJZd/vqrm9N3jaiblpXaL3wCd0QGj939bMq163O/kM/0zyvLxe5Fjyj+VCZ5mIrCSH4j7jd0J2/ilYBFhBAoLMAuQgggAACCCCAAAIIIIAAAgggMBGBqU4Aj2eEwVZWVmx5edmCX+Db28beC3p7t7GGwLQEQrPhlDZX5zwJIZgmGF544QemO1f/43/8j/a7/+2/2d9/5zv2wx/+2C5cuGTrfoG/04X1vofubfRddtoFp93XcbY/zrqn/bp1aL9aZ2qHAY4wqyjyEdZGVeMXaB7d0367pPYV4x8wLSCAAAIITFCAphBAAAEEEEAAAQQQQAABBCYnUIEJYF1cTmGW1ws7c+aMWSis8PAFM58KNtOVRA/d9auIecbX9AQWu2Udgylax6IuvM/PKRlCsKLwc6r0SmYhM9059eKPfmhf8sne//yf/x/74z/6E5/w/WG8E6zw7enGKv29RMtqZsEj87F7JJLcFxTW/NJ+jfAz2Yv6ZlPk3nzuC7p7S+GLMX9/6v0Kir37N+rslN8oZ96nRqiPCm+8mddoI7Ne7atPjQhezuLd0LojOkV7+422dtvYXVfbit1tndpvtFV4W+0xrvabY2q9DmpnN3bHl/nr4se2Xu9StG8fdN1KdbUvp7oar89un8rrqUy3tL3OtJ5ZLf7Lisx/1JTCMj9iG2NVneW2ei2rbPB9g9dnHqp/T/g5krWFeXnt16veg7Zp/xTl9tWPPeFtqb1yH7SufcttaD1Fyi9837Sc0lSmnPbTvtosR3n/TsupvZS2l0n5SgudUHnw71/BD+pGtAx8DNYhirD7WndaVr39xijat7bzob1P5e1pW+rfbvvm4y/iT6Xg37Gy4K9gCJZlzbR0HIqsV6Tvc93S8r7BzDJvJ4TQSM1iH/ybmennjMLavrrVq/xUt1emii2ta5sirWu7loPXXW5fyym0zTe3+qG+dAqVIRBAAAEEEECgqwAbEEAAAQQQQAABBBBAYMICulo94SbH25wmlR7T3/8tvB1F4xKir5Qf6XJeOY9lBCYtoONQMel2R9leo//Bz7PV1dX4t0f/r//0n+zLX/4De+mll+zW+rpPHGQWQrB4OnrTjdQX4iPzZ4UnPBCYQ4HgfU7hiyN7pDqVjqzSASpSuykG2G1fUU2U7cvsIyO1rbSP4iMvonZTjLzyPipMbSvto/jIi6jdFCOvvI8KU9tK+yg+8iJqN8XIK6dCBBBAAAEEEEBg4QQYMAIIIIAAAggggMA0BCo383Lk6FG79977Ld7NYrp8Nw1W2kRgUIH5PBVr2ZJtrG/a9773gv3Of/1d+4u/+LpdunTZ8twsxDvFGudgYZlPAGcWrOZLNQshxLDWV+ZLpSh8WeGlLYZv7vDQZLKiUcb3iWU7pR129iztq+i2f+q3Fz3g0anNxphVR7ed1baiW/u7+Z1r0L6K3XJ7+6G2FZ33Lufu3S/Vp30V5ZLlZbWtKOf1tdwspH0VzdV9ibYp9m3oM0P7KroV1zZFt+2Tzg/eYApfnPgjta104o17g2o3ha9O/JHaVjrxxr1BtZvCVyf+SG0r3dN4yPesjmtF7aYYVxu96k1tK+1Vjm0IIIAAAggggAACCCAwgABFEUAAAQQQQGBqArrqP7XGx9Hwsk8AP/jgQ+OomjoRGLGApp4UqnYyF9jV0mEjWGjbNdj3f/CC/d+//dv2J1/9qq1eW7OdnR2r13PretefTyTkMczy9urKtXsZU5TzmstJTGm3aBbtmGgfbVDaLfrZrjKdQnUqX2m36Ge7ynQK1al8pd2in+0q0ylUp/KVdot+tqtMp1CdylfaLfrZrjKdQnUqX2m36Ge7ynSKWKcfu/rY2E7bh83zqoetYqj9J9F+rw7Sfi+d8W/Df/zGtIAAAggggAACCCDSHOaHAAAQAElEQVSAAAIILIoA40QAAQQQmK5A5SaAj/oE8Mk777TgVzFD8Kfp+tI6Ap0Fgk8jpTBfjqWUzu5EcOH91MRu7hO8Fy9fsf/6O1+yP/nKV+zq6qrl3vXCMss9LNRM//T3UeOw/Cn4FkWcNPPTUmnh+dqn0J2+Cl9vPPJGUnoWlVYb+5j3RGseXpd57NbX2KZyvrX1OPT+Xjf1u6k7yLQcEdfzF9VHFtGAJwQQGESAsggggAACCCCAAAIIIIAAAgggUH0BRogAAjMgkM1AH0bahdP33GO337480jqpDIHxCmgqKcV4Wxq29jzP7bvPf9d+90u/a6+//oZt6Y7fIrc4ARuC+eOAJlS2OcEbfGLRJ4aL4Hn79lIZxb4NMaPRXlzcffL6TLGb03Wp5/5eR8/tXWvd3dBzf+pvHi+7XnHJXeLr52lPv1i491PP/UdVv3dBZ60nPBBAAAEE+hKgEAIIIIAAAggggAACCCCAAAIIVF+AEc6KQOUmgM+cOdO4G9GvzOtuxVmBph8I9BbwWaneBaa6NQuZra9v2H//46/YH3lcXbvuk79187lfn8X1byNF5nN3mfexZiHUPG08gvJjNNb1nO7G1bIdMGyVVcSyPCGAAAIIIIAAAgjMpwC9RgABBBBAAAEEEEAAAQQQQACBiQpoxmaiDaqxccaplRWfkPLZX1N0a0nbFN22k4/AJAXSLGhKJ9l2f229ce4N++3f/m373vPPW21pqb+dDiqlU1BxULlO27Vft+hUvj2v27795LfX1Wm9n3q6lelUX3tet337yW+vq9N6P/V0K9Opvva8bvv2k99eV6f1furpVqZTfe152rc9j3UEEEAAAQQQQACBjgJkIoAAAggggAACCCCAAAIITF6gAhPAGkIKs0cefbg59asr9AqhamKtGbqdsBzaTExSgLYkkD6jVmnrNlgdozqWVWAyEbJgeyL4ukdqvVar2Y9//GP7vf/39+3ylat25MgRU5dD8HK+b+bnkiJY7qPILcuKGKa7gD1UthGZb/coMjOPUJivlyLktvvlZawRjX19l9DYqqTfaOzReFY9Wup3337Kqb4U1G97X0/b+1Vln70jZQ0BBBBAAAEEEEAAAQRKAiwigAACCCCAAAIIIIDAlAQ0yzKlpkfbrM8nWeH/VlZWLGj2Zl/1ylTs20AGAlMS0PGomFLzfTT7zb/9pv3hH/yh3bhxw/T3f3WeheDfNkrd1mKKg6vcLZH2Ubqbe/CSyh8UvWo5aN9+tlO/WS8n6/HVa79+t/Wovme/Rl1/r36wDQEEEEAAAQQQQAABBBBYbAFGjwACCCCAAAIIIDBNAZ/JmWbzo2tbF/aXl4/ZyZMnrfME8OjaoiYERi8wW6divV63//E//od9/S//yjY2tqyIt3BmVmjy14KF0Ahr3qnbr0fwgil8kceiCTBeBBBAAAEEEEAAAQQQQAABBBCovgAjRAABBBBAAIGpC8zWrNNQHCFO/t5x4g6frNJ9ikNVxs4ITEBAx6lCTZU/Alnr042/+cbf2De+8Q1b39iw3Gds4/yvT/r23St9pLOiww5eXYdcshBAoOoCjA8BBBBAAAEEEEAAAQQQQAABBKovwAgRQAABBGZDoEITwIWdOnXKjiwd8Qng2cClFwh0FYh/BNcnf5Wap7Gg0ulOBNeWavZXf/1X9rWv/5XVjhy1rJZZlvm3CZ/8Ve9C4cseWTPSuvl6HEJ8mu4YYhd4QgABBBCYJQH6ggACCCCAAAIIIIAAAggggAAC1RdghAggMEMCPpszQ70ZoishZLaysmK1moakqaohKmNXBCYqoOM1xUQb3tfYN7/5Tfubv/kbS70pNPEbo1F0z927KtTI7vCsSWBFh01kIYAAAggggMACCTBUBBBAAAEEEEAAAQQQQAABBBCovgAjnDUBzZbOWp8O1Z+iyO3BBx5o3v27Z5rqUPWxEwKTFZjuMZvXc3v11dfsL772l7a5XfcJ4MzyIvj5pH55xDt8G98u9Bx88tdzJ0tEawgggAACCCCAAALzJUBvEUAAAQQQQAABBBBAAAEEEEBgKgKay5lYw2NtKIR4B7D51NVY26FyBEYukKZSUzryBg6s8OLFi/ZHf/TfbX1jwyd9fXa3vEfbankTywgggAACCCCAAAIIIIBAJwHyEEAAAQQQQAABBBBAAAEEpidQmQngTBPAp05NT5KWDxJge1mg8MneFObLcZvSyZ+SG+sb9o1v/K1dvroae2FZsJDCJ3+D5wbLvZe5Tw7XY+RW95y6Wch3w9KXxpAi5ZEigAACCCCAAAIIIIAAAggsiADDRAABBBBAAAEEEEAAgSkLaJZmyl0YTfN5ntvdd91lIQTT5NVoaqUWBMYpELxyhSdTehR5YS/+8If2wg9+YLkv7+mGT/5qXT1MofXDBXshgAACCCCAAAIIIIAAAggggED1BRghAggggAACCCCAwCwIVGYCeHn5WPwI6MwnrRS1EEyhiSvjC4GZF5jCqejnysWLl+3P/uefmxVZ/OWJImQu5eHrZp76Gg8EhhagAgQQQAABBBBAAAEEEEAAAQQQqL4AI0QAAQQQQACBmRGozAzP8ePH7NixY6b5qxDCzADTEQS6C/gMbOtvVufdi41ri58m//2P/8hu6e/++vJuM94XfbSzebqbyRICCCBwKAF2QgABBBBAAAEEEEAAAQQQQACB6gswQgQQQACB2RKozATwiTtOmJU+wjaY//P5tRDCbInTGwQkEHRwNqM1CezrE5p03akX9nff+a69ce6ct154mOnu31A0Jn2VNv7urzpLIIAAAgggcCgBdkIAAQQQQAABBBBAAAEEEEAAgeoLMEIEEJhBgcpMAB8/dsyWl2tW+BxaoacZxKZLCHQW8IPWUnQuMcpcnR6bm5v213/912YhWN0nfYs9vydRmFYVFiekG5PCxhcCCCCAAAIIINC3AAURQAABBBBAAAEEEEAAAQQQQKD6AoxwVgUqMwF8xx13WN3nqfTJtUF3AmuWS+q+rJsttUggMLsCjenWSfQv80nfv//Od+zmzZvNm+b920Dh0Ww889lgnTOKZhYJAggggAACCCCAAAL9C1ASAQQQQAABBBBAAAEEEEAAAQSmKrA76zPGbkyi6pWVlXjXoj7MtphEg7SBwMgE0uRvSkdW8d6K/MQIfpZcXb1q33v+eSvyfN/2vRmsIYAAAggggAACCCCAAAKDCVAaAQQQQAABBBBAAAEEEEBg+gJzPwEc/1Zpkdtttx9zTZ/h0ogynwYOuRUxtOybeExLgHY7CRTB/ABthE/KNop4nukAbqyN/NmrDyHY9773PVu9etV0+2/m5048hyyPvQjN9ouQeffUlxTGFwIIIIAAAggggAACCCCAAAK9BNiGAAIIIIAAAggggAACMyKg2Z0Z6cpw3Ti1csor8Bkuf+aBwHwI6HhVTK63V1dX7fnvPm8hBEt/K1s9SDH6nlAjAggggAACCCCAAAIIIIAAAghUX4ARIoAAAggggAACCMySQGUmgLOahlL4pFbuUcySMX1BoA8BHb99FBumiJ8Wr7/+hl2/ftOK3FdiXWpXEVeaT+3rzWwSBAYVoDwCCCCAAAIIIIAAAggggAACCFRfgBEigAACCCCAwMwJVGamZ+XkipluYzS+EJgXAU3CKtTfXE/jCzXj58cP/uEfbCevW+7LivE1SM0IILDoAowfAQQQQAABBBBAAAEEEEAAAQSqL8AIEUAAAQRmU6AyE8DHjh+zLPNZrdl0plcI7BUIPiObwnw5blU6holgr7ZeL+zCxcv28iuvWOHnSREaf+PXN7Vaj13gCQEEEEAAgeEFqAEBBBBAAAEEEEAAAQQQQAABBKovwAgRQGCGBaozAbx8zLa3cws+sRUCE8EzfMzRtX0CaRpW6b6NI8lYWlqyF37wA9vc3rKidHpoWa0qRtIQlSCAAAIIIIDAggswfAQQQAABBBBAAAEEEEAAAQQQqL4AI5x1gUpMAN9xxx124sQJq9V2Z7ZCaCxrQnjWXwT6h4BZ43i1MX3t7OzYP//zP1sINcusZiGEGGNqjmoRQAABBBBAAAEEFlGAMSOAAAIIIIAAAggggAACCCCAwEwIZOPsxSTr9vms2FwITGxFCJ7mSCA0+5rS5uqoEq92dfWqXb16dX+N3Pq734QcBBBAAAEEEEAAAQQQGFiAHRBAAAEEEEAAAQQQQAABBGZHoDITwLfffke8o7EoClPMDvHC9oSB9xKIn73sM7NKzdNYVuloT8nCMss9zr31lm1sbJjldT8/6pYVFiN4uyl8kQcCCCCAAAIIIIAAAggggAACgwpQHgEEEEAAAQQQQAABBGZMYLSzTdMYnGavmu0y8duEIJkTAR28ivF1t7AiTi+/+uqrluf5vobUumLfhqEzqAABBBBAAAEEEEAAAQQQQAABBKovwAgRQAABBBBAAAEEZlFg/ieAC7OjR4/a8eNHfaKLqaxZPMjoUz8CWT+FBi/j50cIwc6/+aZlnsZfksh9Wrho3Ak8eIXsgUAfAhRBAAEEEEAAAQQQQAABBBBAAIHqCzBCBBBAAAEEEJhZgTHNOk1uvCE0Jn2zrJFOrmVaQmBYAZ+dNYXq2X93rnKHjRCCra6txb//GwLnyLCe7I8AAgcLUAIBBBBAAAEEEEAAAQQQQAABBKovwAgRQAABBGZbYO4ngMWbZZkVaR5NGQQCsy4Q/IBN0ZoE9jwb7USwzo3Vq1etnud+jqj+WYehfwgggAACcyxA1xFAAAEEEEAAAQQQQAABBBBAoPoCjBABBOZAYO4ngDc3N+NHQM+BNV1EoIuAJmZTdClyyGzVurq6avWdndY08yGrYjcEEEAAAQQQQKCHAJsQQAABBBBAAAEEEEAAAQQQQKD6AoxwXgTmfgL46NGjdvz48Xnxpp8IdBEYz8cz53lua9euWc4t8l3cyUYAAQQQQAABBBAYWoAKEEAAAQQQQAABBBBAAAEEEEBgpgSycfRm8nXqPsfJt0qLCIxGIE3+pnQ0tcZafOJ3bXWVj3+OGDwhgAACCCCAAAIIIIDAqAWoDwEEEEAAAQQQQAABBBBAYPYEKjIBPHuwC9wjht6PQOGTvSnMl+M+Skd7SuoO4PWNjVg7TwgggAACCCCAAAIIIIAAAgiMUICqEEAAAQQQQAABBBBAYEYFRjvbNI1BBk2aKabROG0iMIyAjlvFMHX03jeERv2Zp4repUexlToQQAABBBBAAAEEEEAAAQQQQKD6AowQAQQQQAABBBBAYJYF5n8C2Ao7ceLELBvTNwT6EBjPqagPR19fX2+1r0lgRSuDBQRGKUBdCCCAAAIIIIAAAggggAACCCBQfQFGiAACCCCAAAIzLzCeWaeJDjtYCGGiLdIYAqMR0PSsQrXlehp5pDMjhMB5MnJdKkQAgbIAywgggAACCCCAAAIIIIAAAgggUH0BRogAAgggMB8CFZgAng9oeonAHoHgE78pdcLDygAAEABJREFUzJfjRqWjnQiu53XL6/VYu55CaEwEh9BIlUcggAACCCAwpAC7I4AAAggggAACCCCAAAIIIIBA9QUYIQIIzJHA3E8AhznCpqsIdBbQxG+KziUOmxtCsKJQ3Yetgf0QQAABBBBAAIFeAmxDAAEEEEAAAQQQQAABBBBAAIHqCzDCeROY+wngCO6TXDHlCYG5FRjPrzJkWc2OHT8+typ0HAEEEEAAAQQQQGCGBegaAggggAACCCCAAAIIIIAAAgjMpMBIJ4CnNcLVq1en1TTtIjACgTT5m9IRVNmsIoTR19msmgQBBBBAAAEEEEAAAQQWWIChI4AAAggggAACCCCAAAIIzK5AJSaA66W/cTq71JXvGQMcRKDwidkU5stxX6WjPSWLPLfbjh+PHwPNR0FHZJ4QQAABBBBAAAEEEEAAAQSGE2BvBBBAAAEEEEAAAQQQmHGB0c42TWuw3OU4LXnaHUpAE76KoSrpufPy8vKEPgK6ZzfYiAACCCCAAAIIIIAAAggggAAClRBgEAgggAACCCCAAALzIDD3E8C6qzFjAngejjX62FNgPKfi1va2raysmHGOGF9jFKBqBBBAAAEEEEAAAQQQQAABBBCovgAjRAABBBBAAIG5ERjPrNMkhx/MVldXJ9kibSEwIoHC61F4YrmeRh765YiTJ0/6/K+fKCOvnQoRQAABMwwQQAABBBBAAAEEEEAAAQQQQKD6AowQAQQQQGC+BOZ+AriW1eZLnN4iIIHgE78pzJeVF9MRTwSHYKdPn7ajR4/GFnhCAAEEEEBghAJUhQACCCCAAAIIIIAAAggggAAC1RdghAggMIcCcz8BLHN9DLRxg6MoiLkU0ARwitEOQOfGnXfeGStVC3GBJwQQQAABBBBAYGgBKkAAAQQQQAABBBBAAAEEEEAAgeoLMMJ5FZj7CeA8z01x6+ZmvH+yKHIriiKGXpTC15USCMy2wHh+g6Hwc+HIkSP2wAMPmJ8U/tg9N2bbg94hgAACCCCAAAIIzKwAHUMAAQQQQAABBBBAAAEEEEAAgZkWGMkE8DRHqAkun9JqdoF7HJsQJHMlkCZ/UzrKzheWZZmdPXvWgqejrJm6EEAAAQQQQAABBBBAYPEEGDECCCCAAAIIIIAAAggggMDsC8z9BHAIwbY2t+zmzZuuPY4JNK+WRy8Bth1GoPBjNUXr88s9z0Z4ShZmmbcRisLe8ehZK+p1C54Xw/scPHgggAACCCCAAAIIIIAAAggg0KcAxRBAAAEEEEAAAQQQQGBOBEY42zS9EYcQ4kfbTq8HtIzAYQQ0Bas4zL4D7OOTvisrK3Zq5dQAO/VblHIIIIAAAggggAACCCCAAAIIIFB9AUaIAAIIIIAAAgggME8Ccz0BHIJPnvlja3vL6nk9/o3TecKnrwjsCoz3VDx+23F7+OGHd5tjCYFRCFAHAggggAACCCCAAAIIIIAAAghUX4ARIoAAAggggMDcCYx31mlCHCFktra6ZsWE2qMZBEYjoCNWodpyPY02gqpTvbnVapm996feowyzmG98IYAAAkMJsDMCCCCAAAIIIIAAAggggAACCFRfgBEigAACCMynwFxPABdFEdWLIo93AGdZsOCTwSGEmM8TAjMrEP8Qrx+/Slu/uuDrpgnbUfRa9XjoVFB4G2fO3G+n77nLdJ6MogXqQAABBBBYWAEGjgACCCCAAAIIIIAAAggggAAC1RdghAggMMcCcz0BXHa/du2aMe9bFmF5fgQ08Zti1L32SeA4qZzbiRO32xNPPGH1+s6oG6E+BBBAAAEEEFgYAQaKAAIIIIAAAggggAACCCCAAALVF2CE8y5QmQng7a3teX8t6P9CC8TbdMcqEEKw97z7PbZUW7Kieff8WBukcgQQQAABBBBAAIFqCTAaBBBAAAEEEEAAAQQQQAABBBCYC4GhJoBnaYRr19ZmqTv0BYEBBNLkb0oH2HXAog8/8rCdPXs27lXkuus4LvKEAAIIIIAAAggggAACCPQUYCMCCCCAAAIIIIAAAggggMD8CFRmAnh9fd10U2NR5J4ysTWBQ5AmhhEofLI3hflyrEvpqE5J1bM/Qgj2oQ99yI4spbuA00dExw7whAACCCCAAAIIIIAAAggggEC7AOsIIIAAAggggAACCCAwZwKaIZqzLnfu7trqmpnP+4aQWQiaSOtcjlwEZkdAx6licj3K67m9853vtIceelinyxANsysCCCCAAAIIIIAAAggggAACCFRfgBEigAACCCCAAAIIzKNANo+d7tTnW7dumpXm0kJorASfEDa+EJh5gcmcikVR2JEjR+xnf/Znbfno0ZlXoYMzKkC3EEAAAQQQQAABBBBAAAEEEECg+gKMEAEEEEAAAQTmVmAys04T4FldW7M818fZemONuV9f4IHALAsU3jmFJ9Y8drU4zmieGw88+IA9/vjj42yJuhFAoKICDAsBBBBAAAEEEEAAAQQQQAABBKovwAgRQAABBOZboDoTwFdXzYpgusOxyIuY6qUpiglNrKkxAoF+BYJP/KYwX477KZ3M8bpUW7JPfOITdtvtt/u5EhvnCQEEEEAAgYME2I4AAggggAACCCCAAAIIIIAAAtUXYIQIIFABgcpMAG9sbtjGxoa/JJpE84QHAnMjoGM2xWQ6nWWZraysxI+CzmqV+TYwGTxaQQABBBBAYCEFGDQCCCCAAAIIIIAAAggggAACCFRfgBFWRaAyMz83rt+w7e1tCyGzEJqfc1uVV4lxLIDA5I/ZzCeBP/CBD9jZs2etcae87j5ujwWgZ4gIIIAAAggggAACvQXYigACCCCAAAIIIIAAAggggAACcyWQHaa3s7VPY+JMdzFevnJ5trpGbxDoS6BxDJul1CbyVVhhx5aX7ZOf/KQdO37M1ybSLI0ggAACCCCAAAIIIIDAHAnQVQQQQAABBBBAAAEEEEAAgfkTmPsJ4MInzQrLrJ6brV67YfXCPILlIYtR+Pb5e1lmusd0bhQChU/2pmgdo57nx/Ioqu9Zh5oxP2EKj7xu991z2j7x8efs6NKShcL2hPGFAAIIIIAAAggggAACCCCwqAKMGwEEEEAAAQQQQAABBOZUYO4ngJO7Ps728mXuAE4epPMgoJlYxRT6WmpWi88884y9733v66MjFEEAAQQQQAABBBBAAAEEEEAAgeoLMEIEEEAAAQQQQACBeRaozARw4a/Ca6+9ZoUWfJkHAvMlMPlTMWSa+jULIXgU9tzH/5U98uhDtr2zabtfuS8qPOGBAAIIIIAAAggggAACCCCAAAIIIFB9AUaIAAIIIIAAAnMvMPlZp3GR+czv2uqq6e+ajqsJ6kVgtAL6bQWFap3uJKvuoD9+/Lj90v/+S/bggw+qQwQCCCCwR4AVBBBAAAEEEEAAAQQQQAABBBCovgAjRAABBBCohkB1JoAt2Nq1NdtYX6/GK8Moqi1Q/mO7liaBlU52Ilh3ASuErUngkysn7Qtf+ILdddddFkJo9UzbCQQQQACBhRVg4AgggAACCCCAAAIIIIAAAgggUH0BRogAAhUSqMwEsM9V2dUrV/2lCWb+ML4QmBsBTfymmHKnvRtnzpyxX//1X7MHHniAU2nKLwfNI4AAAgggMH0BeoAAAggggAACCCCAAAIIIIAAAtUXYIRVE6jQBHCwjY0Nu3r1qtWCD6vwWWBF1V4xxlNRAT9epziykAVrhU/73nvfffaZz3zGTt9zj1kIZqY7kzuFb+KBAAIIIIAAAgggUE0BRoUAAggggAACCCCAAAIIIIAAAnMp4DOl/fd71ktubW/b2tqaFcWs95T+IVAW0ASr1lOq5elEkRd+/nh4euaBM/Zrv/qr9vBDD02nM7SKAAIIIIAAAggggAACUxOgYQQQQAABBBBAAAEEEEAAgfkVqMAEsGZ7m3cm+szvhQsXre6TV74YJ7Lm96WZuZ7ToVEK6O70FJYmfpVO9pSME746X5qxO8Tc6vVtu2vlpH3xN37d3vPud1umfnq54Kdcit3yLCGAAAIIIIAAAggggAACCFREgGEggAACCCCAAAIIIIDAnAtkc95/777PRvlzeqyt6g5gTQinHFIEZlVAE76K2elfURTxFydaqRV25MiSfeHzn7ef//nnbHl5OW6fnR7TEwQQQAABBBBAAAEEEEAAAQQQGJ0ANSGAAAIIIIAAAghUQaACE8B7X4bzb71leR5Mf7Y0hGDWustybznWEJgtgdk7FbOQ+XkUTP+yWmYfffYj9su/8kt2+vRdfo7ltuQTw0G3Ase/DzxbmvRmxAJUhwACCCCAAAIIIIAAAggggAAC1RdghAgggAACCCBQGYGsMiNpDuTC2xfs6JHysEJzCwkCsyagu9cV6tcM37Xup5B+l0K9fPKJJ+y3fuu37Kfe91NWeNd1p7DyCQQQqK4AI0MAAQQQQAABBBBAAAEEEEAAgeoLMEIEEEAAgWoJlGdKKzGyK1ev2I0b65UYC4OosIDunE1hPpMah6p0tiaCdRdwOep53U7cecK+8PnP2+c/9zk7fc89Vq/nHnWfEC4s91lhRRwOTwgggAAC8y5A/xFAAAEEEEAAAQQQQAABBBBAoPoCjBABBCooULkJ4OvXr9ulS5cq+FIxpOoKaOI3xXyMslZbsve89732b//tv7Wf/8TP2z333hsngOej9/QSAQQQQAABBA4WoAQCCCCAAAIIIIAAAggggAACCFRfgBFWVaByE8A7Ozv22k9+Yukja6v6wjGuqgmEuRiQ7gYOFuJkb5Hntry8bD/90z9tX/yNX7Nf+IVP2F13rViR122nvm25p2a6o7lXzMWw6SQCCCCAAAIIILBYAowWAQQQQAABBBBAAAEEEEAAAQTmWqCvCeB5GmGWZfbSS/88T12mrwsvEJoCKW2uznqi7haFmcfJkyftwx/+cLwj+POf/5w9+uijVluq+SbfPsQ4tHc5Bq2qvK+W2X8wAZmVY7C9/dDwHYbZ33fngQACCCCAAAIIIDBhAZpDAAEEEEAAAQQQQAABBBCYf4HKTQDneW5vv/22TzzN/4szIyOgG+MQKHz2NIX5cmxD6WydknmRW3sUPuGbF3U/x+re89yj8DDLQrDbjh2z9//U++xf/+Zv2b/5rf/DPvTMB+2O2283rySW8Z0sFFYK39/bCG3hO1ihu4czL1yK4DsrMk8V7ful9bR/bnWvpRTeb/XddHeyRyrfnqb9i5DbnvDatC2VT/W0p2ojRsXbTw7tqYwKt9pjJ0vP07b28t3WbdxfuR9fPaPu3e0c6rO6F0KwEDqH7+xF8kOHH+alc8UGXs7jueqvRJfUDvgKofO4QmjkZxasVxzUfzvw6yC7Ayro+dr2fu3Vd9UeQmOsIexPtb139O6/2hgmerd98NaDjo+D+nZQCwfVf9D+B23vdexp20H7D7t9WJ9h29fP1Z4xdAO9Kzjo9T1oe+/ah9867faHHwE1IIAAAlMToGEEEEAAAfQUI44AABAASURBVAQQQAABBBCoiEBWkXHsGUb6G8B+zXtPPisIzJZA8O4oPJnZR7eO+eRJa1NpubnocyV29uxZ+9SnPmX/4f/8D/bFL37Rnv3oR+3so2ftdk0I+7BD8KdWHSwggAACCMyKAN+dZ+WVOHw/Cn8TPGgM0low/TN/PlzYlL8Osply92geAQQQQACBKQnQLAIIIIAAAggggECVBCo5AXz9+g1TmDVno6r0ijGWigrM+6mYm+7MDbpbN2jZbHtn08/Aui0fO2JnH3vE/tXH/5X9xm/8mv3rf/Nb9qu/+iv24Q9/0N7znvfYfffdZ3eevNOOHj1qx44d83qCR2a6o1h3NxX13Iqdeox6vW6tUJ63UHQMs2BmS1nmUbMjtaUYS0tLtuTLNU8VIQvWMUKI7de8lnJknh9CaR8tdwiVi+H7Z+XwssoPwetQZJ52Ct+Weey7w8wG+2rfv7y3Pi5fEU3coz2t1WpWC5mV+x9CMPMIIXjSPXyjP8KefVVPCMF8gz9CX3HQBfpBt+t4iuE/GmRTyzKL49RYBwzZhRD86Gv8pPEqh15Wn8phw375BJDuut8Nr7DUUW0OIZjGovOhHFlW89cos/JXZsGyYjeCmeeUI/j6btjQX6FHDfu3le203GPnAzfp2NIniuS5vsOYhRCGjuhnoXVe2Ai+Si/nwMdf+w6ZV9YK72cIIR4bmZ8nnSKE4U1C6FyHd8VkX/fv/ylyX94Tee5luof20+to/hWC6w8Zme/fd7iZNzvSh47pchxUuQwPE6q3Py+zEDq/fiEcnK/XZlRh6cvb9U6ZwntgvcIO+OrUt7iLtxH8WGiEtxDXB09jXTwhgAACCCCAAAKzJEBfEEAAAQQQQKByAlnVRqRJk/X1dXv11Vf9mrcufVVthIynOgI6PhUaUa6nSkQIwcwfVvoKIZg/4mTbXXfdZe98xzvtuZ9/zj7z2c/Yv/t3/87+/b//9zF+8zd/077o8cu/8sv2y7+8G7/kyyli/i81tyntGL9kX/jCF+xzn/2cfeYzn4l3Iutu5E9/6lP26U97KI3xafv0pzrEpz9tn+oSn/b81j5a7hBp31i2tH1ffqe2lef7qOxB+3/Kx9IpPh3HVh7n3mXt84u/+Iv2yU9+0p577rl98XHlfdzzP/5xe65DfNzzekWnfcp5vfZtbXvu4/bcc//KPr4nnvP1cvS3XfU04jmv06PZ/4/99LP2sY99tEd8zLd1j2ef9f33hNf17EfsY61o3957/dmPPWuqsxEfKy2X88vLH/UyH2mGlsvbnjWN7Vkf3248a7ENteOh7R/5yL+wD33og/bM0x/weHo3nnnannnm/fb0M57fjKefftrXy/EBXy9HedvT9kxzv930Gc/bjaeffsZa8Ywve3m1txtP29MxX9vaw7eV9n/Gl5/xsnvjA95eOZ62Z3wMMZ7xZW9vt28q53ml7U+7yfvf/1P23ve+29717qfsXe96VzN8/V2KtJ5SlXnSy6RI+c303Z56vNvreXfH/X27b9ttp3091ZvSd9m7vXz3eNK3l2Nv+Xd5XxTv9lRRbvfJJ560xx9/3N7xjnfYY+94rBlnPX20GVp+zM76tm7x2NnH7LEe0W0/5cf9HnvMHivFO7yucpS3dVt+5JFH7cEHH7IzZ84MHQ94HQ/cf8ZSHFTn/V52lHHG6yvH/fffbz3jvvvs/q5xv91373374p577rG7777bTp1a6SNOeZnesbJyyrrGqUNuU51t+548uWJ3njxpd955Z99x4sSd1jlOxE8qOX78Njt27LgtLx+z5WYcOXLUlmo1fz8T/P1MZrWlJTML/H/D+EIAAQQQQAABBBCYdwH6jwACCCBQTYHKTQDrZdIk8BtvvKFFAoHZFNhzG0+aBFY63xPBIWiit3OkFyLP88bFUh9uLavF7OWjy3bSL97q4vPDDz1k73zsHY3wyYd3vvOdcSLiCZ+MePKdj9sTHpqYUGhyolNof5V7p+/zxBNP2JNPPhnjKZ/UUGg95T/+xOPWHrEt7dsWTzbXVT71S2l7POET3Ir2vj3u41IoX5Mqjz76qHWKsz5p8ZjH2bNn7Wwp3vHoWVOkvMd8QqRTpEmSR33fcpz1/VM88ugj9ujZRzvGY96vGD75crYUqd5uky0pP5Urt63lx7x9hfr/qLehePiRh+2hhx9qiwftoYcetIcfftge2RMP+vpu6FjZGw/Yww/txoMPPuiTPw/aQw804sEHz/j6GV/39Mz90f4Rb/+RRx6yRx55sBRaf8h2+/WwL+8P9W83HrKHfRwPez2Khx5+wNcftgf9eO4WD3j/FK3+eT/V58b6AxYnnM4oLccZe+CB+2Pcf+Y+u9/H0Qgt78Z9999jcXJozwSQ5923G6fvOW333HuP3Xe/9rvfGvVp+T47423crwmvBx6wB70PitTug96m4oyne8P38z6d8bj//ntN21T3bqite013/TdCy82497Tdd6+WPb2vEfp+0CtOnz5tins9vcdDy4p77r7LTt91yrfd7ZNZd+2N076u8DKnvMzeWLFTdzfjrhW7y7ff7eVU970+MXav97ER99i97naP93c3TkfLe7yM4vQ9d9tp3+du79fdd3k/9sVddton2k7ffdrTzqFflmnF3afsLu/LXd6/RnqXT76dbMYpT8vRyD+5smJ7405fV6yYJstWtP3Ok7bSjJMnT9rJ5vLKyZOWJtOUd/LOE77N9z2pVOXutJWTd9qpGCue7o+VUyvWK+70CbiucafaOmnq057+eR9XmnHHHXdYrzhx4g4fwwlbWTnpPiv74qTn94o7fWx3ej9WmqFl5Z30dYWWT7jLHd6O+nHb7bdZK267zScXT/QI77v26xYa2+232x0eJ5px+x23m0J5t992PI79dt92+22e3xa3efvaprRTHPf9Y1+VluL2uJ/3zdu/XXH7HT4Zuj9uU3u+7TYv3ymOe/5xn0DttE15sf3jx+22Utvl5eO+7fjxY9YtjvmEbHnbMS+7fPSoHT1yJMYRpb5+5OgR6xZHl718x1iOE7+xj7F/t3k/GyFTuZw4ccKWjx2LbR07tmz6BI2sVvNJ4d0IWWbmk8PGFwIIIIAAAggggAACCCAw2wL0DgEEKiygqxOVHN5LL71k+sjCSg6OQVVMwGdCW5/FWbGhtQ0nL/qb4NYvcej81QVUpQotK7ScImQ+2dwjMp+QLkcIXr4ten6kp1/AVZuK2GbIrFXet8W8LmlQvre1p/3M20/hF4ZD8HWPNqbWamgtmZe2kXyV6xykwsPuN0gbu2Wb50Tw46UVytstEZda25rlYmb5yfPNI5Urb4rLvk3nXtzu9adfzFBeeXtrPWZ2edL+zfpSCdWr9tP6SFNvL/arPS01EsfjfVI/FKVNjUXfFvuX0kbu7nPKT+nulsZSe9tab2zZ/WDstG/altJUrpTGPpa3p31LZfpeVD2dIlWQtqU2tJ62pdS3qU8pUnbXtFm+td3Xo28xgvO38FpVXzn1rJ4PlS9Hz8KNl6xUROd8CHpuZspBx5xSRTN7EkmpF63mOuW1Ns7Egl6rbuEd1Gewdwt3zpvR6aOIG7sVVsSPKPfUy5afvXbLtc2bb5T1l7e07MV9X2/BN7bX7yXNzGvwbY1l31E7lGK3rQ4lmsXb6y2vqypV3y0a270VL1DeLy2r1bQc0zhWL69ue+ihfNVzqIgV6ClYCHtD7wFCCKY7gTXxq8nm4z5hfWx52ZZLcVR3Cx9ZsqxW8zr0362gCluh/ilaGSwggAACCCCAAAIIIIAAAgggMHEBGqy6gK5IVGqMIQS/0BLs3Lnztrm5XamxMZgqC4QqDy6OLYQQz80QPNUkqKdxgz+F4Hlt4dnml00tzmH5BeWYKrMZaTI5XgDXxd8OYZ5XDl1sTaFqtKy0W6jN9DcxtdytXKf84Jnt4VmtRygZhBB2bcrLPu7Dtq+G1Oc9ocwBQvsO037aN6XlpkMIcTVdTA8h7DOIBVpPjtFablso+vhR5rtrPDGauwdPg2YHfJsvdnn02jjA5FqX2svZsW+l5hr9K5cYdLlU2aC7dii/r39evfrYoWiHLC/cIXd/Vv81tu/bsX89my1vLC+31zzAevNYDKExjhBC67jOLJgihGaemefYgF+hWX5E/W3WptNANSuUFUIwnZs6d0MIlr5fheAjCL7uYRP+Ct6ewpP40OudxaXJPKk9RWpNy5mFxj//fh693Edp8DSVG1Wq9mJ4hUHhh4BSvXa+OraH2uy7cu9T5oUVnizMI4Sw5+7fmk/6Hj16JE4IHz923DRBrMnhLPN3NV7W57VNX3oPotDyTAWdQQABBBBAAAEEEEAAAQQQQACBSgj0vEYzHyOMl7/2dfXq1au2urq6L58MBGZPIB3DKZ29Hrb3KIRgIYT27H3rurBZjn0F+sjQBF0K3fWzG33sPJEifsU7XoHvlHbuQJq01tYQDnZUucNEckvprp36epgaR72P+qE4ZL3aVaHdU6rlUuzRba50KVraq9Oi9mqPTuWaealoc/XwSaqomTbH0F99Xri5WzxE+9tpTKW8LwfVXO6rlg8qP/T2cp/Ky6WK1Y8UpexBFoOFHsVT5Z3S9t3K9ZSX28v1sZ6a61m0sOATm7tFym2Wl3dLDLRUeOlu4Zsaj04FGlvG/uxNj2CUQ3WzU/veremfzuVRpQ552qm/5aJjX/Y+RBylY2/s4AayECzLgk8OZ6YJYU0EN+KY6SOkl5ePWQiZ6X2S8YXAjAjQDQQQQAABBBBAAAEEEEAAgeoIVGQCWMPYGzdvXrfXXnvV/NpLdV6tyY6E1sYpUASfi2uGeRrbUqrjOK7M7pN3MzT7rIuWvaJ9EKlszA96Lt9BqY+jrPuF0EZY/OjU3BrnsK7m7kZe1H3nPEbICkth+ljSQaLZRmqrPS28nW6hstpmravNhalf5fDrvqbJVyvaxtbWx679P6B/1mN76lu5P+XluK/3K6Yd6lGf5Kk0hdYHirZ61adyWMuu8Vpaq7xZUfjrWugl9qd0J7e/HqZorocis0bYbup1hGZkZu5vjS8/3nLfN7e6b61b4a9B7m0UsYRv7HhONnY136M9CrfzvTy7aITX7QeAL/s+3r/GtmCZ99EPUU9tX9S8bYU1v1IX/GjxFgvvYyN8cKbIPTf3dnPvtzdh5vuXo/D8wrcrTF9+mgRvfzdM1bSi0bfM+5WivY+NfM81RW6F92A3ihA8J/i2Rnjz8XUrtNDsWxZqvn3PK+Fl3N+9gvd1N7xY7vVoX6Ueu/0z7+PeCA6QeW+C11M0I2++tupn7Jv3z7LMQmiEWbDdLy0rMs9S+Fi8zvTLGUrDHrus5Zb6nHn/d8MseJ/Vr0bqdfthrWVrfhWelaLRx8Lq3vfdftd9RLuRxhXT2Dcz2RbeTqG6/dDT3ZmpP5b7Cx7DN3j5Xb/M/bz/nhdi1C3ZKTVv1TtvOif2RuF5XlfwxuIYfADRMPO1YKGToj4AAAAQAElEQVTlY75cjtzXc2+zW5hv87C9Efy1b0Sjf+pbLZj5S2jBmyx8sDHM++X7OoN67kudH17c+2Fdo9t52co3i6O15lfu/esUjdek8NM/b0XhL1B7+77RqYtWtG9vX1c/lNds3tKxsyfVxqCng0N9Kke3PdRmOVRO6+p/Gr/yCvcwH46/NH48WYygDc0o57cvq65Gnbl7dA5tL4f26RY6bjJ/tWohWIoQggX/IdwtrO1L4+k30q4heBtdIpVJqey8qGV+QNeWlkwfHX3k6BHT3y8+cuSo1WpLVqvVvHjw4IEAAghMRYBGEUAAAQQQQAABBBBAoGICWcXG0xqOLrC89M//3FznYkoTgmSmBHRcKmaqU83OHJA0ux1Cc6FL8faLqfuKafdy7Csw5oxy252Wx9R8cjmw+k59KucdWAEF+hMoo2q5n7185qOfYmMto76WY6yNdai83LaW24soT9GeP6l1tV2OSbXbaCf4hFRjqcdz6LGNTbMloNeqU0yzl+rPNNs/ZNvqtuKQu8/tbvqpodAAQgiWhcz0d4SPHTtmx44tx7uCjx49aiGEGMYXAggggAACExOgIQQQQAABBBBAAIEqClR2AjiEmr3++jnzayhW+L8qvniMqUoClT0Vq/QiLc5Y5m6kg54/Kq8YdqC5WevuSONrFALFKF6XUXTksHWMuf9T9wmHhWG/GRXQXba9unbQ9vZ9VV7Rnr93PU2D7s1duLV0Onkassw0Iay7gI8uL9uRo0dt2dMsqy0cCwNGAAEEEEAAgQkL0BwCCCCAAAIIVFZgzFcqp+fm11Ls/PnztrZ2zbQ8vZ7QMgLdBHQBVKHtPpGkhEAAgUMIcP4cAq3rLmxAAAEEkoA+cjot73k/7W9f9qw3C6m8ornaluh7tUecIfYK2rYOu6p2U8zjm3/9wmoIwWo+6avQ5O/Ro0dMqfGFAAIIIIAAAggggMAYBKgSAQQQQKDaAtWdAPYLKDdu3LBLly7FV1AfuRoXeEJgFgR08TNF6w51XQz1C6Oz0D/6gMAsC+iu23Kor2ldy+2huyYVph95ivYCg66rjmbEen1/pQpf5IHAHAuMoOvNc6N1vrWv6+dcr2gv31yf55m9kmoaRre0VHQsi+mtR0rVSHm5vV/arry8Odub+VuVGL5BWdrXF+PDN8V0/1N6vfdvGUWO+hfDK1MfFL44d48QXNQf6ngIwUIIPvmb2fKy7gY+5umyr3NHsPGFAAIIIIAAAggggAACoxCgDgQQWAABXVWr5DB18Wd7Z8defPGHltVCvIhSyYEyqAoI6GhNUYHhMAQEJi2gyd9Jt0l7CCAwYYHg7Sk84TEmgf3VamI15eqdSlrulGq7pnqVdtpupq3NLZo5VjRXh03UZjmGrW9a+wfzfz7xu9u+1jOr1WoeS3bUJ4O5I3hXhyUEEEAAAQQQQAABBBBAAIHDCLDPoghklR1oUfglFLN/+sd/tJ3t0gWnyg6Ygc23QJjv7tN7BKYpcOg7b3XeKYbtfHV/lA4rw/4I7BXo9H5sFOfg3lZY619g5N+9/OUsujbf3lr3kl2rOGiDt39QkVneHrJgMYKnbaH/2Hiu6Y7go0ePWpbJM4xuONSEAAIIIIAAAggggAACCCCAAAKVEtCVg30DqlLGT37yE9up71RpSIylcgLp4l1KKzdABoQAAggggEAXAX72dYGZu+z4Svqcbkz76n3/JfuqbmEKhXg38PLysh05eiQuh4Cl8TWUADsjgAACCCCAAAIIIIAAAghUT2DuJ4D1t317xbXr1+yVV16p3is3vhFR8yQE9JmKKXRLR2xTF+/m/pSMI+FpVyAEf131UNrMDiFYCMF6fe/StmbxsSWF+ZX6Uu1qsxylTbO1qDt+y6HepXUtp+iUl7bFVONXxJUBnnQXY3k/rTd3T20qbWaRTEegfCxrOS9yK8d0erWoreocUZTHr593CuUpVWhZ5RRarl7oU497xbhH3Hrr0WyoLF3uV3PzvkR/C1h1pA3l5eCZehWV+mLpoVyFsjzVTimUNWSo3/E78v6Gh6x5crsXuf9ELkXIfDD+8NzWe4W2H9neuWC1rGZLR5bsyJE0Eey+1vgKIcT3GiHsTxsleEYAAQSiAE8IIIAAAggggAACCCBQUYHdqwRVHWCW2UsvvRwvgFR0iAxrbgWC91zhycw86AgCCPQnEKcb+itKKQQQQKBCAsN/99N7H0WFUKY2lMIkqY+DbkwEL1mttmSZTwyHUPn/5k1NnYYRQACB6ggwEgQQQAABBBBAAIEqC1T/ykCR2Y9/9M8Wgi6PKKr8cjK2+RWo/qk4v6/NAvV8akMd9vhv29+/75tiauOhYQQQ6CgQCs/W+arwRT10J6hSYgEE0uuu42ABhjuBIQaf5E2R+XKWZVZbqpnSRvP836fhwDMCCCCAAAII7BMgAwEEEEAAAQQqL5BVfYT62MdXX33V1tZu2P6PTqv66BnfbAvoAqhCvSx/CKPWCQQWTYCL1NN+xWkfgakIxEnhqbRMoxMX0Hsdj/iap/c/E+9E5RvUT9NazSeCPTJ9lLQpp/LDZoAIIIAAAggggAACAwhQFAEEEEBgMQQqPAGsoWWW57ldvXrVXm5+DHShP162GK8to5xlAV38TNH6zQRdDPULo7Pcb/qGwEgEdDG6HKpU6/q+reUDIvh5Ug7z9bSL7vwtbysvx3KlsmkfUgQQGKGAzrH2aFYf7/Zt35Z+9im/Wa7CiQh6RTWHrtdWUc3RzdKoQsgsBP089V55mmWZLe25I9j4QgABBBBAAAEEEEAAgcUWYPQIILBAAtmijPUf/uEfLS90kXFRRsw450dAx2WK+ek1PUVgOAFdoE4xXE3sjQAC8yygn3/z3P8q9H1SYyhNArd+CW5SbS9WOyEEyxQ+AaxJ4NrSkmVZzSeHG//1C0E/f40vBBBAAAEEEEAAAQQQQACBhRJgsIsm0LgKUOlRa4iZvfzyq1avc5Gx0i/1XA+OC3Fz/fLR+dkS0F3AitnqFb1BAIEo0HhfFhd5WjABvfblIfO+vKwxquUQGs4hBAuhGV555pPBIdN6Y7tnNR48I4AAAggggAACCCCAAAIIIIBAJQX2XAGo5Aibgzp//rytXl1trpEgMEsCodmZlDZXSRCotIAu/Keo9EAZHAIIIIBARwHe93RkGVNm5pO/mgRWhOD2ijG1RbXzI0BPEUAAAQQQQAABBBBAAAEEqiuwMBPA6+vr9vLLL1f3lRx+ZNQwSYHyHwA0vwgX21a6MKdkHHHVn/IiN0VRFNYpqj7+7uNLE78pVUktlz4eVFkHhe7yVXQrp23lMJ1fim47kI8AAsML6BzrFcO3MM81pE8+7pbO89i69z0dDyrhy3veAymPGLdACHqPaRZCMN0FnNVqVssyMwvGFwIILKwAA0cAAQQQQAABBBBAAIGKC+h//hUf4u7wXnzxxcaK5hkaSzwjMEUBXXRTTLELraZZQGDaAnxjnvYrQPsIIIDAZAT03kcxmdZopSEQQrAQPHw1hGC6E1hhfCGAAAIILKAAQ0YAAQQQQAABBBBYBIHFmQD2uYUXXnjB6vmOhSwswmvLGOdKYHFOxbl6WRals1Mf54B3/k69v3QAAQTGJ6Cfh4rxtUDN0xJIr6u/KZ9WFyrfrv6Po+g8UG3RpG8WfMkjq2WWZTUv7Ov+zAMBBBBAAAEEFkCAISKAAAIIIIDAwgikKzGVG7AuLcXw6xm5FbZT1O3Slcv2wx/+2Or1PH4ca+UGzYDmTCAeoc0+MwHWhCBBAIEJC9AcApMT0M+6FIO2Wv6ZOei+lJ8NgeZrr8+/9vfms9Gnxe2FJoFDCFarZT4JnDXuDvb1EPw/T8YXAggggAACCCCAQBUFGBMCCCCAwGIJZFUcbrpEmFK/ohEvM9Xz3L7/g+9bqIW4XsWxM6Y5EdDFzxSto1FHrC6OzskY6CYCsyoQ/DzqFOb5MWa14/QLgYkLTKjBXuee3oqWI5VtS/f9zJxQ12esmcLn5tpk4ne1lDdj3W12Z7Z71+zknCZ+QFh7HDyUELSPxT3Nl3UncAg6Dxv5xhcCCCCAAAIIIIAAAghUTYDxIIDAAgrof/rVHbZfw9CFMk2rWeaTvr7+ox/9yLa2ts0XqztuRjZnAjpCU8xZ1+kuAggggAAC/QqUfzGj330ot0dA7xbim9iRvJHdU/UEVjQR3GymNaHfXCcZQkAHQ4pUjdbTcuc0hGAhBP8vUiONdwLXMs9TBOMLAQQQQAABBBBAAAEEEECgKgKMY1EFsoUYeOkaxmuvvWaXLl3xYfvQNTvsSzwQmL5A6SCdfmfoAQITFvDvxxNukeYQQKBPgWLE56fqU3RtXu0puhZgw9wKtL+ucTp7bkczux3Xe0pFu3dbj301BJUzazxb6Wt/TmkjiwgggAACCCCAAAIIIIAAAgggMAcC8crAHPRzZF2s13N7/vnnvT6/sNG86OErPBCYooAfi7H1lMYVnhBYMAGO/wV7wRnuXAlwfs7KyxVfCc2bKmalU4fuRxzNofdmx9EIhBAshEZkSrNgmUcIC/ffRFukL8aKAAIIIIAAAggggAACCCBQfYFK/s8++OsWwy+OhSK33TALoWZ/93d/Z7n/4wZg0xcxDQEdfClMR6s6obSSp6QGRyBQEtCxXg5t0vqIjn/dXdgpTPUr1B6BAAKdBXSOeLR+RnmpuOx5vnjwI/ci7eFZeui8VBpD9SniSukp7ZuymuuxD/o+oUjb5i9Nw+iWHjQifXKy1LpF2l/lekUqN5k09Vat+XJ58MoiDiGg8yBF++7+HyBT6Nxp39ZYL4rCypFrvbHJ35UGCz75Gz8SOvPXq5lPggAClRFgIAgggAACCCCAAAIIILAgApX9X33wF7BT+NUOe/311+0nP/mJBS+gyyNelAcCUxDwA9AUU2i61SQLCExLQMd+imn1gXYRQKC7wCyen+pT9x6zZVdAUuXY3TILS6lns9CXee6DHLv1/5D/w/H/HIV492+wEDKr1ZYseNqtFfIRQAABBOZNgP4igAACCCCAAAIILJJAZSeAe72I9Z3cXnjhB5bnhQXdEaY7EYwvBKYpsJCn4jTBaVsCsxJ77gqclU7RDwQQaAiM+ueT6lM0aud5kQTS614s0qDnc6zBu+2hu4RrtZqv8EAAAQQQQACBuRdgAAgggAACCCCwcALpSszCDfz73/++1ev1hRs3A54lAV0AVahP3T+mT1sJBKonoGO/GYHjfxqvL20i0FugeX7aqM9P1afo3TpbRyegV1K16fcdU2h98qHX3UOfTR0/onjyPaDFwwlktZqFEFpxuFrYCwEEEEAAAQQQQGBaArSLAAIIILCYAgs7Afzqq6/a+fPnF/NVZ9TTF9DFzxSti6C6ROsXRqffO3qAwJgFdKyXQ81pfUTHvyaUO0WcyBpRG+oygcD8CvTouc4Rj9bPKC8alz3PFw9+6K1lezT30nnZXFzUJFL6t7tuh1gprQAACA5JREFU6ahdvCmb7qSvRqRjR6FlYp4EQvw4aGtO/Oq8Nr4QQAABBBBAAAEEEEBgvgToLQIILLDAwv5Pfmtry57/7vONlz6ERsozAlMRiJdnvWWlnvBAYOEENDHA8b9wLzsDng+BOGk7jvNT571iPhiq0Mu89XbXpjQpXHq90wx4FWAXZAwhBJ8IbvzXMYSwIKNmmAgggAACCCCAAAIIIIDAPAvQ90UXaPwvfgEVCr8G9fd//79sc3PTL2YsIABDnjEBLqTN2AtCdxBAAAEEZkJAb1UVM9EZOjGUQPvrOI5fLBiqg4ux86Cj9MneYP5PaYz213HQCimPAAIIIIAAAggggAACCCCAAAJjF/AGFvd/8H4B4/U33rBXXnnFijy3omhehFJSDkfigcB4BUKz+pQ2V0kQQAABBBBAAIHKCvC+Z55f2hB4/ebx9aPPCCCAAAIIIIAAAggggAACiyOwABPAGuJuFEXwyd5gIQSr7+zY9773PV/3F7zwMr7NLJiVQ5PBVskvBjVNAR1rKeLxps7o2PPjUIsEAggcXiB+P/dzqT01z4tx+KrZEwEExi2QztOUjru9atevdxaK8sc/T37E5dfSl9P7H6WT7wwtDikQQrAQ/HX0ekLQcvAlHgggMAcCdBEBBBBAAAEEEEAAAQQWTKDxv/cFG7SGq0sVIQT7zne+Yzdv3bLC/5nFXLNWanwhMEaBdLyNsYmuVbMBAQQQQAABBBZCYOZ+mZH3P1U47kJzErgKY2EMCCCAQPUFGCECCCCAAAIIIIDAIgos7ARwerGvXFm1F77/Dxbnf1MmKQITF1j4U3Hi4gvd4MwNnuN/5l4SOoTA2AV03isOakhlFJo0PKgs22dbQK+jejhzM9LqFDGAQAjBQlDoNQ0D7ElRBBBAAAEEEJi4AA0igAACCCCAwMIK6H/tCzt4DXxrc8u+9a1vaZFAYMICugCqULO5nggEFliAC8iTevFpB4H5FNDPS8V89p5eS0DvdTyCXkeF8oh5FwghxMngeR8H/UcAAQQQQAABBKoowJgQQAABBBZbYOEngEMI9vIrL9uFixf8SOBilCPwmISALn6maN1+ruPPL4xOon3aQGCqAsFbL4evmtZH9CMp+HnUKczzY6g9AoGFFJjAoNN5Vk6bzRb9nOPl/UrL+35mNuucs6Twb3W94qDhaN+SSvyOVl4/aP/pbE89nE7rtDo+gRD8gI7VBwshxCWeEEAAAQQQQAABBBBAYCYE6AQCCCBg/VyJqzRTCMHWVtfsu9993kLGhYtKv9gzOzhN/KaY2U7SMQRGLKDvtylGXDXVIYAAAhUV0LsFO/S3zmmjaCK42YfWhH5znWRuBUIIFoJi4f9bObevIR1HAAEEEEAAAQQQQACBqgkwHgQaAvxP3R1CCPa33/iG3bhx09d4IDANgTCNRmkTAQQQQACBCQvoradiws0ueHOZzxwrpsvQ/rp7p6bbocVqfYyjDYH3sWPkpWoEEEAAAQQQQAABBBBAAAEE+hcolWy/ElPatFiL586ds5dfetnMr18UrY/ktcYX16caDjyPScAPulhzSuMKTwhUXEDfWFNUfKgMDwEEEBiRQHynUJlvnXE0I5KhmmkLhBAshEZMuy+0v1+AHAQQQAABBBBAAAEEEEAAgcUTWOAJYA1d0XjRiyLY17/+l74STMu+4I+wG7rY5msVeDCEWRDw481SmI4zdUrp7jGpHAKBagroG2o5NEqtlz4eVFmHDf2d0U4R/+oB59hhWdkPgf4EdI71iv5q2S2l7wse+35m7paYp6X0ycfd0oPGov2G0dX+5TiovdFsTz1Wbb6cXkulyiLmXqAoCv//k36O672sWQhhTxhfCCAwTQHaRgABBBBAAAEEEEAAgQUV8KswCzryDsP+p3960VavrplfsihtDaVlFhEYpYCOLcUo6zyoLrYjMKsCunA8q32jXwggMBsC/Mycjddh2F7odVQMWw/7z5pACMFC4L+Xs/a60B8EEFhkAcaOAAIIIIAAAgggsMgC/A+9+erX63W7ceOGffvvvm31+k4zlwSBSQlwKk5KeqHbmdnB5zPbMzqGAAIIzLtA8AGku359cYqP9F6HX/iZ4otA0wgggAACCCCwKAKMEwEEEEAAAQQWXiBdiVk4CF16iuFXxfQJdHkz/frXv24h85WFE2HAkxeIR2CzWSbAmhAkCCAwJgGqRWD6AvpZl2L6vVmUHujdhsaq97sptD75aL72mo221KvJ94IWEUAAAQQQQAABBBCougDjQwABBBBAQAILOQGsS07tEYJP+nq8+dZb9sI//KNsCATGJ6CLnylaF0F1VOri6PiapWYEFkIg+HnUKczzYyyEAoNEoCww5WXOvfQCpAnYbmkqN6pU7yxSW6Oqc/B6eP0HN2MPBBBAAAEEEEAAAQQQQOBQAuyEAAIItAQWcgK4NXqf800XxVK6s7NjugvYfFurHAsIjFVAl2d1cVTpWBuicgQQQAABBKYnoF/MaLWun3uKVgYLYxNoVKxPu2ksmaX3vWl9Mmnp9W79EtxkWqYVBBBAAAEEEEAAAQQQQAABBKovwAgR2Cuw2BPAey3iWpZl9vx3v2vnzp2zrMYscEThCQEEEEAAAQQQQACBkQrwi28j5exWGfkIIIAAAggggAACCCCAAAIIIFB9gQ4jZAK4A0pRFPanf/o/bWd7p8NWshBAAAEEEEAAAQQQQAABBBCYbQF6hwACCCCAAAIIIIAAAgggsLgC/z8AAAD//0TrI+4AAAAGSURBVAMA8/P/C5HFO1QAAAAASUVORK5CYII=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30" y="0"/>
            <a:ext cx="18288330" cy="1028666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3934" y="857220"/>
            <a:ext cx="9286940" cy="55007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Ч</a:t>
            </a:r>
            <a:r>
              <a:rPr lang="en-US" sz="141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то</a:t>
            </a:r>
            <a:r>
              <a:rPr lang="ru-RU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 </a:t>
            </a:r>
            <a:r>
              <a:rPr lang="en-US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endParaRPr lang="ru-RU" sz="14100" dirty="0" smtClean="0">
              <a:solidFill>
                <a:srgbClr val="FFFFFF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 algn="ctr">
              <a:lnSpc>
                <a:spcPct val="110000"/>
              </a:lnSpc>
            </a:pPr>
            <a:r>
              <a:rPr lang="ru-RU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К</a:t>
            </a:r>
            <a:r>
              <a:rPr lang="en-US" sz="141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ак</a:t>
            </a:r>
            <a:r>
              <a:rPr lang="ru-RU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endParaRPr lang="ru-RU" sz="14100" dirty="0" smtClean="0">
              <a:solidFill>
                <a:srgbClr val="FFFFFF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 algn="r">
              <a:lnSpc>
                <a:spcPct val="110000"/>
              </a:lnSpc>
            </a:pPr>
            <a:r>
              <a:rPr lang="ru-RU" sz="141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К</a:t>
            </a:r>
            <a:r>
              <a:rPr lang="en-US" sz="141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ому</a:t>
            </a:r>
            <a:endParaRPr lang="ru-RU" sz="14100" dirty="0" smtClean="0">
              <a:solidFill>
                <a:srgbClr val="FFFFFF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 algn="ctr">
              <a:lnSpc>
                <a:spcPct val="110000"/>
              </a:lnSpc>
            </a:pPr>
            <a:endParaRPr lang="ru-RU" sz="7100" dirty="0" smtClean="0">
              <a:solidFill>
                <a:srgbClr val="FFFFFF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 algn="ctr">
              <a:lnSpc>
                <a:spcPct val="110000"/>
              </a:lnSpc>
            </a:pPr>
            <a:endParaRPr lang="en-US" sz="7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55310" y="2002271"/>
            <a:ext cx="4189563" cy="628450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8572496" y="8072458"/>
            <a:ext cx="9501254" cy="1785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endParaRPr lang="ru-RU" sz="7100" dirty="0" smtClean="0">
              <a:solidFill>
                <a:srgbClr val="FFFFFF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>
              <a:lnSpc>
                <a:spcPct val="110000"/>
              </a:lnSpc>
            </a:pPr>
            <a:r>
              <a:rPr lang="ru-RU" sz="52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к</a:t>
            </a:r>
            <a:r>
              <a:rPr lang="en-US" sz="52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лючевы</a:t>
            </a:r>
            <a:r>
              <a:rPr lang="ru-RU" sz="52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е</a:t>
            </a:r>
            <a:r>
              <a:rPr lang="en-US" sz="52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ru-RU" sz="52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вопросы </a:t>
            </a:r>
            <a:r>
              <a:rPr lang="ru-RU" sz="52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п</a:t>
            </a:r>
            <a:r>
              <a:rPr lang="en-US" sz="52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ереговоров</a:t>
            </a:r>
            <a:endParaRPr lang="en-US" sz="5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727543" y="3431223"/>
            <a:ext cx="2962380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9134475" y="3249163"/>
            <a:ext cx="19050" cy="21638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7439408" y="2531363"/>
            <a:ext cx="3409184" cy="1799720"/>
            <a:chOff x="0" y="0"/>
            <a:chExt cx="897892" cy="47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7892" cy="474000"/>
            </a:xfrm>
            <a:custGeom>
              <a:avLst/>
              <a:gdLst/>
              <a:ahLst/>
              <a:cxnLst/>
              <a:rect l="l" t="t" r="r" b="b"/>
              <a:pathLst>
                <a:path w="897892" h="474000">
                  <a:moveTo>
                    <a:pt x="115816" y="0"/>
                  </a:moveTo>
                  <a:lnTo>
                    <a:pt x="782076" y="0"/>
                  </a:lnTo>
                  <a:cubicBezTo>
                    <a:pt x="846040" y="0"/>
                    <a:pt x="897892" y="51853"/>
                    <a:pt x="897892" y="115816"/>
                  </a:cubicBezTo>
                  <a:lnTo>
                    <a:pt x="897892" y="358184"/>
                  </a:lnTo>
                  <a:cubicBezTo>
                    <a:pt x="897892" y="388901"/>
                    <a:pt x="885690" y="418359"/>
                    <a:pt x="863970" y="440079"/>
                  </a:cubicBezTo>
                  <a:cubicBezTo>
                    <a:pt x="842251" y="461798"/>
                    <a:pt x="812792" y="474000"/>
                    <a:pt x="782076" y="474000"/>
                  </a:cubicBezTo>
                  <a:lnTo>
                    <a:pt x="115816" y="474000"/>
                  </a:lnTo>
                  <a:cubicBezTo>
                    <a:pt x="85100" y="474000"/>
                    <a:pt x="55641" y="461798"/>
                    <a:pt x="33922" y="440079"/>
                  </a:cubicBezTo>
                  <a:cubicBezTo>
                    <a:pt x="12202" y="418359"/>
                    <a:pt x="0" y="388901"/>
                    <a:pt x="0" y="358184"/>
                  </a:cubicBezTo>
                  <a:lnTo>
                    <a:pt x="0" y="115816"/>
                  </a:lnTo>
                  <a:cubicBezTo>
                    <a:pt x="0" y="85100"/>
                    <a:pt x="12202" y="55641"/>
                    <a:pt x="33922" y="33922"/>
                  </a:cubicBezTo>
                  <a:cubicBezTo>
                    <a:pt x="55641" y="12202"/>
                    <a:pt x="85100" y="0"/>
                    <a:pt x="115816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897892" cy="454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717252"/>
            <a:ext cx="15438809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73"/>
              </a:lnSpc>
            </a:pPr>
            <a:r>
              <a:rPr lang="en-US" sz="5612" b="1" dirty="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ПИРАМИДА МИНТО </a:t>
            </a:r>
          </a:p>
          <a:p>
            <a:pPr algn="l">
              <a:lnSpc>
                <a:spcPts val="4080"/>
              </a:lnSpc>
            </a:pPr>
            <a:r>
              <a:rPr lang="en-US" sz="2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РАЗРАБОТАНА БАРБАРОЙ МИНТО (MCKINSEY)</a:t>
            </a:r>
          </a:p>
          <a:p>
            <a:pPr algn="l">
              <a:lnSpc>
                <a:spcPts val="4080"/>
              </a:lnSpc>
            </a:pPr>
            <a:endParaRPr/>
          </a:p>
        </p:txBody>
      </p:sp>
      <p:sp>
        <p:nvSpPr>
          <p:cNvPr id="8" name="AutoShape 8"/>
          <p:cNvSpPr/>
          <p:nvPr/>
        </p:nvSpPr>
        <p:spPr>
          <a:xfrm flipV="1">
            <a:off x="4476905" y="3374073"/>
            <a:ext cx="19050" cy="21638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 flipV="1">
            <a:off x="5002432" y="5733072"/>
            <a:ext cx="1038010" cy="18987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3240029" y="5788178"/>
            <a:ext cx="1025648" cy="19054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 flipV="1">
            <a:off x="9672818" y="5723934"/>
            <a:ext cx="1038010" cy="18987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8092053" y="5723934"/>
            <a:ext cx="1025648" cy="19054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7376658" y="4729952"/>
            <a:ext cx="3471934" cy="1378852"/>
            <a:chOff x="0" y="0"/>
            <a:chExt cx="914419" cy="3631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19" cy="363154"/>
            </a:xfrm>
            <a:custGeom>
              <a:avLst/>
              <a:gdLst/>
              <a:ahLst/>
              <a:cxnLst/>
              <a:rect l="l" t="t" r="r" b="b"/>
              <a:pathLst>
                <a:path w="914419" h="363154">
                  <a:moveTo>
                    <a:pt x="113723" y="0"/>
                  </a:moveTo>
                  <a:lnTo>
                    <a:pt x="800696" y="0"/>
                  </a:lnTo>
                  <a:cubicBezTo>
                    <a:pt x="830857" y="0"/>
                    <a:pt x="859783" y="11981"/>
                    <a:pt x="881110" y="33309"/>
                  </a:cubicBezTo>
                  <a:cubicBezTo>
                    <a:pt x="902437" y="54636"/>
                    <a:pt x="914419" y="83562"/>
                    <a:pt x="914419" y="113723"/>
                  </a:cubicBezTo>
                  <a:lnTo>
                    <a:pt x="914419" y="249432"/>
                  </a:lnTo>
                  <a:cubicBezTo>
                    <a:pt x="914419" y="279593"/>
                    <a:pt x="902437" y="308519"/>
                    <a:pt x="881110" y="329846"/>
                  </a:cubicBezTo>
                  <a:cubicBezTo>
                    <a:pt x="859783" y="351173"/>
                    <a:pt x="830857" y="363154"/>
                    <a:pt x="800696" y="363154"/>
                  </a:cubicBezTo>
                  <a:lnTo>
                    <a:pt x="113723" y="363154"/>
                  </a:lnTo>
                  <a:cubicBezTo>
                    <a:pt x="83562" y="363154"/>
                    <a:pt x="54636" y="351173"/>
                    <a:pt x="33309" y="329846"/>
                  </a:cubicBezTo>
                  <a:cubicBezTo>
                    <a:pt x="11981" y="308519"/>
                    <a:pt x="0" y="279593"/>
                    <a:pt x="0" y="249432"/>
                  </a:cubicBezTo>
                  <a:lnTo>
                    <a:pt x="0" y="113723"/>
                  </a:lnTo>
                  <a:cubicBezTo>
                    <a:pt x="0" y="83562"/>
                    <a:pt x="11981" y="54636"/>
                    <a:pt x="33309" y="33309"/>
                  </a:cubicBezTo>
                  <a:cubicBezTo>
                    <a:pt x="54636" y="11981"/>
                    <a:pt x="83562" y="0"/>
                    <a:pt x="113723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914419" cy="344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 flipV="1">
            <a:off x="13689924" y="3412173"/>
            <a:ext cx="19050" cy="21257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 flipV="1">
            <a:off x="14007026" y="5797316"/>
            <a:ext cx="1038010" cy="18987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V="1">
            <a:off x="13063967" y="5644565"/>
            <a:ext cx="833985" cy="199675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19"/>
          <p:cNvGrpSpPr/>
          <p:nvPr/>
        </p:nvGrpSpPr>
        <p:grpSpPr>
          <a:xfrm>
            <a:off x="2300285" y="7416879"/>
            <a:ext cx="2395470" cy="1171994"/>
            <a:chOff x="0" y="0"/>
            <a:chExt cx="630906" cy="30867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43804" y="9022201"/>
            <a:ext cx="15000391" cy="1108076"/>
            <a:chOff x="0" y="0"/>
            <a:chExt cx="3950720" cy="2918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950720" cy="291839"/>
            </a:xfrm>
            <a:custGeom>
              <a:avLst/>
              <a:gdLst/>
              <a:ahLst/>
              <a:cxnLst/>
              <a:rect l="l" t="t" r="r" b="b"/>
              <a:pathLst>
                <a:path w="3950720" h="291839">
                  <a:moveTo>
                    <a:pt x="26322" y="0"/>
                  </a:moveTo>
                  <a:lnTo>
                    <a:pt x="3924399" y="0"/>
                  </a:lnTo>
                  <a:cubicBezTo>
                    <a:pt x="3938936" y="0"/>
                    <a:pt x="3950720" y="11785"/>
                    <a:pt x="3950720" y="26322"/>
                  </a:cubicBezTo>
                  <a:lnTo>
                    <a:pt x="3950720" y="265517"/>
                  </a:lnTo>
                  <a:cubicBezTo>
                    <a:pt x="3950720" y="280054"/>
                    <a:pt x="3938936" y="291839"/>
                    <a:pt x="3924399" y="291839"/>
                  </a:cubicBezTo>
                  <a:lnTo>
                    <a:pt x="26322" y="291839"/>
                  </a:lnTo>
                  <a:cubicBezTo>
                    <a:pt x="11785" y="291839"/>
                    <a:pt x="0" y="280054"/>
                    <a:pt x="0" y="265517"/>
                  </a:cubicBezTo>
                  <a:lnTo>
                    <a:pt x="0" y="26322"/>
                  </a:lnTo>
                  <a:cubicBezTo>
                    <a:pt x="0" y="11785"/>
                    <a:pt x="11785" y="0"/>
                    <a:pt x="26322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3950720" cy="2727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5" name="AutoShape 25"/>
          <p:cNvSpPr/>
          <p:nvPr/>
        </p:nvSpPr>
        <p:spPr>
          <a:xfrm flipV="1">
            <a:off x="4476905" y="3374073"/>
            <a:ext cx="2962380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7984927" y="2796756"/>
            <a:ext cx="2299097" cy="12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3557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Основная</a:t>
            </a:r>
            <a:r>
              <a:rPr lang="en-US" sz="355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  <a:p>
            <a:pPr algn="ctr">
              <a:lnSpc>
                <a:spcPts val="4979"/>
              </a:lnSpc>
            </a:pPr>
            <a:r>
              <a:rPr lang="en-US" sz="355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идея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58050" y="4917808"/>
            <a:ext cx="3319092" cy="440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ru-RU" sz="2670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Аргумент 2</a:t>
            </a:r>
            <a:endParaRPr lang="en-US" sz="267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11953957" y="4729952"/>
            <a:ext cx="3471934" cy="1378852"/>
            <a:chOff x="0" y="0"/>
            <a:chExt cx="914419" cy="36315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14419" cy="363154"/>
            </a:xfrm>
            <a:custGeom>
              <a:avLst/>
              <a:gdLst/>
              <a:ahLst/>
              <a:cxnLst/>
              <a:rect l="l" t="t" r="r" b="b"/>
              <a:pathLst>
                <a:path w="914419" h="363154">
                  <a:moveTo>
                    <a:pt x="113723" y="0"/>
                  </a:moveTo>
                  <a:lnTo>
                    <a:pt x="800696" y="0"/>
                  </a:lnTo>
                  <a:cubicBezTo>
                    <a:pt x="830857" y="0"/>
                    <a:pt x="859783" y="11981"/>
                    <a:pt x="881110" y="33309"/>
                  </a:cubicBezTo>
                  <a:cubicBezTo>
                    <a:pt x="902437" y="54636"/>
                    <a:pt x="914419" y="83562"/>
                    <a:pt x="914419" y="113723"/>
                  </a:cubicBezTo>
                  <a:lnTo>
                    <a:pt x="914419" y="249432"/>
                  </a:lnTo>
                  <a:cubicBezTo>
                    <a:pt x="914419" y="279593"/>
                    <a:pt x="902437" y="308519"/>
                    <a:pt x="881110" y="329846"/>
                  </a:cubicBezTo>
                  <a:cubicBezTo>
                    <a:pt x="859783" y="351173"/>
                    <a:pt x="830857" y="363154"/>
                    <a:pt x="800696" y="363154"/>
                  </a:cubicBezTo>
                  <a:lnTo>
                    <a:pt x="113723" y="363154"/>
                  </a:lnTo>
                  <a:cubicBezTo>
                    <a:pt x="83562" y="363154"/>
                    <a:pt x="54636" y="351173"/>
                    <a:pt x="33309" y="329846"/>
                  </a:cubicBezTo>
                  <a:cubicBezTo>
                    <a:pt x="11981" y="308519"/>
                    <a:pt x="0" y="279593"/>
                    <a:pt x="0" y="249432"/>
                  </a:cubicBezTo>
                  <a:lnTo>
                    <a:pt x="0" y="113723"/>
                  </a:lnTo>
                  <a:cubicBezTo>
                    <a:pt x="0" y="83562"/>
                    <a:pt x="11981" y="54636"/>
                    <a:pt x="33309" y="33309"/>
                  </a:cubicBezTo>
                  <a:cubicBezTo>
                    <a:pt x="54636" y="11981"/>
                    <a:pt x="83562" y="0"/>
                    <a:pt x="113723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19050"/>
              <a:ext cx="914419" cy="344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16073" y="4723577"/>
            <a:ext cx="3471934" cy="1378852"/>
            <a:chOff x="0" y="0"/>
            <a:chExt cx="914419" cy="3631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14419" cy="363154"/>
            </a:xfrm>
            <a:custGeom>
              <a:avLst/>
              <a:gdLst/>
              <a:ahLst/>
              <a:cxnLst/>
              <a:rect l="l" t="t" r="r" b="b"/>
              <a:pathLst>
                <a:path w="914419" h="363154">
                  <a:moveTo>
                    <a:pt x="113723" y="0"/>
                  </a:moveTo>
                  <a:lnTo>
                    <a:pt x="800696" y="0"/>
                  </a:lnTo>
                  <a:cubicBezTo>
                    <a:pt x="830857" y="0"/>
                    <a:pt x="859783" y="11981"/>
                    <a:pt x="881110" y="33309"/>
                  </a:cubicBezTo>
                  <a:cubicBezTo>
                    <a:pt x="902437" y="54636"/>
                    <a:pt x="914419" y="83562"/>
                    <a:pt x="914419" y="113723"/>
                  </a:cubicBezTo>
                  <a:lnTo>
                    <a:pt x="914419" y="249432"/>
                  </a:lnTo>
                  <a:cubicBezTo>
                    <a:pt x="914419" y="279593"/>
                    <a:pt x="902437" y="308519"/>
                    <a:pt x="881110" y="329846"/>
                  </a:cubicBezTo>
                  <a:cubicBezTo>
                    <a:pt x="859783" y="351173"/>
                    <a:pt x="830857" y="363154"/>
                    <a:pt x="800696" y="363154"/>
                  </a:cubicBezTo>
                  <a:lnTo>
                    <a:pt x="113723" y="363154"/>
                  </a:lnTo>
                  <a:cubicBezTo>
                    <a:pt x="83562" y="363154"/>
                    <a:pt x="54636" y="351173"/>
                    <a:pt x="33309" y="329846"/>
                  </a:cubicBezTo>
                  <a:cubicBezTo>
                    <a:pt x="11981" y="308519"/>
                    <a:pt x="0" y="279593"/>
                    <a:pt x="0" y="249432"/>
                  </a:cubicBezTo>
                  <a:lnTo>
                    <a:pt x="0" y="113723"/>
                  </a:lnTo>
                  <a:cubicBezTo>
                    <a:pt x="0" y="83562"/>
                    <a:pt x="11981" y="54636"/>
                    <a:pt x="33309" y="33309"/>
                  </a:cubicBezTo>
                  <a:cubicBezTo>
                    <a:pt x="54636" y="11981"/>
                    <a:pt x="83562" y="0"/>
                    <a:pt x="113723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19050"/>
              <a:ext cx="914419" cy="344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857456" y="4917808"/>
            <a:ext cx="3242852" cy="440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ru-RU" sz="2670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Аргумент 1</a:t>
            </a:r>
            <a:endParaRPr lang="en-US" sz="267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930082" y="4917808"/>
            <a:ext cx="3312034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ru-RU" sz="2670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Аргумент 3</a:t>
            </a:r>
            <a:endParaRPr lang="en-US" sz="267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388656" y="7645969"/>
            <a:ext cx="221873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данные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4724330" y="7416879"/>
            <a:ext cx="2395470" cy="1171994"/>
            <a:chOff x="0" y="0"/>
            <a:chExt cx="630906" cy="30867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277348" y="7416879"/>
            <a:ext cx="2395470" cy="1171994"/>
            <a:chOff x="0" y="0"/>
            <a:chExt cx="630906" cy="30867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713687" y="7416879"/>
            <a:ext cx="2395470" cy="1171994"/>
            <a:chOff x="0" y="0"/>
            <a:chExt cx="630906" cy="30867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137732" y="7416879"/>
            <a:ext cx="2395470" cy="1171994"/>
            <a:chOff x="0" y="0"/>
            <a:chExt cx="630906" cy="30867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561776" y="7416879"/>
            <a:ext cx="2395470" cy="1171994"/>
            <a:chOff x="0" y="0"/>
            <a:chExt cx="630906" cy="30867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7365718" y="7645969"/>
            <a:ext cx="221873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данные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242507" y="7648401"/>
            <a:ext cx="221873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данные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722594" y="9191625"/>
            <a:ext cx="4780062" cy="6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355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Вывод и заключение </a:t>
            </a:r>
          </a:p>
        </p:txBody>
      </p:sp>
      <p:sp>
        <p:nvSpPr>
          <p:cNvPr id="55" name="TextBox 36"/>
          <p:cNvSpPr txBox="1"/>
          <p:nvPr/>
        </p:nvSpPr>
        <p:spPr>
          <a:xfrm>
            <a:off x="4786282" y="7572392"/>
            <a:ext cx="229016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199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Ответ на вопрос «почему»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56" name="TextBox 36"/>
          <p:cNvSpPr txBox="1"/>
          <p:nvPr/>
        </p:nvSpPr>
        <p:spPr>
          <a:xfrm>
            <a:off x="9786942" y="7572392"/>
            <a:ext cx="229016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199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Ответ на вопрос «почему»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57" name="TextBox 36"/>
          <p:cNvSpPr txBox="1"/>
          <p:nvPr/>
        </p:nvSpPr>
        <p:spPr>
          <a:xfrm>
            <a:off x="14644726" y="7572392"/>
            <a:ext cx="229016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199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Ответ на вопрос «почему»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1660" y="730649"/>
            <a:ext cx="17364680" cy="8797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Милый дедушка, Константин Макарыч!</a:t>
            </a:r>
          </a:p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 пишу тебе письмо. Поздравляю вас с Рождеством и желаю тебе всего от господа бога. </a:t>
            </a:r>
          </a:p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Нету у меня ни отца, ни маменьки, только ты у меня один остался.</a:t>
            </a:r>
          </a:p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А вчерась мне была выволочка. Хозяин выволок меня за волосья на двор и отчесал шпандырем за то, что я качал ихнего ребятенка в люльке и по нечаянности заснул. А на неделе хозяйка велела мне почистить селедку, а я начал с хвоста, а она взяла селедку и ейной мордой начала меня в харю тыкать. Подмастерья надо мной насмехаются, посылают в кабак за водкой и велят красть у хозяев огурцы, а хозяин бьет чем попадя. А еды нету никакой. Утром дают хлеба, в обед каши и к вечеру тоже хлеба, а чтобы чаю или щей, то хозяева сами трескают. А спать мне велят в сенях, а когда ребятенок ихний плачет, я вовсе не сплю, а качаю люльку. Милый дедушка, сделай божецкую милость, возьми меня отсюда домой, на деревню, нету никакой моей возможности... Кланяюсь тебе в ножки и буду вечно </a:t>
            </a:r>
          </a:p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бога молить, увези меня отсюда, а то помру...</a:t>
            </a:r>
          </a:p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Я буду тебе табак тереть, богу молиться. А ежели думаешь, должности мне нету, то я Христа ради попрошусь к приказчику сапоги чистить али заместо Федьки в подпаски пойду. Дедушка милый, нету никакой возможности, просто смерть одна. А когда вырасту большой, то за это самое буду тебя кормить и в обиду никому не дам, а помрешь, стану за упокой души молить, все равно как за маменьку Пелагею. Приезжай, милый дедушка, Христом богом тебя молю... возьми меня отседа. Пожалей ты меня сироту несчастную, а то меня все колотят и кушать страсть хочется, а скука такая, что и сказать нельзя, все плачу. А намедни хозяин колодкой по голове ударил, так что упал и насилу очухался.</a:t>
            </a:r>
          </a:p>
          <a:p>
            <a:pPr algn="l">
              <a:lnSpc>
                <a:spcPts val="3331"/>
              </a:lnSpc>
            </a:pPr>
            <a:r>
              <a:rPr lang="en-US" sz="2562" spc="12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Остаюсь твой внук Иван Жуков, милый дедушка, приезжай.</a:t>
            </a:r>
          </a:p>
          <a:p>
            <a:pPr algn="l">
              <a:lnSpc>
                <a:spcPts val="3331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9144000" y="1995534"/>
            <a:ext cx="26796" cy="314796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12559000" y="1995209"/>
            <a:ext cx="26796" cy="314796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5420553" y="1995047"/>
            <a:ext cx="26796" cy="314796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6193375" y="1760104"/>
            <a:ext cx="26796" cy="314796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3670770" y="1740892"/>
            <a:ext cx="2568451" cy="188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H="1">
            <a:off x="1956834" y="1760266"/>
            <a:ext cx="26796" cy="314796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970232" y="1759780"/>
            <a:ext cx="3588530" cy="1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282809" y="1028700"/>
            <a:ext cx="10024512" cy="1385959"/>
            <a:chOff x="0" y="0"/>
            <a:chExt cx="2640201" cy="365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40201" cy="365026"/>
            </a:xfrm>
            <a:custGeom>
              <a:avLst/>
              <a:gdLst/>
              <a:ahLst/>
              <a:cxnLst/>
              <a:rect l="l" t="t" r="r" b="b"/>
              <a:pathLst>
                <a:path w="2640201" h="365026">
                  <a:moveTo>
                    <a:pt x="39387" y="0"/>
                  </a:moveTo>
                  <a:lnTo>
                    <a:pt x="2600813" y="0"/>
                  </a:lnTo>
                  <a:cubicBezTo>
                    <a:pt x="2622566" y="0"/>
                    <a:pt x="2640201" y="17634"/>
                    <a:pt x="2640201" y="39387"/>
                  </a:cubicBezTo>
                  <a:lnTo>
                    <a:pt x="2640201" y="325639"/>
                  </a:lnTo>
                  <a:cubicBezTo>
                    <a:pt x="2640201" y="336085"/>
                    <a:pt x="2636051" y="346104"/>
                    <a:pt x="2628664" y="353490"/>
                  </a:cubicBezTo>
                  <a:cubicBezTo>
                    <a:pt x="2621278" y="360877"/>
                    <a:pt x="2611260" y="365026"/>
                    <a:pt x="2600813" y="365026"/>
                  </a:cubicBezTo>
                  <a:lnTo>
                    <a:pt x="39387" y="365026"/>
                  </a:lnTo>
                  <a:cubicBezTo>
                    <a:pt x="28941" y="365026"/>
                    <a:pt x="18923" y="360877"/>
                    <a:pt x="11536" y="353490"/>
                  </a:cubicBezTo>
                  <a:cubicBezTo>
                    <a:pt x="4150" y="346104"/>
                    <a:pt x="0" y="336085"/>
                    <a:pt x="0" y="325639"/>
                  </a:cubicBezTo>
                  <a:lnTo>
                    <a:pt x="0" y="39387"/>
                  </a:lnTo>
                  <a:cubicBezTo>
                    <a:pt x="0" y="28941"/>
                    <a:pt x="4150" y="18923"/>
                    <a:pt x="11536" y="11536"/>
                  </a:cubicBezTo>
                  <a:cubicBezTo>
                    <a:pt x="18923" y="4150"/>
                    <a:pt x="28941" y="0"/>
                    <a:pt x="3938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640201" cy="345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23933" y="1381637"/>
            <a:ext cx="954226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Заберите меня из города на деревню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99731" y="3646400"/>
            <a:ext cx="3177999" cy="2029256"/>
            <a:chOff x="0" y="0"/>
            <a:chExt cx="837004" cy="5344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764497" y="3646400"/>
            <a:ext cx="3177999" cy="2029256"/>
            <a:chOff x="0" y="0"/>
            <a:chExt cx="837004" cy="5344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228246" y="3646400"/>
            <a:ext cx="3192718" cy="2029256"/>
            <a:chOff x="0" y="0"/>
            <a:chExt cx="840880" cy="5344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40880" cy="534454"/>
            </a:xfrm>
            <a:custGeom>
              <a:avLst/>
              <a:gdLst/>
              <a:ahLst/>
              <a:cxnLst/>
              <a:rect l="l" t="t" r="r" b="b"/>
              <a:pathLst>
                <a:path w="840880" h="534454">
                  <a:moveTo>
                    <a:pt x="123668" y="0"/>
                  </a:moveTo>
                  <a:lnTo>
                    <a:pt x="717212" y="0"/>
                  </a:lnTo>
                  <a:cubicBezTo>
                    <a:pt x="785512" y="0"/>
                    <a:pt x="840880" y="55368"/>
                    <a:pt x="840880" y="123668"/>
                  </a:cubicBezTo>
                  <a:lnTo>
                    <a:pt x="840880" y="410786"/>
                  </a:lnTo>
                  <a:cubicBezTo>
                    <a:pt x="840880" y="479086"/>
                    <a:pt x="785512" y="534454"/>
                    <a:pt x="717212" y="534454"/>
                  </a:cubicBezTo>
                  <a:lnTo>
                    <a:pt x="123668" y="534454"/>
                  </a:lnTo>
                  <a:cubicBezTo>
                    <a:pt x="90869" y="534454"/>
                    <a:pt x="59414" y="521425"/>
                    <a:pt x="36222" y="498233"/>
                  </a:cubicBezTo>
                  <a:cubicBezTo>
                    <a:pt x="13029" y="475040"/>
                    <a:pt x="0" y="443585"/>
                    <a:pt x="0" y="410786"/>
                  </a:cubicBezTo>
                  <a:lnTo>
                    <a:pt x="0" y="123668"/>
                  </a:lnTo>
                  <a:cubicBezTo>
                    <a:pt x="0" y="55368"/>
                    <a:pt x="55368" y="0"/>
                    <a:pt x="123668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840880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556657" y="3646400"/>
            <a:ext cx="3750664" cy="2029256"/>
            <a:chOff x="0" y="0"/>
            <a:chExt cx="987829" cy="53445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87829" cy="534454"/>
            </a:xfrm>
            <a:custGeom>
              <a:avLst/>
              <a:gdLst/>
              <a:ahLst/>
              <a:cxnLst/>
              <a:rect l="l" t="t" r="r" b="b"/>
              <a:pathLst>
                <a:path w="987829" h="534454">
                  <a:moveTo>
                    <a:pt x="105271" y="0"/>
                  </a:moveTo>
                  <a:lnTo>
                    <a:pt x="882558" y="0"/>
                  </a:lnTo>
                  <a:cubicBezTo>
                    <a:pt x="940698" y="0"/>
                    <a:pt x="987829" y="47132"/>
                    <a:pt x="987829" y="105271"/>
                  </a:cubicBezTo>
                  <a:lnTo>
                    <a:pt x="987829" y="429183"/>
                  </a:lnTo>
                  <a:cubicBezTo>
                    <a:pt x="987829" y="487323"/>
                    <a:pt x="940698" y="534454"/>
                    <a:pt x="882558" y="534454"/>
                  </a:cubicBezTo>
                  <a:lnTo>
                    <a:pt x="105271" y="534454"/>
                  </a:lnTo>
                  <a:cubicBezTo>
                    <a:pt x="77352" y="534454"/>
                    <a:pt x="50576" y="523363"/>
                    <a:pt x="30833" y="503621"/>
                  </a:cubicBezTo>
                  <a:cubicBezTo>
                    <a:pt x="11091" y="483879"/>
                    <a:pt x="0" y="457102"/>
                    <a:pt x="0" y="429183"/>
                  </a:cubicBezTo>
                  <a:lnTo>
                    <a:pt x="0" y="105271"/>
                  </a:lnTo>
                  <a:cubicBezTo>
                    <a:pt x="0" y="47132"/>
                    <a:pt x="47132" y="0"/>
                    <a:pt x="10527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987829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479595" y="3636875"/>
            <a:ext cx="3602087" cy="2029256"/>
            <a:chOff x="0" y="0"/>
            <a:chExt cx="948698" cy="53445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48698" cy="534454"/>
            </a:xfrm>
            <a:custGeom>
              <a:avLst/>
              <a:gdLst/>
              <a:ahLst/>
              <a:cxnLst/>
              <a:rect l="l" t="t" r="r" b="b"/>
              <a:pathLst>
                <a:path w="948698" h="534454">
                  <a:moveTo>
                    <a:pt x="109614" y="0"/>
                  </a:moveTo>
                  <a:lnTo>
                    <a:pt x="839084" y="0"/>
                  </a:lnTo>
                  <a:cubicBezTo>
                    <a:pt x="899622" y="0"/>
                    <a:pt x="948698" y="49076"/>
                    <a:pt x="948698" y="109614"/>
                  </a:cubicBezTo>
                  <a:lnTo>
                    <a:pt x="948698" y="424841"/>
                  </a:lnTo>
                  <a:cubicBezTo>
                    <a:pt x="948698" y="485379"/>
                    <a:pt x="899622" y="534454"/>
                    <a:pt x="839084" y="534454"/>
                  </a:cubicBezTo>
                  <a:lnTo>
                    <a:pt x="109614" y="534454"/>
                  </a:lnTo>
                  <a:cubicBezTo>
                    <a:pt x="80542" y="534454"/>
                    <a:pt x="52662" y="522906"/>
                    <a:pt x="32105" y="502349"/>
                  </a:cubicBezTo>
                  <a:cubicBezTo>
                    <a:pt x="11549" y="481793"/>
                    <a:pt x="0" y="453912"/>
                    <a:pt x="0" y="424841"/>
                  </a:cubicBezTo>
                  <a:lnTo>
                    <a:pt x="0" y="109614"/>
                  </a:lnTo>
                  <a:cubicBezTo>
                    <a:pt x="0" y="49076"/>
                    <a:pt x="49076" y="0"/>
                    <a:pt x="109614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19050"/>
              <a:ext cx="948698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428564" y="3929054"/>
            <a:ext cx="292000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городе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меня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колотят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276240" y="4108578"/>
            <a:ext cx="208167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Обиды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терплю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7405260" y="4095263"/>
            <a:ext cx="284425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Условия хуже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собачьих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746295" y="4108578"/>
            <a:ext cx="32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тебе буду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опора и защита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706714" y="4095263"/>
            <a:ext cx="3382268" cy="100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деревне буду </a:t>
            </a:r>
          </a:p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первый работник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859040" y="9715532"/>
            <a:ext cx="342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 материалам </a:t>
            </a:r>
            <a:r>
              <a:rPr lang="ru-RU" dirty="0" err="1" smtClean="0"/>
              <a:t>А.Карепиной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510182" y="3857013"/>
            <a:ext cx="1594287" cy="18058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12306428" y="3600981"/>
            <a:ext cx="545491" cy="20357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992950" y="3850408"/>
            <a:ext cx="1431635" cy="302579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6056435" y="1760104"/>
            <a:ext cx="163736" cy="23864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3670770" y="1740892"/>
            <a:ext cx="2568451" cy="188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983630" y="1760266"/>
            <a:ext cx="36820" cy="238630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970232" y="1759780"/>
            <a:ext cx="3588530" cy="1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282809" y="1028700"/>
            <a:ext cx="10024512" cy="1385959"/>
            <a:chOff x="0" y="0"/>
            <a:chExt cx="2640201" cy="365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40201" cy="365026"/>
            </a:xfrm>
            <a:custGeom>
              <a:avLst/>
              <a:gdLst/>
              <a:ahLst/>
              <a:cxnLst/>
              <a:rect l="l" t="t" r="r" b="b"/>
              <a:pathLst>
                <a:path w="2640201" h="365026">
                  <a:moveTo>
                    <a:pt x="39387" y="0"/>
                  </a:moveTo>
                  <a:lnTo>
                    <a:pt x="2600813" y="0"/>
                  </a:lnTo>
                  <a:cubicBezTo>
                    <a:pt x="2622566" y="0"/>
                    <a:pt x="2640201" y="17634"/>
                    <a:pt x="2640201" y="39387"/>
                  </a:cubicBezTo>
                  <a:lnTo>
                    <a:pt x="2640201" y="325639"/>
                  </a:lnTo>
                  <a:cubicBezTo>
                    <a:pt x="2640201" y="336085"/>
                    <a:pt x="2636051" y="346104"/>
                    <a:pt x="2628664" y="353490"/>
                  </a:cubicBezTo>
                  <a:cubicBezTo>
                    <a:pt x="2621278" y="360877"/>
                    <a:pt x="2611260" y="365026"/>
                    <a:pt x="2600813" y="365026"/>
                  </a:cubicBezTo>
                  <a:lnTo>
                    <a:pt x="39387" y="365026"/>
                  </a:lnTo>
                  <a:cubicBezTo>
                    <a:pt x="28941" y="365026"/>
                    <a:pt x="18923" y="360877"/>
                    <a:pt x="11536" y="353490"/>
                  </a:cubicBezTo>
                  <a:cubicBezTo>
                    <a:pt x="4150" y="346104"/>
                    <a:pt x="0" y="336085"/>
                    <a:pt x="0" y="325639"/>
                  </a:cubicBezTo>
                  <a:lnTo>
                    <a:pt x="0" y="39387"/>
                  </a:lnTo>
                  <a:cubicBezTo>
                    <a:pt x="0" y="28941"/>
                    <a:pt x="4150" y="18923"/>
                    <a:pt x="11536" y="11536"/>
                  </a:cubicBezTo>
                  <a:cubicBezTo>
                    <a:pt x="18923" y="4150"/>
                    <a:pt x="28941" y="0"/>
                    <a:pt x="3938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640201" cy="345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23933" y="1381637"/>
            <a:ext cx="954226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Заберите меня из города на деревню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81232" y="6356871"/>
            <a:ext cx="3177999" cy="2029256"/>
            <a:chOff x="0" y="0"/>
            <a:chExt cx="837004" cy="5344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4540430" y="4146573"/>
            <a:ext cx="399821" cy="27296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3757753" y="6356642"/>
            <a:ext cx="3177999" cy="2029256"/>
            <a:chOff x="0" y="0"/>
            <a:chExt cx="837004" cy="5344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>
            <a:off x="6010270" y="3857013"/>
            <a:ext cx="2577327" cy="44640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7135778" y="6653428"/>
            <a:ext cx="3192718" cy="2029256"/>
            <a:chOff x="0" y="0"/>
            <a:chExt cx="840880" cy="5344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40880" cy="534454"/>
            </a:xfrm>
            <a:custGeom>
              <a:avLst/>
              <a:gdLst/>
              <a:ahLst/>
              <a:cxnLst/>
              <a:rect l="l" t="t" r="r" b="b"/>
              <a:pathLst>
                <a:path w="840880" h="534454">
                  <a:moveTo>
                    <a:pt x="123668" y="0"/>
                  </a:moveTo>
                  <a:lnTo>
                    <a:pt x="717212" y="0"/>
                  </a:lnTo>
                  <a:cubicBezTo>
                    <a:pt x="785512" y="0"/>
                    <a:pt x="840880" y="55368"/>
                    <a:pt x="840880" y="123668"/>
                  </a:cubicBezTo>
                  <a:lnTo>
                    <a:pt x="840880" y="410786"/>
                  </a:lnTo>
                  <a:cubicBezTo>
                    <a:pt x="840880" y="479086"/>
                    <a:pt x="785512" y="534454"/>
                    <a:pt x="717212" y="534454"/>
                  </a:cubicBezTo>
                  <a:lnTo>
                    <a:pt x="123668" y="534454"/>
                  </a:lnTo>
                  <a:cubicBezTo>
                    <a:pt x="90869" y="534454"/>
                    <a:pt x="59414" y="521425"/>
                    <a:pt x="36222" y="498233"/>
                  </a:cubicBezTo>
                  <a:cubicBezTo>
                    <a:pt x="13029" y="475040"/>
                    <a:pt x="0" y="443585"/>
                    <a:pt x="0" y="410786"/>
                  </a:cubicBezTo>
                  <a:lnTo>
                    <a:pt x="0" y="123668"/>
                  </a:lnTo>
                  <a:cubicBezTo>
                    <a:pt x="0" y="55368"/>
                    <a:pt x="55368" y="0"/>
                    <a:pt x="123668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840880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31305" y="5190157"/>
            <a:ext cx="4407618" cy="1578310"/>
            <a:chOff x="0" y="0"/>
            <a:chExt cx="1160854" cy="41568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60854" cy="415687"/>
            </a:xfrm>
            <a:custGeom>
              <a:avLst/>
              <a:gdLst/>
              <a:ahLst/>
              <a:cxnLst/>
              <a:rect l="l" t="t" r="r" b="b"/>
              <a:pathLst>
                <a:path w="1160854" h="415687">
                  <a:moveTo>
                    <a:pt x="89581" y="0"/>
                  </a:moveTo>
                  <a:lnTo>
                    <a:pt x="1071273" y="0"/>
                  </a:lnTo>
                  <a:cubicBezTo>
                    <a:pt x="1095032" y="0"/>
                    <a:pt x="1117817" y="9438"/>
                    <a:pt x="1134616" y="26238"/>
                  </a:cubicBezTo>
                  <a:cubicBezTo>
                    <a:pt x="1151416" y="43037"/>
                    <a:pt x="1160854" y="65822"/>
                    <a:pt x="1160854" y="89581"/>
                  </a:cubicBezTo>
                  <a:lnTo>
                    <a:pt x="1160854" y="326106"/>
                  </a:lnTo>
                  <a:cubicBezTo>
                    <a:pt x="1160854" y="349864"/>
                    <a:pt x="1151416" y="372649"/>
                    <a:pt x="1134616" y="389449"/>
                  </a:cubicBezTo>
                  <a:cubicBezTo>
                    <a:pt x="1117817" y="406249"/>
                    <a:pt x="1095032" y="415687"/>
                    <a:pt x="1071273" y="415687"/>
                  </a:cubicBezTo>
                  <a:lnTo>
                    <a:pt x="89581" y="415687"/>
                  </a:lnTo>
                  <a:cubicBezTo>
                    <a:pt x="65822" y="415687"/>
                    <a:pt x="43037" y="406249"/>
                    <a:pt x="26238" y="389449"/>
                  </a:cubicBezTo>
                  <a:cubicBezTo>
                    <a:pt x="9438" y="372649"/>
                    <a:pt x="0" y="349864"/>
                    <a:pt x="0" y="326106"/>
                  </a:cubicBezTo>
                  <a:lnTo>
                    <a:pt x="0" y="89581"/>
                  </a:lnTo>
                  <a:cubicBezTo>
                    <a:pt x="0" y="65822"/>
                    <a:pt x="9438" y="43037"/>
                    <a:pt x="26238" y="26238"/>
                  </a:cubicBezTo>
                  <a:cubicBezTo>
                    <a:pt x="43037" y="9438"/>
                    <a:pt x="65822" y="0"/>
                    <a:pt x="895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1160854" cy="396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717119" y="5384976"/>
            <a:ext cx="3439939" cy="1809679"/>
            <a:chOff x="0" y="0"/>
            <a:chExt cx="905992" cy="47662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5992" cy="476623"/>
            </a:xfrm>
            <a:custGeom>
              <a:avLst/>
              <a:gdLst/>
              <a:ahLst/>
              <a:cxnLst/>
              <a:rect l="l" t="t" r="r" b="b"/>
              <a:pathLst>
                <a:path w="905992" h="476623">
                  <a:moveTo>
                    <a:pt x="114781" y="0"/>
                  </a:moveTo>
                  <a:lnTo>
                    <a:pt x="791212" y="0"/>
                  </a:lnTo>
                  <a:cubicBezTo>
                    <a:pt x="854603" y="0"/>
                    <a:pt x="905992" y="51389"/>
                    <a:pt x="905992" y="114781"/>
                  </a:cubicBezTo>
                  <a:lnTo>
                    <a:pt x="905992" y="361843"/>
                  </a:lnTo>
                  <a:cubicBezTo>
                    <a:pt x="905992" y="425234"/>
                    <a:pt x="854603" y="476623"/>
                    <a:pt x="791212" y="476623"/>
                  </a:cubicBezTo>
                  <a:lnTo>
                    <a:pt x="114781" y="476623"/>
                  </a:lnTo>
                  <a:cubicBezTo>
                    <a:pt x="51389" y="476623"/>
                    <a:pt x="0" y="425234"/>
                    <a:pt x="0" y="361843"/>
                  </a:cubicBezTo>
                  <a:lnTo>
                    <a:pt x="0" y="114781"/>
                  </a:lnTo>
                  <a:cubicBezTo>
                    <a:pt x="0" y="51389"/>
                    <a:pt x="51389" y="0"/>
                    <a:pt x="1147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905992" cy="457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32946" y="6819048"/>
            <a:ext cx="292000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городе меня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колотят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06064" y="6819048"/>
            <a:ext cx="192329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Обиды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терплю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310010" y="7137505"/>
            <a:ext cx="284425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Условия хуже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собачьих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926446" y="5605678"/>
            <a:ext cx="32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тебе буду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опора и защита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743980" y="5449491"/>
            <a:ext cx="3382268" cy="100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деревне буду </a:t>
            </a:r>
          </a:p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первый работник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823277" y="3022345"/>
            <a:ext cx="7764320" cy="1124228"/>
            <a:chOff x="0" y="0"/>
            <a:chExt cx="2044924" cy="29609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44924" cy="296093"/>
            </a:xfrm>
            <a:custGeom>
              <a:avLst/>
              <a:gdLst/>
              <a:ahLst/>
              <a:cxnLst/>
              <a:rect l="l" t="t" r="r" b="b"/>
              <a:pathLst>
                <a:path w="2044924" h="296093">
                  <a:moveTo>
                    <a:pt x="50853" y="0"/>
                  </a:moveTo>
                  <a:lnTo>
                    <a:pt x="1994071" y="0"/>
                  </a:lnTo>
                  <a:cubicBezTo>
                    <a:pt x="2007558" y="0"/>
                    <a:pt x="2020493" y="5358"/>
                    <a:pt x="2030029" y="14894"/>
                  </a:cubicBezTo>
                  <a:cubicBezTo>
                    <a:pt x="2039566" y="24431"/>
                    <a:pt x="2044924" y="37366"/>
                    <a:pt x="2044924" y="50853"/>
                  </a:cubicBezTo>
                  <a:lnTo>
                    <a:pt x="2044924" y="245240"/>
                  </a:lnTo>
                  <a:cubicBezTo>
                    <a:pt x="2044924" y="258727"/>
                    <a:pt x="2039566" y="271662"/>
                    <a:pt x="2030029" y="281199"/>
                  </a:cubicBezTo>
                  <a:cubicBezTo>
                    <a:pt x="2020493" y="290735"/>
                    <a:pt x="2007558" y="296093"/>
                    <a:pt x="1994071" y="296093"/>
                  </a:cubicBezTo>
                  <a:lnTo>
                    <a:pt x="50853" y="296093"/>
                  </a:lnTo>
                  <a:cubicBezTo>
                    <a:pt x="37366" y="296093"/>
                    <a:pt x="24431" y="290735"/>
                    <a:pt x="14894" y="281199"/>
                  </a:cubicBezTo>
                  <a:cubicBezTo>
                    <a:pt x="5358" y="271662"/>
                    <a:pt x="0" y="258727"/>
                    <a:pt x="0" y="245240"/>
                  </a:cubicBezTo>
                  <a:lnTo>
                    <a:pt x="0" y="50853"/>
                  </a:lnTo>
                  <a:cubicBezTo>
                    <a:pt x="0" y="37366"/>
                    <a:pt x="5358" y="24431"/>
                    <a:pt x="14894" y="14894"/>
                  </a:cubicBezTo>
                  <a:cubicBezTo>
                    <a:pt x="24431" y="5358"/>
                    <a:pt x="37366" y="0"/>
                    <a:pt x="50853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19050"/>
              <a:ext cx="2044924" cy="27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289897" y="3236836"/>
            <a:ext cx="646807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городе я только мучаюсь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295065" y="3022345"/>
            <a:ext cx="8628726" cy="1124228"/>
            <a:chOff x="0" y="0"/>
            <a:chExt cx="2272586" cy="2960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72586" cy="296093"/>
            </a:xfrm>
            <a:custGeom>
              <a:avLst/>
              <a:gdLst/>
              <a:ahLst/>
              <a:cxnLst/>
              <a:rect l="l" t="t" r="r" b="b"/>
              <a:pathLst>
                <a:path w="2272586" h="296093">
                  <a:moveTo>
                    <a:pt x="45759" y="0"/>
                  </a:moveTo>
                  <a:lnTo>
                    <a:pt x="2226828" y="0"/>
                  </a:lnTo>
                  <a:cubicBezTo>
                    <a:pt x="2238964" y="0"/>
                    <a:pt x="2250602" y="4821"/>
                    <a:pt x="2259184" y="13402"/>
                  </a:cubicBezTo>
                  <a:cubicBezTo>
                    <a:pt x="2267765" y="21984"/>
                    <a:pt x="2272586" y="33623"/>
                    <a:pt x="2272586" y="45759"/>
                  </a:cubicBezTo>
                  <a:lnTo>
                    <a:pt x="2272586" y="250335"/>
                  </a:lnTo>
                  <a:cubicBezTo>
                    <a:pt x="2272586" y="262470"/>
                    <a:pt x="2267765" y="274109"/>
                    <a:pt x="2259184" y="282691"/>
                  </a:cubicBezTo>
                  <a:cubicBezTo>
                    <a:pt x="2250602" y="291272"/>
                    <a:pt x="2238964" y="296093"/>
                    <a:pt x="2226828" y="296093"/>
                  </a:cubicBezTo>
                  <a:lnTo>
                    <a:pt x="45759" y="296093"/>
                  </a:lnTo>
                  <a:cubicBezTo>
                    <a:pt x="33623" y="296093"/>
                    <a:pt x="21984" y="291272"/>
                    <a:pt x="13402" y="282691"/>
                  </a:cubicBezTo>
                  <a:cubicBezTo>
                    <a:pt x="4821" y="274109"/>
                    <a:pt x="0" y="262470"/>
                    <a:pt x="0" y="250335"/>
                  </a:cubicBezTo>
                  <a:lnTo>
                    <a:pt x="0" y="45759"/>
                  </a:lnTo>
                  <a:cubicBezTo>
                    <a:pt x="0" y="33623"/>
                    <a:pt x="4821" y="21984"/>
                    <a:pt x="13402" y="13402"/>
                  </a:cubicBezTo>
                  <a:cubicBezTo>
                    <a:pt x="21984" y="4821"/>
                    <a:pt x="33623" y="0"/>
                    <a:pt x="45759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19050"/>
              <a:ext cx="2272586" cy="27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9501190" y="3143236"/>
            <a:ext cx="825326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деревне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ты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меня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нарадуешься</a:t>
            </a:r>
            <a:endParaRPr lang="en-US" sz="32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510182" y="3857013"/>
            <a:ext cx="1594287" cy="18058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12306428" y="3600981"/>
            <a:ext cx="545491" cy="20357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992950" y="3850408"/>
            <a:ext cx="1431635" cy="302579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6056435" y="1760104"/>
            <a:ext cx="163736" cy="23864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3670770" y="1740892"/>
            <a:ext cx="2568451" cy="188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983630" y="1760266"/>
            <a:ext cx="36820" cy="301586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970232" y="1759780"/>
            <a:ext cx="3588530" cy="1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282809" y="1028700"/>
            <a:ext cx="10024512" cy="1385959"/>
            <a:chOff x="0" y="0"/>
            <a:chExt cx="2640201" cy="365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40201" cy="365026"/>
            </a:xfrm>
            <a:custGeom>
              <a:avLst/>
              <a:gdLst/>
              <a:ahLst/>
              <a:cxnLst/>
              <a:rect l="l" t="t" r="r" b="b"/>
              <a:pathLst>
                <a:path w="2640201" h="365026">
                  <a:moveTo>
                    <a:pt x="39387" y="0"/>
                  </a:moveTo>
                  <a:lnTo>
                    <a:pt x="2600813" y="0"/>
                  </a:lnTo>
                  <a:cubicBezTo>
                    <a:pt x="2622566" y="0"/>
                    <a:pt x="2640201" y="17634"/>
                    <a:pt x="2640201" y="39387"/>
                  </a:cubicBezTo>
                  <a:lnTo>
                    <a:pt x="2640201" y="325639"/>
                  </a:lnTo>
                  <a:cubicBezTo>
                    <a:pt x="2640201" y="336085"/>
                    <a:pt x="2636051" y="346104"/>
                    <a:pt x="2628664" y="353490"/>
                  </a:cubicBezTo>
                  <a:cubicBezTo>
                    <a:pt x="2621278" y="360877"/>
                    <a:pt x="2611260" y="365026"/>
                    <a:pt x="2600813" y="365026"/>
                  </a:cubicBezTo>
                  <a:lnTo>
                    <a:pt x="39387" y="365026"/>
                  </a:lnTo>
                  <a:cubicBezTo>
                    <a:pt x="28941" y="365026"/>
                    <a:pt x="18923" y="360877"/>
                    <a:pt x="11536" y="353490"/>
                  </a:cubicBezTo>
                  <a:cubicBezTo>
                    <a:pt x="4150" y="346104"/>
                    <a:pt x="0" y="336085"/>
                    <a:pt x="0" y="325639"/>
                  </a:cubicBezTo>
                  <a:lnTo>
                    <a:pt x="0" y="39387"/>
                  </a:lnTo>
                  <a:cubicBezTo>
                    <a:pt x="0" y="28941"/>
                    <a:pt x="4150" y="18923"/>
                    <a:pt x="11536" y="11536"/>
                  </a:cubicBezTo>
                  <a:cubicBezTo>
                    <a:pt x="18923" y="4150"/>
                    <a:pt x="28941" y="0"/>
                    <a:pt x="3938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640201" cy="345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23933" y="1381637"/>
            <a:ext cx="954226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Заберите меня из города на деревню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81232" y="6356871"/>
            <a:ext cx="3177999" cy="2029256"/>
            <a:chOff x="0" y="0"/>
            <a:chExt cx="837004" cy="5344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4540430" y="4146573"/>
            <a:ext cx="399821" cy="27296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3757753" y="6356642"/>
            <a:ext cx="3177999" cy="2029256"/>
            <a:chOff x="0" y="0"/>
            <a:chExt cx="837004" cy="5344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>
            <a:off x="6010270" y="3857013"/>
            <a:ext cx="2577327" cy="44640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7135778" y="6653428"/>
            <a:ext cx="3192718" cy="2029256"/>
            <a:chOff x="0" y="0"/>
            <a:chExt cx="840880" cy="5344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40880" cy="534454"/>
            </a:xfrm>
            <a:custGeom>
              <a:avLst/>
              <a:gdLst/>
              <a:ahLst/>
              <a:cxnLst/>
              <a:rect l="l" t="t" r="r" b="b"/>
              <a:pathLst>
                <a:path w="840880" h="534454">
                  <a:moveTo>
                    <a:pt x="123668" y="0"/>
                  </a:moveTo>
                  <a:lnTo>
                    <a:pt x="717212" y="0"/>
                  </a:lnTo>
                  <a:cubicBezTo>
                    <a:pt x="785512" y="0"/>
                    <a:pt x="840880" y="55368"/>
                    <a:pt x="840880" y="123668"/>
                  </a:cubicBezTo>
                  <a:lnTo>
                    <a:pt x="840880" y="410786"/>
                  </a:lnTo>
                  <a:cubicBezTo>
                    <a:pt x="840880" y="479086"/>
                    <a:pt x="785512" y="534454"/>
                    <a:pt x="717212" y="534454"/>
                  </a:cubicBezTo>
                  <a:lnTo>
                    <a:pt x="123668" y="534454"/>
                  </a:lnTo>
                  <a:cubicBezTo>
                    <a:pt x="90869" y="534454"/>
                    <a:pt x="59414" y="521425"/>
                    <a:pt x="36222" y="498233"/>
                  </a:cubicBezTo>
                  <a:cubicBezTo>
                    <a:pt x="13029" y="475040"/>
                    <a:pt x="0" y="443585"/>
                    <a:pt x="0" y="410786"/>
                  </a:cubicBezTo>
                  <a:lnTo>
                    <a:pt x="0" y="123668"/>
                  </a:lnTo>
                  <a:cubicBezTo>
                    <a:pt x="0" y="55368"/>
                    <a:pt x="55368" y="0"/>
                    <a:pt x="123668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840880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31305" y="5190157"/>
            <a:ext cx="4407618" cy="1578310"/>
            <a:chOff x="0" y="0"/>
            <a:chExt cx="1160854" cy="41568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60854" cy="415687"/>
            </a:xfrm>
            <a:custGeom>
              <a:avLst/>
              <a:gdLst/>
              <a:ahLst/>
              <a:cxnLst/>
              <a:rect l="l" t="t" r="r" b="b"/>
              <a:pathLst>
                <a:path w="1160854" h="415687">
                  <a:moveTo>
                    <a:pt x="89581" y="0"/>
                  </a:moveTo>
                  <a:lnTo>
                    <a:pt x="1071273" y="0"/>
                  </a:lnTo>
                  <a:cubicBezTo>
                    <a:pt x="1095032" y="0"/>
                    <a:pt x="1117817" y="9438"/>
                    <a:pt x="1134616" y="26238"/>
                  </a:cubicBezTo>
                  <a:cubicBezTo>
                    <a:pt x="1151416" y="43037"/>
                    <a:pt x="1160854" y="65822"/>
                    <a:pt x="1160854" y="89581"/>
                  </a:cubicBezTo>
                  <a:lnTo>
                    <a:pt x="1160854" y="326106"/>
                  </a:lnTo>
                  <a:cubicBezTo>
                    <a:pt x="1160854" y="349864"/>
                    <a:pt x="1151416" y="372649"/>
                    <a:pt x="1134616" y="389449"/>
                  </a:cubicBezTo>
                  <a:cubicBezTo>
                    <a:pt x="1117817" y="406249"/>
                    <a:pt x="1095032" y="415687"/>
                    <a:pt x="1071273" y="415687"/>
                  </a:cubicBezTo>
                  <a:lnTo>
                    <a:pt x="89581" y="415687"/>
                  </a:lnTo>
                  <a:cubicBezTo>
                    <a:pt x="65822" y="415687"/>
                    <a:pt x="43037" y="406249"/>
                    <a:pt x="26238" y="389449"/>
                  </a:cubicBezTo>
                  <a:cubicBezTo>
                    <a:pt x="9438" y="372649"/>
                    <a:pt x="0" y="349864"/>
                    <a:pt x="0" y="326106"/>
                  </a:cubicBezTo>
                  <a:lnTo>
                    <a:pt x="0" y="89581"/>
                  </a:lnTo>
                  <a:cubicBezTo>
                    <a:pt x="0" y="65822"/>
                    <a:pt x="9438" y="43037"/>
                    <a:pt x="26238" y="26238"/>
                  </a:cubicBezTo>
                  <a:cubicBezTo>
                    <a:pt x="43037" y="9438"/>
                    <a:pt x="65822" y="0"/>
                    <a:pt x="895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1160854" cy="396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717119" y="5384976"/>
            <a:ext cx="3439939" cy="1809679"/>
            <a:chOff x="0" y="0"/>
            <a:chExt cx="905992" cy="47662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5992" cy="476623"/>
            </a:xfrm>
            <a:custGeom>
              <a:avLst/>
              <a:gdLst/>
              <a:ahLst/>
              <a:cxnLst/>
              <a:rect l="l" t="t" r="r" b="b"/>
              <a:pathLst>
                <a:path w="905992" h="476623">
                  <a:moveTo>
                    <a:pt x="114781" y="0"/>
                  </a:moveTo>
                  <a:lnTo>
                    <a:pt x="791212" y="0"/>
                  </a:lnTo>
                  <a:cubicBezTo>
                    <a:pt x="854603" y="0"/>
                    <a:pt x="905992" y="51389"/>
                    <a:pt x="905992" y="114781"/>
                  </a:cubicBezTo>
                  <a:lnTo>
                    <a:pt x="905992" y="361843"/>
                  </a:lnTo>
                  <a:cubicBezTo>
                    <a:pt x="905992" y="425234"/>
                    <a:pt x="854603" y="476623"/>
                    <a:pt x="791212" y="476623"/>
                  </a:cubicBezTo>
                  <a:lnTo>
                    <a:pt x="114781" y="476623"/>
                  </a:lnTo>
                  <a:cubicBezTo>
                    <a:pt x="51389" y="476623"/>
                    <a:pt x="0" y="425234"/>
                    <a:pt x="0" y="361843"/>
                  </a:cubicBezTo>
                  <a:lnTo>
                    <a:pt x="0" y="114781"/>
                  </a:lnTo>
                  <a:cubicBezTo>
                    <a:pt x="0" y="51389"/>
                    <a:pt x="51389" y="0"/>
                    <a:pt x="1147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905992" cy="457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32946" y="6819048"/>
            <a:ext cx="292000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городе меня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колотят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06064" y="6819048"/>
            <a:ext cx="206616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Обиды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терплю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310010" y="7137505"/>
            <a:ext cx="284425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Условия хуже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собачьих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926446" y="5605678"/>
            <a:ext cx="32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тебе буду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опора и защита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743980" y="5449491"/>
            <a:ext cx="3382268" cy="100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деревне буду </a:t>
            </a:r>
          </a:p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первый работник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214250" y="3054552"/>
            <a:ext cx="8373347" cy="1721575"/>
            <a:chOff x="0" y="0"/>
            <a:chExt cx="2044924" cy="45341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44924" cy="453419"/>
            </a:xfrm>
            <a:custGeom>
              <a:avLst/>
              <a:gdLst/>
              <a:ahLst/>
              <a:cxnLst/>
              <a:rect l="l" t="t" r="r" b="b"/>
              <a:pathLst>
                <a:path w="2044924" h="453419">
                  <a:moveTo>
                    <a:pt x="50853" y="0"/>
                  </a:moveTo>
                  <a:lnTo>
                    <a:pt x="1994071" y="0"/>
                  </a:lnTo>
                  <a:cubicBezTo>
                    <a:pt x="2007558" y="0"/>
                    <a:pt x="2020493" y="5358"/>
                    <a:pt x="2030029" y="14894"/>
                  </a:cubicBezTo>
                  <a:cubicBezTo>
                    <a:pt x="2039566" y="24431"/>
                    <a:pt x="2044924" y="37366"/>
                    <a:pt x="2044924" y="50853"/>
                  </a:cubicBezTo>
                  <a:lnTo>
                    <a:pt x="2044924" y="402566"/>
                  </a:lnTo>
                  <a:cubicBezTo>
                    <a:pt x="2044924" y="416053"/>
                    <a:pt x="2039566" y="428988"/>
                    <a:pt x="2030029" y="438524"/>
                  </a:cubicBezTo>
                  <a:cubicBezTo>
                    <a:pt x="2020493" y="448061"/>
                    <a:pt x="2007558" y="453419"/>
                    <a:pt x="1994071" y="453419"/>
                  </a:cubicBezTo>
                  <a:lnTo>
                    <a:pt x="50853" y="453419"/>
                  </a:lnTo>
                  <a:cubicBezTo>
                    <a:pt x="22768" y="453419"/>
                    <a:pt x="0" y="430651"/>
                    <a:pt x="0" y="402566"/>
                  </a:cubicBezTo>
                  <a:lnTo>
                    <a:pt x="0" y="50853"/>
                  </a:lnTo>
                  <a:cubicBezTo>
                    <a:pt x="0" y="37366"/>
                    <a:pt x="5358" y="24431"/>
                    <a:pt x="14894" y="14894"/>
                  </a:cubicBezTo>
                  <a:cubicBezTo>
                    <a:pt x="24431" y="5358"/>
                    <a:pt x="37366" y="0"/>
                    <a:pt x="50853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19050"/>
              <a:ext cx="2044924" cy="434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0" y="3236836"/>
            <a:ext cx="9047865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городе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из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меня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хорошего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ru-RU" sz="3600" dirty="0" smtClea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040"/>
              </a:lnSpc>
            </a:pPr>
            <a:r>
              <a:rPr lang="en-US" sz="3600" dirty="0" err="1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наследника</a:t>
            </a:r>
            <a:r>
              <a:rPr lang="en-US" sz="360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тебе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вырастет</a:t>
            </a:r>
            <a:endParaRPr lang="en-US" sz="36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9295065" y="3022345"/>
            <a:ext cx="8628726" cy="1124228"/>
            <a:chOff x="0" y="0"/>
            <a:chExt cx="2272586" cy="2960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72586" cy="296093"/>
            </a:xfrm>
            <a:custGeom>
              <a:avLst/>
              <a:gdLst/>
              <a:ahLst/>
              <a:cxnLst/>
              <a:rect l="l" t="t" r="r" b="b"/>
              <a:pathLst>
                <a:path w="2272586" h="296093">
                  <a:moveTo>
                    <a:pt x="45759" y="0"/>
                  </a:moveTo>
                  <a:lnTo>
                    <a:pt x="2226828" y="0"/>
                  </a:lnTo>
                  <a:cubicBezTo>
                    <a:pt x="2238964" y="0"/>
                    <a:pt x="2250602" y="4821"/>
                    <a:pt x="2259184" y="13402"/>
                  </a:cubicBezTo>
                  <a:cubicBezTo>
                    <a:pt x="2267765" y="21984"/>
                    <a:pt x="2272586" y="33623"/>
                    <a:pt x="2272586" y="45759"/>
                  </a:cubicBezTo>
                  <a:lnTo>
                    <a:pt x="2272586" y="250335"/>
                  </a:lnTo>
                  <a:cubicBezTo>
                    <a:pt x="2272586" y="262470"/>
                    <a:pt x="2267765" y="274109"/>
                    <a:pt x="2259184" y="282691"/>
                  </a:cubicBezTo>
                  <a:cubicBezTo>
                    <a:pt x="2250602" y="291272"/>
                    <a:pt x="2238964" y="296093"/>
                    <a:pt x="2226828" y="296093"/>
                  </a:cubicBezTo>
                  <a:lnTo>
                    <a:pt x="45759" y="296093"/>
                  </a:lnTo>
                  <a:cubicBezTo>
                    <a:pt x="33623" y="296093"/>
                    <a:pt x="21984" y="291272"/>
                    <a:pt x="13402" y="282691"/>
                  </a:cubicBezTo>
                  <a:cubicBezTo>
                    <a:pt x="4821" y="274109"/>
                    <a:pt x="0" y="262470"/>
                    <a:pt x="0" y="250335"/>
                  </a:cubicBezTo>
                  <a:lnTo>
                    <a:pt x="0" y="45759"/>
                  </a:lnTo>
                  <a:cubicBezTo>
                    <a:pt x="0" y="33623"/>
                    <a:pt x="4821" y="21984"/>
                    <a:pt x="13402" y="13402"/>
                  </a:cubicBezTo>
                  <a:cubicBezTo>
                    <a:pt x="21984" y="4821"/>
                    <a:pt x="33623" y="0"/>
                    <a:pt x="45759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19050"/>
              <a:ext cx="2272586" cy="277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9572628" y="3071798"/>
            <a:ext cx="825326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деревне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ты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меня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32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нарадуешься</a:t>
            </a:r>
            <a:endParaRPr lang="en-US" sz="32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368392" y="4314218"/>
            <a:ext cx="1589565" cy="13486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12306428" y="3600981"/>
            <a:ext cx="545491" cy="20357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992950" y="3850408"/>
            <a:ext cx="1431635" cy="302579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6174450" y="1760104"/>
            <a:ext cx="45719" cy="26690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3670770" y="1740892"/>
            <a:ext cx="2568451" cy="188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983630" y="1760266"/>
            <a:ext cx="36820" cy="30723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970232" y="1759780"/>
            <a:ext cx="3588530" cy="1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282809" y="1028700"/>
            <a:ext cx="10024512" cy="1385959"/>
            <a:chOff x="0" y="0"/>
            <a:chExt cx="2640201" cy="365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40201" cy="365026"/>
            </a:xfrm>
            <a:custGeom>
              <a:avLst/>
              <a:gdLst/>
              <a:ahLst/>
              <a:cxnLst/>
              <a:rect l="l" t="t" r="r" b="b"/>
              <a:pathLst>
                <a:path w="2640201" h="365026">
                  <a:moveTo>
                    <a:pt x="39387" y="0"/>
                  </a:moveTo>
                  <a:lnTo>
                    <a:pt x="2600813" y="0"/>
                  </a:lnTo>
                  <a:cubicBezTo>
                    <a:pt x="2622566" y="0"/>
                    <a:pt x="2640201" y="17634"/>
                    <a:pt x="2640201" y="39387"/>
                  </a:cubicBezTo>
                  <a:lnTo>
                    <a:pt x="2640201" y="325639"/>
                  </a:lnTo>
                  <a:cubicBezTo>
                    <a:pt x="2640201" y="336085"/>
                    <a:pt x="2636051" y="346104"/>
                    <a:pt x="2628664" y="353490"/>
                  </a:cubicBezTo>
                  <a:cubicBezTo>
                    <a:pt x="2621278" y="360877"/>
                    <a:pt x="2611260" y="365026"/>
                    <a:pt x="2600813" y="365026"/>
                  </a:cubicBezTo>
                  <a:lnTo>
                    <a:pt x="39387" y="365026"/>
                  </a:lnTo>
                  <a:cubicBezTo>
                    <a:pt x="28941" y="365026"/>
                    <a:pt x="18923" y="360877"/>
                    <a:pt x="11536" y="353490"/>
                  </a:cubicBezTo>
                  <a:cubicBezTo>
                    <a:pt x="4150" y="346104"/>
                    <a:pt x="0" y="336085"/>
                    <a:pt x="0" y="325639"/>
                  </a:cubicBezTo>
                  <a:lnTo>
                    <a:pt x="0" y="39387"/>
                  </a:lnTo>
                  <a:cubicBezTo>
                    <a:pt x="0" y="28941"/>
                    <a:pt x="4150" y="18923"/>
                    <a:pt x="11536" y="11536"/>
                  </a:cubicBezTo>
                  <a:cubicBezTo>
                    <a:pt x="18923" y="4150"/>
                    <a:pt x="28941" y="0"/>
                    <a:pt x="3938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640201" cy="345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523933" y="1381637"/>
            <a:ext cx="954226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Заберите меня из города на деревню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81232" y="6356871"/>
            <a:ext cx="3177999" cy="2029256"/>
            <a:chOff x="0" y="0"/>
            <a:chExt cx="837004" cy="5344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4540430" y="4146573"/>
            <a:ext cx="399821" cy="27296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3757753" y="6356642"/>
            <a:ext cx="3177999" cy="2029256"/>
            <a:chOff x="0" y="0"/>
            <a:chExt cx="837004" cy="5344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>
            <a:off x="6010270" y="3857013"/>
            <a:ext cx="2577327" cy="44640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7135778" y="6653428"/>
            <a:ext cx="3192718" cy="2029256"/>
            <a:chOff x="0" y="0"/>
            <a:chExt cx="840880" cy="5344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40880" cy="534454"/>
            </a:xfrm>
            <a:custGeom>
              <a:avLst/>
              <a:gdLst/>
              <a:ahLst/>
              <a:cxnLst/>
              <a:rect l="l" t="t" r="r" b="b"/>
              <a:pathLst>
                <a:path w="840880" h="534454">
                  <a:moveTo>
                    <a:pt x="123668" y="0"/>
                  </a:moveTo>
                  <a:lnTo>
                    <a:pt x="717212" y="0"/>
                  </a:lnTo>
                  <a:cubicBezTo>
                    <a:pt x="785512" y="0"/>
                    <a:pt x="840880" y="55368"/>
                    <a:pt x="840880" y="123668"/>
                  </a:cubicBezTo>
                  <a:lnTo>
                    <a:pt x="840880" y="410786"/>
                  </a:lnTo>
                  <a:cubicBezTo>
                    <a:pt x="840880" y="479086"/>
                    <a:pt x="785512" y="534454"/>
                    <a:pt x="717212" y="534454"/>
                  </a:cubicBezTo>
                  <a:lnTo>
                    <a:pt x="123668" y="534454"/>
                  </a:lnTo>
                  <a:cubicBezTo>
                    <a:pt x="90869" y="534454"/>
                    <a:pt x="59414" y="521425"/>
                    <a:pt x="36222" y="498233"/>
                  </a:cubicBezTo>
                  <a:cubicBezTo>
                    <a:pt x="13029" y="475040"/>
                    <a:pt x="0" y="443585"/>
                    <a:pt x="0" y="410786"/>
                  </a:cubicBezTo>
                  <a:lnTo>
                    <a:pt x="0" y="123668"/>
                  </a:lnTo>
                  <a:cubicBezTo>
                    <a:pt x="0" y="55368"/>
                    <a:pt x="55368" y="0"/>
                    <a:pt x="123668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840880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31305" y="5190157"/>
            <a:ext cx="4407618" cy="1578310"/>
            <a:chOff x="0" y="0"/>
            <a:chExt cx="1160854" cy="41568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60854" cy="415687"/>
            </a:xfrm>
            <a:custGeom>
              <a:avLst/>
              <a:gdLst/>
              <a:ahLst/>
              <a:cxnLst/>
              <a:rect l="l" t="t" r="r" b="b"/>
              <a:pathLst>
                <a:path w="1160854" h="415687">
                  <a:moveTo>
                    <a:pt x="89581" y="0"/>
                  </a:moveTo>
                  <a:lnTo>
                    <a:pt x="1071273" y="0"/>
                  </a:lnTo>
                  <a:cubicBezTo>
                    <a:pt x="1095032" y="0"/>
                    <a:pt x="1117817" y="9438"/>
                    <a:pt x="1134616" y="26238"/>
                  </a:cubicBezTo>
                  <a:cubicBezTo>
                    <a:pt x="1151416" y="43037"/>
                    <a:pt x="1160854" y="65822"/>
                    <a:pt x="1160854" y="89581"/>
                  </a:cubicBezTo>
                  <a:lnTo>
                    <a:pt x="1160854" y="326106"/>
                  </a:lnTo>
                  <a:cubicBezTo>
                    <a:pt x="1160854" y="349864"/>
                    <a:pt x="1151416" y="372649"/>
                    <a:pt x="1134616" y="389449"/>
                  </a:cubicBezTo>
                  <a:cubicBezTo>
                    <a:pt x="1117817" y="406249"/>
                    <a:pt x="1095032" y="415687"/>
                    <a:pt x="1071273" y="415687"/>
                  </a:cubicBezTo>
                  <a:lnTo>
                    <a:pt x="89581" y="415687"/>
                  </a:lnTo>
                  <a:cubicBezTo>
                    <a:pt x="65822" y="415687"/>
                    <a:pt x="43037" y="406249"/>
                    <a:pt x="26238" y="389449"/>
                  </a:cubicBezTo>
                  <a:cubicBezTo>
                    <a:pt x="9438" y="372649"/>
                    <a:pt x="0" y="349864"/>
                    <a:pt x="0" y="326106"/>
                  </a:cubicBezTo>
                  <a:lnTo>
                    <a:pt x="0" y="89581"/>
                  </a:lnTo>
                  <a:cubicBezTo>
                    <a:pt x="0" y="65822"/>
                    <a:pt x="9438" y="43037"/>
                    <a:pt x="26238" y="26238"/>
                  </a:cubicBezTo>
                  <a:cubicBezTo>
                    <a:pt x="43037" y="9438"/>
                    <a:pt x="65822" y="0"/>
                    <a:pt x="895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1160854" cy="396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717119" y="5384976"/>
            <a:ext cx="3439939" cy="1809679"/>
            <a:chOff x="0" y="0"/>
            <a:chExt cx="905992" cy="47662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5992" cy="476623"/>
            </a:xfrm>
            <a:custGeom>
              <a:avLst/>
              <a:gdLst/>
              <a:ahLst/>
              <a:cxnLst/>
              <a:rect l="l" t="t" r="r" b="b"/>
              <a:pathLst>
                <a:path w="905992" h="476623">
                  <a:moveTo>
                    <a:pt x="114781" y="0"/>
                  </a:moveTo>
                  <a:lnTo>
                    <a:pt x="791212" y="0"/>
                  </a:lnTo>
                  <a:cubicBezTo>
                    <a:pt x="854603" y="0"/>
                    <a:pt x="905992" y="51389"/>
                    <a:pt x="905992" y="114781"/>
                  </a:cubicBezTo>
                  <a:lnTo>
                    <a:pt x="905992" y="361843"/>
                  </a:lnTo>
                  <a:cubicBezTo>
                    <a:pt x="905992" y="425234"/>
                    <a:pt x="854603" y="476623"/>
                    <a:pt x="791212" y="476623"/>
                  </a:cubicBezTo>
                  <a:lnTo>
                    <a:pt x="114781" y="476623"/>
                  </a:lnTo>
                  <a:cubicBezTo>
                    <a:pt x="51389" y="476623"/>
                    <a:pt x="0" y="425234"/>
                    <a:pt x="0" y="361843"/>
                  </a:cubicBezTo>
                  <a:lnTo>
                    <a:pt x="0" y="114781"/>
                  </a:lnTo>
                  <a:cubicBezTo>
                    <a:pt x="0" y="51389"/>
                    <a:pt x="51389" y="0"/>
                    <a:pt x="1147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905992" cy="457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32946" y="6819048"/>
            <a:ext cx="292000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городе меня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колотят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06064" y="6819048"/>
            <a:ext cx="1851854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Обиды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терплю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310010" y="7137505"/>
            <a:ext cx="284425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Условия хуже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собачьих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926446" y="5605678"/>
            <a:ext cx="32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тебе буду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опора и защита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743980" y="5449491"/>
            <a:ext cx="3382268" cy="100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деревне буду </a:t>
            </a:r>
          </a:p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первый работник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823277" y="3022345"/>
            <a:ext cx="7764320" cy="1810298"/>
            <a:chOff x="0" y="0"/>
            <a:chExt cx="2044924" cy="47678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44924" cy="476786"/>
            </a:xfrm>
            <a:custGeom>
              <a:avLst/>
              <a:gdLst/>
              <a:ahLst/>
              <a:cxnLst/>
              <a:rect l="l" t="t" r="r" b="b"/>
              <a:pathLst>
                <a:path w="2044924" h="476786">
                  <a:moveTo>
                    <a:pt x="50853" y="0"/>
                  </a:moveTo>
                  <a:lnTo>
                    <a:pt x="1994071" y="0"/>
                  </a:lnTo>
                  <a:cubicBezTo>
                    <a:pt x="2007558" y="0"/>
                    <a:pt x="2020493" y="5358"/>
                    <a:pt x="2030029" y="14894"/>
                  </a:cubicBezTo>
                  <a:cubicBezTo>
                    <a:pt x="2039566" y="24431"/>
                    <a:pt x="2044924" y="37366"/>
                    <a:pt x="2044924" y="50853"/>
                  </a:cubicBezTo>
                  <a:lnTo>
                    <a:pt x="2044924" y="425933"/>
                  </a:lnTo>
                  <a:cubicBezTo>
                    <a:pt x="2044924" y="439420"/>
                    <a:pt x="2039566" y="452355"/>
                    <a:pt x="2030029" y="461892"/>
                  </a:cubicBezTo>
                  <a:cubicBezTo>
                    <a:pt x="2020493" y="471428"/>
                    <a:pt x="2007558" y="476786"/>
                    <a:pt x="1994071" y="476786"/>
                  </a:cubicBezTo>
                  <a:lnTo>
                    <a:pt x="50853" y="476786"/>
                  </a:lnTo>
                  <a:cubicBezTo>
                    <a:pt x="37366" y="476786"/>
                    <a:pt x="24431" y="471428"/>
                    <a:pt x="14894" y="461892"/>
                  </a:cubicBezTo>
                  <a:cubicBezTo>
                    <a:pt x="5358" y="452355"/>
                    <a:pt x="0" y="439420"/>
                    <a:pt x="0" y="425933"/>
                  </a:cubicBezTo>
                  <a:lnTo>
                    <a:pt x="0" y="50853"/>
                  </a:lnTo>
                  <a:cubicBezTo>
                    <a:pt x="0" y="37366"/>
                    <a:pt x="5358" y="24431"/>
                    <a:pt x="14894" y="14894"/>
                  </a:cubicBezTo>
                  <a:cubicBezTo>
                    <a:pt x="24431" y="5358"/>
                    <a:pt x="37366" y="0"/>
                    <a:pt x="50853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19050"/>
              <a:ext cx="2044924" cy="4577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6135" y="3236836"/>
            <a:ext cx="9047865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городе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из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меня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хорошего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ru-RU" sz="3600" dirty="0" smtClea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040"/>
              </a:lnSpc>
            </a:pPr>
            <a:r>
              <a:rPr lang="en-US" sz="3600" dirty="0" err="1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наследника</a:t>
            </a:r>
            <a:r>
              <a:rPr lang="en-US" sz="360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тебе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вырастет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295065" y="3022345"/>
            <a:ext cx="8628726" cy="1466076"/>
            <a:chOff x="0" y="0"/>
            <a:chExt cx="2272586" cy="38612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72586" cy="386127"/>
            </a:xfrm>
            <a:custGeom>
              <a:avLst/>
              <a:gdLst/>
              <a:ahLst/>
              <a:cxnLst/>
              <a:rect l="l" t="t" r="r" b="b"/>
              <a:pathLst>
                <a:path w="2272586" h="386127">
                  <a:moveTo>
                    <a:pt x="45759" y="0"/>
                  </a:moveTo>
                  <a:lnTo>
                    <a:pt x="2226828" y="0"/>
                  </a:lnTo>
                  <a:cubicBezTo>
                    <a:pt x="2238964" y="0"/>
                    <a:pt x="2250602" y="4821"/>
                    <a:pt x="2259184" y="13402"/>
                  </a:cubicBezTo>
                  <a:cubicBezTo>
                    <a:pt x="2267765" y="21984"/>
                    <a:pt x="2272586" y="33623"/>
                    <a:pt x="2272586" y="45759"/>
                  </a:cubicBezTo>
                  <a:lnTo>
                    <a:pt x="2272586" y="340369"/>
                  </a:lnTo>
                  <a:cubicBezTo>
                    <a:pt x="2272586" y="352504"/>
                    <a:pt x="2267765" y="364143"/>
                    <a:pt x="2259184" y="372725"/>
                  </a:cubicBezTo>
                  <a:cubicBezTo>
                    <a:pt x="2250602" y="381306"/>
                    <a:pt x="2238964" y="386127"/>
                    <a:pt x="2226828" y="386127"/>
                  </a:cubicBezTo>
                  <a:lnTo>
                    <a:pt x="45759" y="386127"/>
                  </a:lnTo>
                  <a:cubicBezTo>
                    <a:pt x="33623" y="386127"/>
                    <a:pt x="21984" y="381306"/>
                    <a:pt x="13402" y="372725"/>
                  </a:cubicBezTo>
                  <a:cubicBezTo>
                    <a:pt x="4821" y="364143"/>
                    <a:pt x="0" y="352504"/>
                    <a:pt x="0" y="340369"/>
                  </a:cubicBezTo>
                  <a:lnTo>
                    <a:pt x="0" y="45759"/>
                  </a:lnTo>
                  <a:cubicBezTo>
                    <a:pt x="0" y="33623"/>
                    <a:pt x="4821" y="21984"/>
                    <a:pt x="13402" y="13402"/>
                  </a:cubicBezTo>
                  <a:cubicBezTo>
                    <a:pt x="21984" y="4821"/>
                    <a:pt x="33623" y="0"/>
                    <a:pt x="45759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19050"/>
              <a:ext cx="2272586" cy="367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0568300" y="3214398"/>
            <a:ext cx="6315521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Я бы охотнее приносил  тебе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пользу в деревне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81232" y="9044634"/>
            <a:ext cx="17542558" cy="925199"/>
            <a:chOff x="0" y="0"/>
            <a:chExt cx="4620262" cy="24367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620262" cy="243674"/>
            </a:xfrm>
            <a:custGeom>
              <a:avLst/>
              <a:gdLst/>
              <a:ahLst/>
              <a:cxnLst/>
              <a:rect l="l" t="t" r="r" b="b"/>
              <a:pathLst>
                <a:path w="4620262" h="243674">
                  <a:moveTo>
                    <a:pt x="22507" y="0"/>
                  </a:moveTo>
                  <a:lnTo>
                    <a:pt x="4597755" y="0"/>
                  </a:lnTo>
                  <a:cubicBezTo>
                    <a:pt x="4610185" y="0"/>
                    <a:pt x="4620262" y="10077"/>
                    <a:pt x="4620262" y="22507"/>
                  </a:cubicBezTo>
                  <a:lnTo>
                    <a:pt x="4620262" y="221166"/>
                  </a:lnTo>
                  <a:cubicBezTo>
                    <a:pt x="4620262" y="233597"/>
                    <a:pt x="4610185" y="243674"/>
                    <a:pt x="4597755" y="243674"/>
                  </a:cubicBezTo>
                  <a:lnTo>
                    <a:pt x="22507" y="243674"/>
                  </a:lnTo>
                  <a:cubicBezTo>
                    <a:pt x="10077" y="243674"/>
                    <a:pt x="0" y="233597"/>
                    <a:pt x="0" y="221166"/>
                  </a:cubicBezTo>
                  <a:lnTo>
                    <a:pt x="0" y="22507"/>
                  </a:lnTo>
                  <a:cubicBezTo>
                    <a:pt x="0" y="10077"/>
                    <a:pt x="10077" y="0"/>
                    <a:pt x="2250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19050"/>
              <a:ext cx="4620262" cy="2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378999" y="9167191"/>
            <a:ext cx="1334988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Поэтому, думаю, стоит тебе забрать меня в деревню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368392" y="4314218"/>
            <a:ext cx="1589565" cy="13486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>
            <a:off x="12306428" y="3600981"/>
            <a:ext cx="545491" cy="20357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992950" y="3850408"/>
            <a:ext cx="1431635" cy="302579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6056435" y="1760104"/>
            <a:ext cx="163736" cy="272831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3670770" y="1740892"/>
            <a:ext cx="2568451" cy="1888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983630" y="1760266"/>
            <a:ext cx="36820" cy="307237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970232" y="1759780"/>
            <a:ext cx="3588530" cy="1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282809" y="661102"/>
            <a:ext cx="10024512" cy="1753557"/>
            <a:chOff x="0" y="0"/>
            <a:chExt cx="2640201" cy="4618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40201" cy="461842"/>
            </a:xfrm>
            <a:custGeom>
              <a:avLst/>
              <a:gdLst/>
              <a:ahLst/>
              <a:cxnLst/>
              <a:rect l="l" t="t" r="r" b="b"/>
              <a:pathLst>
                <a:path w="2640201" h="461842">
                  <a:moveTo>
                    <a:pt x="39387" y="0"/>
                  </a:moveTo>
                  <a:lnTo>
                    <a:pt x="2600813" y="0"/>
                  </a:lnTo>
                  <a:cubicBezTo>
                    <a:pt x="2622566" y="0"/>
                    <a:pt x="2640201" y="17634"/>
                    <a:pt x="2640201" y="39387"/>
                  </a:cubicBezTo>
                  <a:lnTo>
                    <a:pt x="2640201" y="422455"/>
                  </a:lnTo>
                  <a:cubicBezTo>
                    <a:pt x="2640201" y="432901"/>
                    <a:pt x="2636051" y="442919"/>
                    <a:pt x="2628664" y="450306"/>
                  </a:cubicBezTo>
                  <a:cubicBezTo>
                    <a:pt x="2621278" y="457693"/>
                    <a:pt x="2611260" y="461842"/>
                    <a:pt x="2600813" y="461842"/>
                  </a:cubicBezTo>
                  <a:lnTo>
                    <a:pt x="39387" y="461842"/>
                  </a:lnTo>
                  <a:cubicBezTo>
                    <a:pt x="28941" y="461842"/>
                    <a:pt x="18923" y="457693"/>
                    <a:pt x="11536" y="450306"/>
                  </a:cubicBezTo>
                  <a:cubicBezTo>
                    <a:pt x="4150" y="442919"/>
                    <a:pt x="0" y="432901"/>
                    <a:pt x="0" y="422455"/>
                  </a:cubicBezTo>
                  <a:lnTo>
                    <a:pt x="0" y="39387"/>
                  </a:lnTo>
                  <a:cubicBezTo>
                    <a:pt x="0" y="28941"/>
                    <a:pt x="4150" y="18923"/>
                    <a:pt x="11536" y="11536"/>
                  </a:cubicBezTo>
                  <a:cubicBezTo>
                    <a:pt x="18923" y="4150"/>
                    <a:pt x="28941" y="0"/>
                    <a:pt x="3938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640201" cy="442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258167" y="894460"/>
            <a:ext cx="8228707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Хочу обсудить с тобой вопрос </a:t>
            </a: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 дальнейшем моем воспитании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81232" y="6356871"/>
            <a:ext cx="3177999" cy="2029256"/>
            <a:chOff x="0" y="0"/>
            <a:chExt cx="837004" cy="5344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4540430" y="4146573"/>
            <a:ext cx="399821" cy="272962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3757753" y="6356642"/>
            <a:ext cx="3177999" cy="2029256"/>
            <a:chOff x="0" y="0"/>
            <a:chExt cx="837004" cy="53445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7004" cy="534454"/>
            </a:xfrm>
            <a:custGeom>
              <a:avLst/>
              <a:gdLst/>
              <a:ahLst/>
              <a:cxnLst/>
              <a:rect l="l" t="t" r="r" b="b"/>
              <a:pathLst>
                <a:path w="837004" h="534454">
                  <a:moveTo>
                    <a:pt x="124241" y="0"/>
                  </a:moveTo>
                  <a:lnTo>
                    <a:pt x="712763" y="0"/>
                  </a:lnTo>
                  <a:cubicBezTo>
                    <a:pt x="781379" y="0"/>
                    <a:pt x="837004" y="55625"/>
                    <a:pt x="837004" y="124241"/>
                  </a:cubicBezTo>
                  <a:lnTo>
                    <a:pt x="837004" y="410213"/>
                  </a:lnTo>
                  <a:cubicBezTo>
                    <a:pt x="837004" y="478830"/>
                    <a:pt x="781379" y="534454"/>
                    <a:pt x="712763" y="534454"/>
                  </a:cubicBezTo>
                  <a:lnTo>
                    <a:pt x="124241" y="534454"/>
                  </a:lnTo>
                  <a:cubicBezTo>
                    <a:pt x="55625" y="534454"/>
                    <a:pt x="0" y="478830"/>
                    <a:pt x="0" y="410213"/>
                  </a:cubicBezTo>
                  <a:lnTo>
                    <a:pt x="0" y="124241"/>
                  </a:lnTo>
                  <a:cubicBezTo>
                    <a:pt x="0" y="55625"/>
                    <a:pt x="55625" y="0"/>
                    <a:pt x="12424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837004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>
            <a:off x="6010270" y="3857013"/>
            <a:ext cx="2577327" cy="44640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7135778" y="6653428"/>
            <a:ext cx="3192718" cy="2029256"/>
            <a:chOff x="0" y="0"/>
            <a:chExt cx="840880" cy="5344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40880" cy="534454"/>
            </a:xfrm>
            <a:custGeom>
              <a:avLst/>
              <a:gdLst/>
              <a:ahLst/>
              <a:cxnLst/>
              <a:rect l="l" t="t" r="r" b="b"/>
              <a:pathLst>
                <a:path w="840880" h="534454">
                  <a:moveTo>
                    <a:pt x="123668" y="0"/>
                  </a:moveTo>
                  <a:lnTo>
                    <a:pt x="717212" y="0"/>
                  </a:lnTo>
                  <a:cubicBezTo>
                    <a:pt x="785512" y="0"/>
                    <a:pt x="840880" y="55368"/>
                    <a:pt x="840880" y="123668"/>
                  </a:cubicBezTo>
                  <a:lnTo>
                    <a:pt x="840880" y="410786"/>
                  </a:lnTo>
                  <a:cubicBezTo>
                    <a:pt x="840880" y="479086"/>
                    <a:pt x="785512" y="534454"/>
                    <a:pt x="717212" y="534454"/>
                  </a:cubicBezTo>
                  <a:lnTo>
                    <a:pt x="123668" y="534454"/>
                  </a:lnTo>
                  <a:cubicBezTo>
                    <a:pt x="90869" y="534454"/>
                    <a:pt x="59414" y="521425"/>
                    <a:pt x="36222" y="498233"/>
                  </a:cubicBezTo>
                  <a:cubicBezTo>
                    <a:pt x="13029" y="475040"/>
                    <a:pt x="0" y="443585"/>
                    <a:pt x="0" y="410786"/>
                  </a:cubicBezTo>
                  <a:lnTo>
                    <a:pt x="0" y="123668"/>
                  </a:lnTo>
                  <a:cubicBezTo>
                    <a:pt x="0" y="55368"/>
                    <a:pt x="55368" y="0"/>
                    <a:pt x="123668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19050"/>
              <a:ext cx="840880" cy="515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231305" y="5190157"/>
            <a:ext cx="4407618" cy="1578310"/>
            <a:chOff x="0" y="0"/>
            <a:chExt cx="1160854" cy="41568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60854" cy="415687"/>
            </a:xfrm>
            <a:custGeom>
              <a:avLst/>
              <a:gdLst/>
              <a:ahLst/>
              <a:cxnLst/>
              <a:rect l="l" t="t" r="r" b="b"/>
              <a:pathLst>
                <a:path w="1160854" h="415687">
                  <a:moveTo>
                    <a:pt x="89581" y="0"/>
                  </a:moveTo>
                  <a:lnTo>
                    <a:pt x="1071273" y="0"/>
                  </a:lnTo>
                  <a:cubicBezTo>
                    <a:pt x="1095032" y="0"/>
                    <a:pt x="1117817" y="9438"/>
                    <a:pt x="1134616" y="26238"/>
                  </a:cubicBezTo>
                  <a:cubicBezTo>
                    <a:pt x="1151416" y="43037"/>
                    <a:pt x="1160854" y="65822"/>
                    <a:pt x="1160854" y="89581"/>
                  </a:cubicBezTo>
                  <a:lnTo>
                    <a:pt x="1160854" y="326106"/>
                  </a:lnTo>
                  <a:cubicBezTo>
                    <a:pt x="1160854" y="349864"/>
                    <a:pt x="1151416" y="372649"/>
                    <a:pt x="1134616" y="389449"/>
                  </a:cubicBezTo>
                  <a:cubicBezTo>
                    <a:pt x="1117817" y="406249"/>
                    <a:pt x="1095032" y="415687"/>
                    <a:pt x="1071273" y="415687"/>
                  </a:cubicBezTo>
                  <a:lnTo>
                    <a:pt x="89581" y="415687"/>
                  </a:lnTo>
                  <a:cubicBezTo>
                    <a:pt x="65822" y="415687"/>
                    <a:pt x="43037" y="406249"/>
                    <a:pt x="26238" y="389449"/>
                  </a:cubicBezTo>
                  <a:cubicBezTo>
                    <a:pt x="9438" y="372649"/>
                    <a:pt x="0" y="349864"/>
                    <a:pt x="0" y="326106"/>
                  </a:cubicBezTo>
                  <a:lnTo>
                    <a:pt x="0" y="89581"/>
                  </a:lnTo>
                  <a:cubicBezTo>
                    <a:pt x="0" y="65822"/>
                    <a:pt x="9438" y="43037"/>
                    <a:pt x="26238" y="26238"/>
                  </a:cubicBezTo>
                  <a:cubicBezTo>
                    <a:pt x="43037" y="9438"/>
                    <a:pt x="65822" y="0"/>
                    <a:pt x="895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1160854" cy="3966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717119" y="5384976"/>
            <a:ext cx="3439939" cy="1809679"/>
            <a:chOff x="0" y="0"/>
            <a:chExt cx="905992" cy="47662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05992" cy="476623"/>
            </a:xfrm>
            <a:custGeom>
              <a:avLst/>
              <a:gdLst/>
              <a:ahLst/>
              <a:cxnLst/>
              <a:rect l="l" t="t" r="r" b="b"/>
              <a:pathLst>
                <a:path w="905992" h="476623">
                  <a:moveTo>
                    <a:pt x="114781" y="0"/>
                  </a:moveTo>
                  <a:lnTo>
                    <a:pt x="791212" y="0"/>
                  </a:lnTo>
                  <a:cubicBezTo>
                    <a:pt x="854603" y="0"/>
                    <a:pt x="905992" y="51389"/>
                    <a:pt x="905992" y="114781"/>
                  </a:cubicBezTo>
                  <a:lnTo>
                    <a:pt x="905992" y="361843"/>
                  </a:lnTo>
                  <a:cubicBezTo>
                    <a:pt x="905992" y="425234"/>
                    <a:pt x="854603" y="476623"/>
                    <a:pt x="791212" y="476623"/>
                  </a:cubicBezTo>
                  <a:lnTo>
                    <a:pt x="114781" y="476623"/>
                  </a:lnTo>
                  <a:cubicBezTo>
                    <a:pt x="51389" y="476623"/>
                    <a:pt x="0" y="425234"/>
                    <a:pt x="0" y="361843"/>
                  </a:cubicBezTo>
                  <a:lnTo>
                    <a:pt x="0" y="114781"/>
                  </a:lnTo>
                  <a:cubicBezTo>
                    <a:pt x="0" y="51389"/>
                    <a:pt x="51389" y="0"/>
                    <a:pt x="114781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19050"/>
              <a:ext cx="905992" cy="4575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32946" y="6819048"/>
            <a:ext cx="292000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городе меня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колотят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06064" y="6819048"/>
            <a:ext cx="199473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Обиды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терплю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310010" y="7137505"/>
            <a:ext cx="284425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Условия хуже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собачьих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926446" y="5605678"/>
            <a:ext cx="32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 тебе буду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опора и защита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743980" y="5449491"/>
            <a:ext cx="3382268" cy="1002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деревне буду </a:t>
            </a:r>
          </a:p>
          <a:p>
            <a:pPr algn="l">
              <a:lnSpc>
                <a:spcPts val="4008"/>
              </a:lnSpc>
            </a:pPr>
            <a:r>
              <a:rPr lang="en-US" sz="286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первый работник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823277" y="3022345"/>
            <a:ext cx="7764320" cy="1810298"/>
            <a:chOff x="0" y="0"/>
            <a:chExt cx="2044924" cy="47678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44924" cy="476786"/>
            </a:xfrm>
            <a:custGeom>
              <a:avLst/>
              <a:gdLst/>
              <a:ahLst/>
              <a:cxnLst/>
              <a:rect l="l" t="t" r="r" b="b"/>
              <a:pathLst>
                <a:path w="2044924" h="476786">
                  <a:moveTo>
                    <a:pt x="50853" y="0"/>
                  </a:moveTo>
                  <a:lnTo>
                    <a:pt x="1994071" y="0"/>
                  </a:lnTo>
                  <a:cubicBezTo>
                    <a:pt x="2007558" y="0"/>
                    <a:pt x="2020493" y="5358"/>
                    <a:pt x="2030029" y="14894"/>
                  </a:cubicBezTo>
                  <a:cubicBezTo>
                    <a:pt x="2039566" y="24431"/>
                    <a:pt x="2044924" y="37366"/>
                    <a:pt x="2044924" y="50853"/>
                  </a:cubicBezTo>
                  <a:lnTo>
                    <a:pt x="2044924" y="425933"/>
                  </a:lnTo>
                  <a:cubicBezTo>
                    <a:pt x="2044924" y="439420"/>
                    <a:pt x="2039566" y="452355"/>
                    <a:pt x="2030029" y="461892"/>
                  </a:cubicBezTo>
                  <a:cubicBezTo>
                    <a:pt x="2020493" y="471428"/>
                    <a:pt x="2007558" y="476786"/>
                    <a:pt x="1994071" y="476786"/>
                  </a:cubicBezTo>
                  <a:lnTo>
                    <a:pt x="50853" y="476786"/>
                  </a:lnTo>
                  <a:cubicBezTo>
                    <a:pt x="37366" y="476786"/>
                    <a:pt x="24431" y="471428"/>
                    <a:pt x="14894" y="461892"/>
                  </a:cubicBezTo>
                  <a:cubicBezTo>
                    <a:pt x="5358" y="452355"/>
                    <a:pt x="0" y="439420"/>
                    <a:pt x="0" y="425933"/>
                  </a:cubicBezTo>
                  <a:lnTo>
                    <a:pt x="0" y="50853"/>
                  </a:lnTo>
                  <a:cubicBezTo>
                    <a:pt x="0" y="37366"/>
                    <a:pt x="5358" y="24431"/>
                    <a:pt x="14894" y="14894"/>
                  </a:cubicBezTo>
                  <a:cubicBezTo>
                    <a:pt x="24431" y="5358"/>
                    <a:pt x="37366" y="0"/>
                    <a:pt x="50853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19050"/>
              <a:ext cx="2044924" cy="4577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6135" y="3236836"/>
            <a:ext cx="9047865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городе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из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меня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хорошего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ru-RU" sz="3600" dirty="0" smtClean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040"/>
              </a:lnSpc>
            </a:pPr>
            <a:r>
              <a:rPr lang="en-US" sz="3600" dirty="0" err="1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наследника</a:t>
            </a:r>
            <a:r>
              <a:rPr lang="en-US" sz="360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тебе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не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вырастет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295065" y="3022345"/>
            <a:ext cx="8628726" cy="1466076"/>
            <a:chOff x="0" y="0"/>
            <a:chExt cx="2272586" cy="38612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72586" cy="386127"/>
            </a:xfrm>
            <a:custGeom>
              <a:avLst/>
              <a:gdLst/>
              <a:ahLst/>
              <a:cxnLst/>
              <a:rect l="l" t="t" r="r" b="b"/>
              <a:pathLst>
                <a:path w="2272586" h="386127">
                  <a:moveTo>
                    <a:pt x="45759" y="0"/>
                  </a:moveTo>
                  <a:lnTo>
                    <a:pt x="2226828" y="0"/>
                  </a:lnTo>
                  <a:cubicBezTo>
                    <a:pt x="2238964" y="0"/>
                    <a:pt x="2250602" y="4821"/>
                    <a:pt x="2259184" y="13402"/>
                  </a:cubicBezTo>
                  <a:cubicBezTo>
                    <a:pt x="2267765" y="21984"/>
                    <a:pt x="2272586" y="33623"/>
                    <a:pt x="2272586" y="45759"/>
                  </a:cubicBezTo>
                  <a:lnTo>
                    <a:pt x="2272586" y="340369"/>
                  </a:lnTo>
                  <a:cubicBezTo>
                    <a:pt x="2272586" y="352504"/>
                    <a:pt x="2267765" y="364143"/>
                    <a:pt x="2259184" y="372725"/>
                  </a:cubicBezTo>
                  <a:cubicBezTo>
                    <a:pt x="2250602" y="381306"/>
                    <a:pt x="2238964" y="386127"/>
                    <a:pt x="2226828" y="386127"/>
                  </a:cubicBezTo>
                  <a:lnTo>
                    <a:pt x="45759" y="386127"/>
                  </a:lnTo>
                  <a:cubicBezTo>
                    <a:pt x="33623" y="386127"/>
                    <a:pt x="21984" y="381306"/>
                    <a:pt x="13402" y="372725"/>
                  </a:cubicBezTo>
                  <a:cubicBezTo>
                    <a:pt x="4821" y="364143"/>
                    <a:pt x="0" y="352504"/>
                    <a:pt x="0" y="340369"/>
                  </a:cubicBezTo>
                  <a:lnTo>
                    <a:pt x="0" y="45759"/>
                  </a:lnTo>
                  <a:cubicBezTo>
                    <a:pt x="0" y="33623"/>
                    <a:pt x="4821" y="21984"/>
                    <a:pt x="13402" y="13402"/>
                  </a:cubicBezTo>
                  <a:cubicBezTo>
                    <a:pt x="21984" y="4821"/>
                    <a:pt x="33623" y="0"/>
                    <a:pt x="45759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19050"/>
              <a:ext cx="2272586" cy="367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0568300" y="3214398"/>
            <a:ext cx="6315521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Я бы охотнее приносил  тебе 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пользу в деревне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81232" y="9044634"/>
            <a:ext cx="17542558" cy="925199"/>
            <a:chOff x="0" y="0"/>
            <a:chExt cx="4620262" cy="24367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620262" cy="243674"/>
            </a:xfrm>
            <a:custGeom>
              <a:avLst/>
              <a:gdLst/>
              <a:ahLst/>
              <a:cxnLst/>
              <a:rect l="l" t="t" r="r" b="b"/>
              <a:pathLst>
                <a:path w="4620262" h="243674">
                  <a:moveTo>
                    <a:pt x="22507" y="0"/>
                  </a:moveTo>
                  <a:lnTo>
                    <a:pt x="4597755" y="0"/>
                  </a:lnTo>
                  <a:cubicBezTo>
                    <a:pt x="4610185" y="0"/>
                    <a:pt x="4620262" y="10077"/>
                    <a:pt x="4620262" y="22507"/>
                  </a:cubicBezTo>
                  <a:lnTo>
                    <a:pt x="4620262" y="221166"/>
                  </a:lnTo>
                  <a:cubicBezTo>
                    <a:pt x="4620262" y="233597"/>
                    <a:pt x="4610185" y="243674"/>
                    <a:pt x="4597755" y="243674"/>
                  </a:cubicBezTo>
                  <a:lnTo>
                    <a:pt x="22507" y="243674"/>
                  </a:lnTo>
                  <a:cubicBezTo>
                    <a:pt x="10077" y="243674"/>
                    <a:pt x="0" y="233597"/>
                    <a:pt x="0" y="221166"/>
                  </a:cubicBezTo>
                  <a:lnTo>
                    <a:pt x="0" y="22507"/>
                  </a:lnTo>
                  <a:cubicBezTo>
                    <a:pt x="0" y="10077"/>
                    <a:pt x="10077" y="0"/>
                    <a:pt x="22507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19050"/>
              <a:ext cx="4620262" cy="224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378999" y="9167191"/>
            <a:ext cx="13349883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Поэтому, думаю, стоит тебе забрать меня в деревню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4098" y="3958179"/>
            <a:ext cx="2789839" cy="222150"/>
            <a:chOff x="0" y="0"/>
            <a:chExt cx="191389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AFC4D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4098" y="7164261"/>
            <a:ext cx="2662067" cy="211976"/>
            <a:chOff x="0" y="0"/>
            <a:chExt cx="1913890" cy="152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52400"/>
            </a:xfrm>
            <a:custGeom>
              <a:avLst/>
              <a:gdLst/>
              <a:ahLst/>
              <a:cxnLst/>
              <a:rect l="l" t="t" r="r" b="b"/>
              <a:pathLst>
                <a:path w="1913890" h="152400">
                  <a:moveTo>
                    <a:pt x="0" y="0"/>
                  </a:moveTo>
                  <a:lnTo>
                    <a:pt x="1913890" y="0"/>
                  </a:lnTo>
                  <a:lnTo>
                    <a:pt x="191389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AFC4DF"/>
            </a:solidFill>
          </p:spPr>
        </p:sp>
      </p:grpSp>
      <p:sp>
        <p:nvSpPr>
          <p:cNvPr id="6" name="Freeform 6"/>
          <p:cNvSpPr/>
          <p:nvPr/>
        </p:nvSpPr>
        <p:spPr>
          <a:xfrm rot="6247691">
            <a:off x="11325521" y="4196893"/>
            <a:ext cx="3135759" cy="1893214"/>
          </a:xfrm>
          <a:custGeom>
            <a:avLst/>
            <a:gdLst/>
            <a:ahLst/>
            <a:cxnLst/>
            <a:rect l="l" t="t" r="r" b="b"/>
            <a:pathLst>
              <a:path w="3135759" h="1893214">
                <a:moveTo>
                  <a:pt x="0" y="0"/>
                </a:moveTo>
                <a:lnTo>
                  <a:pt x="3135759" y="0"/>
                </a:lnTo>
                <a:lnTo>
                  <a:pt x="3135759" y="1893214"/>
                </a:lnTo>
                <a:lnTo>
                  <a:pt x="0" y="18932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14098" y="4662180"/>
            <a:ext cx="12679983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Что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ru-RU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я</a:t>
            </a:r>
            <a:r>
              <a:rPr lang="en-US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ru-RU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могу </a:t>
            </a:r>
            <a:r>
              <a:rPr lang="en-US" sz="4599" b="1" i="1" dirty="0" err="1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рассказать</a:t>
            </a:r>
            <a:r>
              <a:rPr lang="en-US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о…?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4098" y="2844909"/>
            <a:ext cx="17282562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 spc="6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СМЕСТИТЕ ФОКУС ВНИМАНИЯ С ВОПРОСА: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4098" y="7869284"/>
            <a:ext cx="14916578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Что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важно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услышать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 </a:t>
            </a: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от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ru-RU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меня</a:t>
            </a:r>
            <a:r>
              <a:rPr lang="en-US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ru-RU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собеседнику</a:t>
            </a:r>
            <a:r>
              <a:rPr lang="en-US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, </a:t>
            </a:r>
            <a:endParaRPr lang="en-US" sz="4599" b="1" i="1" dirty="0">
              <a:solidFill>
                <a:srgbClr val="303030"/>
              </a:solidFill>
              <a:latin typeface="TT Hoves Bold Italics"/>
              <a:ea typeface="TT Hoves Bold Italics"/>
              <a:cs typeface="TT Hoves Bold Italics"/>
              <a:sym typeface="TT Hoves Bold Italics"/>
            </a:endParaRPr>
          </a:p>
          <a:p>
            <a:pPr algn="l">
              <a:lnSpc>
                <a:spcPts val="6439"/>
              </a:lnSpc>
            </a:pP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чтобы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цель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ru-RU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переговоров </a:t>
            </a:r>
            <a:r>
              <a:rPr lang="en-US" sz="4599" b="1" i="1" dirty="0" err="1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была</a:t>
            </a:r>
            <a:r>
              <a:rPr lang="en-US" sz="4599" b="1" i="1" dirty="0" smtClean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</a:t>
            </a:r>
            <a:r>
              <a:rPr lang="en-US" sz="4599" b="1" i="1" dirty="0" err="1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достигнута</a:t>
            </a:r>
            <a:r>
              <a:rPr lang="en-US" sz="4599" b="1" i="1" dirty="0">
                <a:solidFill>
                  <a:srgbClr val="303030"/>
                </a:solidFill>
                <a:latin typeface="TT Hoves Bold Italics"/>
                <a:ea typeface="TT Hoves Bold Italics"/>
                <a:cs typeface="TT Hoves Bold Italics"/>
                <a:sym typeface="TT Hoves Bold Italics"/>
              </a:rPr>
              <a:t> …?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33615" y="986123"/>
            <a:ext cx="4751933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40"/>
              </a:lnSpc>
            </a:pPr>
            <a:r>
              <a:rPr lang="en-US" sz="47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ПОДГОТОВКА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14098" y="6195646"/>
            <a:ext cx="6622220" cy="528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303030"/>
                </a:solidFill>
                <a:latin typeface="TT Hoves"/>
                <a:ea typeface="TT Hoves"/>
                <a:cs typeface="TT Hoves"/>
                <a:sym typeface="TT Hoves"/>
              </a:rPr>
              <a:t>НА ВОПРОС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727543" y="3431223"/>
            <a:ext cx="2962380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V="1">
            <a:off x="9134475" y="3249163"/>
            <a:ext cx="19050" cy="21638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7439408" y="2531363"/>
            <a:ext cx="3409184" cy="1799720"/>
            <a:chOff x="0" y="0"/>
            <a:chExt cx="897892" cy="47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7892" cy="474000"/>
            </a:xfrm>
            <a:custGeom>
              <a:avLst/>
              <a:gdLst/>
              <a:ahLst/>
              <a:cxnLst/>
              <a:rect l="l" t="t" r="r" b="b"/>
              <a:pathLst>
                <a:path w="897892" h="474000">
                  <a:moveTo>
                    <a:pt x="115816" y="0"/>
                  </a:moveTo>
                  <a:lnTo>
                    <a:pt x="782076" y="0"/>
                  </a:lnTo>
                  <a:cubicBezTo>
                    <a:pt x="846040" y="0"/>
                    <a:pt x="897892" y="51853"/>
                    <a:pt x="897892" y="115816"/>
                  </a:cubicBezTo>
                  <a:lnTo>
                    <a:pt x="897892" y="358184"/>
                  </a:lnTo>
                  <a:cubicBezTo>
                    <a:pt x="897892" y="388901"/>
                    <a:pt x="885690" y="418359"/>
                    <a:pt x="863970" y="440079"/>
                  </a:cubicBezTo>
                  <a:cubicBezTo>
                    <a:pt x="842251" y="461798"/>
                    <a:pt x="812792" y="474000"/>
                    <a:pt x="782076" y="474000"/>
                  </a:cubicBezTo>
                  <a:lnTo>
                    <a:pt x="115816" y="474000"/>
                  </a:lnTo>
                  <a:cubicBezTo>
                    <a:pt x="85100" y="474000"/>
                    <a:pt x="55641" y="461798"/>
                    <a:pt x="33922" y="440079"/>
                  </a:cubicBezTo>
                  <a:cubicBezTo>
                    <a:pt x="12202" y="418359"/>
                    <a:pt x="0" y="388901"/>
                    <a:pt x="0" y="358184"/>
                  </a:cubicBezTo>
                  <a:lnTo>
                    <a:pt x="0" y="115816"/>
                  </a:lnTo>
                  <a:cubicBezTo>
                    <a:pt x="0" y="85100"/>
                    <a:pt x="12202" y="55641"/>
                    <a:pt x="33922" y="33922"/>
                  </a:cubicBezTo>
                  <a:cubicBezTo>
                    <a:pt x="55641" y="12202"/>
                    <a:pt x="85100" y="0"/>
                    <a:pt x="115816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897892" cy="454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717252"/>
            <a:ext cx="15438809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73"/>
              </a:lnSpc>
            </a:pPr>
            <a:r>
              <a:rPr lang="en-US" sz="5612" b="1" dirty="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ПИРАМИДА МИНТО </a:t>
            </a:r>
          </a:p>
          <a:p>
            <a:pPr algn="l">
              <a:lnSpc>
                <a:spcPts val="4080"/>
              </a:lnSpc>
            </a:pPr>
            <a:r>
              <a:rPr lang="en-US" sz="2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РАЗРАБОТАНА БАРБАРОЙ МИНТО (MCKINSEY)</a:t>
            </a:r>
          </a:p>
          <a:p>
            <a:pPr algn="l">
              <a:lnSpc>
                <a:spcPts val="4080"/>
              </a:lnSpc>
            </a:pPr>
            <a:endParaRPr/>
          </a:p>
        </p:txBody>
      </p:sp>
      <p:sp>
        <p:nvSpPr>
          <p:cNvPr id="8" name="AutoShape 8"/>
          <p:cNvSpPr/>
          <p:nvPr/>
        </p:nvSpPr>
        <p:spPr>
          <a:xfrm flipV="1">
            <a:off x="4476905" y="3374073"/>
            <a:ext cx="19050" cy="21638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 flipV="1">
            <a:off x="5002432" y="5733072"/>
            <a:ext cx="1038010" cy="18987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3240029" y="5788178"/>
            <a:ext cx="1025648" cy="19054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 flipV="1">
            <a:off x="9672818" y="5723934"/>
            <a:ext cx="1038010" cy="18987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8092053" y="5723934"/>
            <a:ext cx="1025648" cy="19054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7376658" y="4729952"/>
            <a:ext cx="3471934" cy="1378852"/>
            <a:chOff x="0" y="0"/>
            <a:chExt cx="914419" cy="3631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19" cy="363154"/>
            </a:xfrm>
            <a:custGeom>
              <a:avLst/>
              <a:gdLst/>
              <a:ahLst/>
              <a:cxnLst/>
              <a:rect l="l" t="t" r="r" b="b"/>
              <a:pathLst>
                <a:path w="914419" h="363154">
                  <a:moveTo>
                    <a:pt x="113723" y="0"/>
                  </a:moveTo>
                  <a:lnTo>
                    <a:pt x="800696" y="0"/>
                  </a:lnTo>
                  <a:cubicBezTo>
                    <a:pt x="830857" y="0"/>
                    <a:pt x="859783" y="11981"/>
                    <a:pt x="881110" y="33309"/>
                  </a:cubicBezTo>
                  <a:cubicBezTo>
                    <a:pt x="902437" y="54636"/>
                    <a:pt x="914419" y="83562"/>
                    <a:pt x="914419" y="113723"/>
                  </a:cubicBezTo>
                  <a:lnTo>
                    <a:pt x="914419" y="249432"/>
                  </a:lnTo>
                  <a:cubicBezTo>
                    <a:pt x="914419" y="279593"/>
                    <a:pt x="902437" y="308519"/>
                    <a:pt x="881110" y="329846"/>
                  </a:cubicBezTo>
                  <a:cubicBezTo>
                    <a:pt x="859783" y="351173"/>
                    <a:pt x="830857" y="363154"/>
                    <a:pt x="800696" y="363154"/>
                  </a:cubicBezTo>
                  <a:lnTo>
                    <a:pt x="113723" y="363154"/>
                  </a:lnTo>
                  <a:cubicBezTo>
                    <a:pt x="83562" y="363154"/>
                    <a:pt x="54636" y="351173"/>
                    <a:pt x="33309" y="329846"/>
                  </a:cubicBezTo>
                  <a:cubicBezTo>
                    <a:pt x="11981" y="308519"/>
                    <a:pt x="0" y="279593"/>
                    <a:pt x="0" y="249432"/>
                  </a:cubicBezTo>
                  <a:lnTo>
                    <a:pt x="0" y="113723"/>
                  </a:lnTo>
                  <a:cubicBezTo>
                    <a:pt x="0" y="83562"/>
                    <a:pt x="11981" y="54636"/>
                    <a:pt x="33309" y="33309"/>
                  </a:cubicBezTo>
                  <a:cubicBezTo>
                    <a:pt x="54636" y="11981"/>
                    <a:pt x="83562" y="0"/>
                    <a:pt x="113723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914419" cy="344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 flipV="1">
            <a:off x="13689924" y="3412173"/>
            <a:ext cx="19050" cy="212574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 flipV="1">
            <a:off x="14007026" y="5797316"/>
            <a:ext cx="1038010" cy="18987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V="1">
            <a:off x="13063967" y="5644565"/>
            <a:ext cx="833985" cy="199675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19"/>
          <p:cNvGrpSpPr/>
          <p:nvPr/>
        </p:nvGrpSpPr>
        <p:grpSpPr>
          <a:xfrm>
            <a:off x="2300285" y="7416879"/>
            <a:ext cx="2395470" cy="1171994"/>
            <a:chOff x="0" y="0"/>
            <a:chExt cx="630906" cy="30867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43804" y="9022201"/>
            <a:ext cx="15000391" cy="1108076"/>
            <a:chOff x="0" y="0"/>
            <a:chExt cx="3950720" cy="2918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950720" cy="291839"/>
            </a:xfrm>
            <a:custGeom>
              <a:avLst/>
              <a:gdLst/>
              <a:ahLst/>
              <a:cxnLst/>
              <a:rect l="l" t="t" r="r" b="b"/>
              <a:pathLst>
                <a:path w="3950720" h="291839">
                  <a:moveTo>
                    <a:pt x="26322" y="0"/>
                  </a:moveTo>
                  <a:lnTo>
                    <a:pt x="3924399" y="0"/>
                  </a:lnTo>
                  <a:cubicBezTo>
                    <a:pt x="3938936" y="0"/>
                    <a:pt x="3950720" y="11785"/>
                    <a:pt x="3950720" y="26322"/>
                  </a:cubicBezTo>
                  <a:lnTo>
                    <a:pt x="3950720" y="265517"/>
                  </a:lnTo>
                  <a:cubicBezTo>
                    <a:pt x="3950720" y="280054"/>
                    <a:pt x="3938936" y="291839"/>
                    <a:pt x="3924399" y="291839"/>
                  </a:cubicBezTo>
                  <a:lnTo>
                    <a:pt x="26322" y="291839"/>
                  </a:lnTo>
                  <a:cubicBezTo>
                    <a:pt x="11785" y="291839"/>
                    <a:pt x="0" y="280054"/>
                    <a:pt x="0" y="265517"/>
                  </a:cubicBezTo>
                  <a:lnTo>
                    <a:pt x="0" y="26322"/>
                  </a:lnTo>
                  <a:cubicBezTo>
                    <a:pt x="0" y="11785"/>
                    <a:pt x="11785" y="0"/>
                    <a:pt x="26322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3950720" cy="2727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25" name="AutoShape 25"/>
          <p:cNvSpPr/>
          <p:nvPr/>
        </p:nvSpPr>
        <p:spPr>
          <a:xfrm flipV="1">
            <a:off x="4476905" y="3374073"/>
            <a:ext cx="2962380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7984927" y="2796756"/>
            <a:ext cx="2299097" cy="12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3557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Основная</a:t>
            </a:r>
            <a:r>
              <a:rPr lang="en-US" sz="355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  <a:p>
            <a:pPr algn="ctr">
              <a:lnSpc>
                <a:spcPts val="4979"/>
              </a:lnSpc>
            </a:pPr>
            <a:r>
              <a:rPr lang="en-US" sz="355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идея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58050" y="4917808"/>
            <a:ext cx="3319092" cy="440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ru-RU" sz="2670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Аргумент 2</a:t>
            </a:r>
            <a:endParaRPr lang="en-US" sz="267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11953957" y="4729952"/>
            <a:ext cx="3471934" cy="1378852"/>
            <a:chOff x="0" y="0"/>
            <a:chExt cx="914419" cy="36315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14419" cy="363154"/>
            </a:xfrm>
            <a:custGeom>
              <a:avLst/>
              <a:gdLst/>
              <a:ahLst/>
              <a:cxnLst/>
              <a:rect l="l" t="t" r="r" b="b"/>
              <a:pathLst>
                <a:path w="914419" h="363154">
                  <a:moveTo>
                    <a:pt x="113723" y="0"/>
                  </a:moveTo>
                  <a:lnTo>
                    <a:pt x="800696" y="0"/>
                  </a:lnTo>
                  <a:cubicBezTo>
                    <a:pt x="830857" y="0"/>
                    <a:pt x="859783" y="11981"/>
                    <a:pt x="881110" y="33309"/>
                  </a:cubicBezTo>
                  <a:cubicBezTo>
                    <a:pt x="902437" y="54636"/>
                    <a:pt x="914419" y="83562"/>
                    <a:pt x="914419" y="113723"/>
                  </a:cubicBezTo>
                  <a:lnTo>
                    <a:pt x="914419" y="249432"/>
                  </a:lnTo>
                  <a:cubicBezTo>
                    <a:pt x="914419" y="279593"/>
                    <a:pt x="902437" y="308519"/>
                    <a:pt x="881110" y="329846"/>
                  </a:cubicBezTo>
                  <a:cubicBezTo>
                    <a:pt x="859783" y="351173"/>
                    <a:pt x="830857" y="363154"/>
                    <a:pt x="800696" y="363154"/>
                  </a:cubicBezTo>
                  <a:lnTo>
                    <a:pt x="113723" y="363154"/>
                  </a:lnTo>
                  <a:cubicBezTo>
                    <a:pt x="83562" y="363154"/>
                    <a:pt x="54636" y="351173"/>
                    <a:pt x="33309" y="329846"/>
                  </a:cubicBezTo>
                  <a:cubicBezTo>
                    <a:pt x="11981" y="308519"/>
                    <a:pt x="0" y="279593"/>
                    <a:pt x="0" y="249432"/>
                  </a:cubicBezTo>
                  <a:lnTo>
                    <a:pt x="0" y="113723"/>
                  </a:lnTo>
                  <a:cubicBezTo>
                    <a:pt x="0" y="83562"/>
                    <a:pt x="11981" y="54636"/>
                    <a:pt x="33309" y="33309"/>
                  </a:cubicBezTo>
                  <a:cubicBezTo>
                    <a:pt x="54636" y="11981"/>
                    <a:pt x="83562" y="0"/>
                    <a:pt x="113723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19050"/>
              <a:ext cx="914419" cy="344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816073" y="4723577"/>
            <a:ext cx="3471934" cy="1378852"/>
            <a:chOff x="0" y="0"/>
            <a:chExt cx="914419" cy="3631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14419" cy="363154"/>
            </a:xfrm>
            <a:custGeom>
              <a:avLst/>
              <a:gdLst/>
              <a:ahLst/>
              <a:cxnLst/>
              <a:rect l="l" t="t" r="r" b="b"/>
              <a:pathLst>
                <a:path w="914419" h="363154">
                  <a:moveTo>
                    <a:pt x="113723" y="0"/>
                  </a:moveTo>
                  <a:lnTo>
                    <a:pt x="800696" y="0"/>
                  </a:lnTo>
                  <a:cubicBezTo>
                    <a:pt x="830857" y="0"/>
                    <a:pt x="859783" y="11981"/>
                    <a:pt x="881110" y="33309"/>
                  </a:cubicBezTo>
                  <a:cubicBezTo>
                    <a:pt x="902437" y="54636"/>
                    <a:pt x="914419" y="83562"/>
                    <a:pt x="914419" y="113723"/>
                  </a:cubicBezTo>
                  <a:lnTo>
                    <a:pt x="914419" y="249432"/>
                  </a:lnTo>
                  <a:cubicBezTo>
                    <a:pt x="914419" y="279593"/>
                    <a:pt x="902437" y="308519"/>
                    <a:pt x="881110" y="329846"/>
                  </a:cubicBezTo>
                  <a:cubicBezTo>
                    <a:pt x="859783" y="351173"/>
                    <a:pt x="830857" y="363154"/>
                    <a:pt x="800696" y="363154"/>
                  </a:cubicBezTo>
                  <a:lnTo>
                    <a:pt x="113723" y="363154"/>
                  </a:lnTo>
                  <a:cubicBezTo>
                    <a:pt x="83562" y="363154"/>
                    <a:pt x="54636" y="351173"/>
                    <a:pt x="33309" y="329846"/>
                  </a:cubicBezTo>
                  <a:cubicBezTo>
                    <a:pt x="11981" y="308519"/>
                    <a:pt x="0" y="279593"/>
                    <a:pt x="0" y="249432"/>
                  </a:cubicBezTo>
                  <a:lnTo>
                    <a:pt x="0" y="113723"/>
                  </a:lnTo>
                  <a:cubicBezTo>
                    <a:pt x="0" y="83562"/>
                    <a:pt x="11981" y="54636"/>
                    <a:pt x="33309" y="33309"/>
                  </a:cubicBezTo>
                  <a:cubicBezTo>
                    <a:pt x="54636" y="11981"/>
                    <a:pt x="83562" y="0"/>
                    <a:pt x="113723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19050"/>
              <a:ext cx="914419" cy="344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857456" y="4917808"/>
            <a:ext cx="3242852" cy="440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ru-RU" sz="2670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Аргумент 1</a:t>
            </a:r>
            <a:endParaRPr lang="en-US" sz="267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930082" y="4917808"/>
            <a:ext cx="3312034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</a:pPr>
            <a:r>
              <a:rPr lang="ru-RU" sz="2670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Аргумент 3</a:t>
            </a:r>
            <a:endParaRPr lang="en-US" sz="2670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388656" y="7645969"/>
            <a:ext cx="221873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</a:t>
            </a:r>
            <a:r>
              <a:rPr lang="en-US" sz="2199" b="1" dirty="0" err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данные</a:t>
            </a:r>
            <a:r>
              <a:rPr lang="en-US" sz="2199" b="1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4724330" y="7416879"/>
            <a:ext cx="2395470" cy="1171994"/>
            <a:chOff x="0" y="0"/>
            <a:chExt cx="630906" cy="30867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277348" y="7416879"/>
            <a:ext cx="2395470" cy="1171994"/>
            <a:chOff x="0" y="0"/>
            <a:chExt cx="630906" cy="30867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713687" y="7416879"/>
            <a:ext cx="2395470" cy="1171994"/>
            <a:chOff x="0" y="0"/>
            <a:chExt cx="630906" cy="30867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45" name="TextBox 45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137732" y="7416879"/>
            <a:ext cx="2395470" cy="1171994"/>
            <a:chOff x="0" y="0"/>
            <a:chExt cx="630906" cy="30867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48" name="TextBox 48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561776" y="7416879"/>
            <a:ext cx="2395470" cy="1171994"/>
            <a:chOff x="0" y="0"/>
            <a:chExt cx="630906" cy="30867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30906" cy="308673"/>
            </a:xfrm>
            <a:custGeom>
              <a:avLst/>
              <a:gdLst/>
              <a:ahLst/>
              <a:cxnLst/>
              <a:rect l="l" t="t" r="r" b="b"/>
              <a:pathLst>
                <a:path w="630906" h="308673">
                  <a:moveTo>
                    <a:pt x="154337" y="0"/>
                  </a:moveTo>
                  <a:lnTo>
                    <a:pt x="476569" y="0"/>
                  </a:lnTo>
                  <a:cubicBezTo>
                    <a:pt x="561807" y="0"/>
                    <a:pt x="630906" y="69099"/>
                    <a:pt x="630906" y="154337"/>
                  </a:cubicBezTo>
                  <a:lnTo>
                    <a:pt x="630906" y="154337"/>
                  </a:lnTo>
                  <a:cubicBezTo>
                    <a:pt x="630906" y="195269"/>
                    <a:pt x="614645" y="234525"/>
                    <a:pt x="585701" y="263469"/>
                  </a:cubicBezTo>
                  <a:cubicBezTo>
                    <a:pt x="556758" y="292413"/>
                    <a:pt x="517502" y="308673"/>
                    <a:pt x="476569" y="308673"/>
                  </a:cubicBezTo>
                  <a:lnTo>
                    <a:pt x="154337" y="308673"/>
                  </a:lnTo>
                  <a:cubicBezTo>
                    <a:pt x="69099" y="308673"/>
                    <a:pt x="0" y="239574"/>
                    <a:pt x="0" y="154337"/>
                  </a:cubicBezTo>
                  <a:lnTo>
                    <a:pt x="0" y="154337"/>
                  </a:lnTo>
                  <a:cubicBezTo>
                    <a:pt x="0" y="69099"/>
                    <a:pt x="69099" y="0"/>
                    <a:pt x="154337" y="0"/>
                  </a:cubicBezTo>
                  <a:close/>
                </a:path>
              </a:pathLst>
            </a:custGeom>
            <a:solidFill>
              <a:srgbClr val="C7DAF1"/>
            </a:solidFill>
          </p:spPr>
        </p:sp>
        <p:sp>
          <p:nvSpPr>
            <p:cNvPr id="51" name="TextBox 51"/>
            <p:cNvSpPr txBox="1"/>
            <p:nvPr/>
          </p:nvSpPr>
          <p:spPr>
            <a:xfrm>
              <a:off x="0" y="19050"/>
              <a:ext cx="630906" cy="289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7365718" y="7645969"/>
            <a:ext cx="221873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данные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242507" y="7648401"/>
            <a:ext cx="2218730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</a:t>
            </a:r>
          </a:p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данные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722594" y="9191625"/>
            <a:ext cx="4780062" cy="60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355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Вывод и заключение </a:t>
            </a:r>
          </a:p>
        </p:txBody>
      </p:sp>
      <p:sp>
        <p:nvSpPr>
          <p:cNvPr id="55" name="TextBox 36"/>
          <p:cNvSpPr txBox="1"/>
          <p:nvPr/>
        </p:nvSpPr>
        <p:spPr>
          <a:xfrm>
            <a:off x="4786282" y="7572392"/>
            <a:ext cx="229016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199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Ответ на вопрос «почему»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56" name="TextBox 36"/>
          <p:cNvSpPr txBox="1"/>
          <p:nvPr/>
        </p:nvSpPr>
        <p:spPr>
          <a:xfrm>
            <a:off x="9786942" y="7572392"/>
            <a:ext cx="229016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199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Ответ на вопрос «почему»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57" name="TextBox 36"/>
          <p:cNvSpPr txBox="1"/>
          <p:nvPr/>
        </p:nvSpPr>
        <p:spPr>
          <a:xfrm>
            <a:off x="14644726" y="7572392"/>
            <a:ext cx="2290168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ru-RU" sz="2199" b="1" dirty="0" smtClean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Ответ на вопрос «почему»</a:t>
            </a:r>
            <a:endParaRPr lang="en-US" sz="2199" b="1" dirty="0">
              <a:solidFill>
                <a:srgbClr val="000000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928762" y="3214674"/>
            <a:ext cx="11001452" cy="6027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ru-RU" sz="4800" b="1" spc="179" dirty="0" smtClean="0">
                <a:solidFill>
                  <a:schemeClr val="tx2">
                    <a:lumMod val="75000"/>
                  </a:schemeClr>
                </a:solidFill>
                <a:latin typeface="TT Hoves Bold"/>
                <a:ea typeface="TT Hoves"/>
                <a:cs typeface="TT Hoves"/>
                <a:sym typeface="TT Hoves Bold"/>
              </a:rPr>
              <a:t>БОЛЬ:</a:t>
            </a:r>
            <a:r>
              <a:rPr lang="ru-RU" sz="4800" b="1" spc="179" dirty="0" smtClean="0">
                <a:latin typeface="TT Hoves Bold"/>
                <a:ea typeface="TT Hoves"/>
                <a:cs typeface="TT Hoves"/>
                <a:sym typeface="TT Hoves Bold"/>
              </a:rPr>
              <a:t>  </a:t>
            </a:r>
            <a:r>
              <a:rPr lang="en-US" sz="4400" spc="179" dirty="0" err="1" smtClean="0">
                <a:latin typeface="TT Hoves"/>
                <a:ea typeface="TT Hoves"/>
                <a:cs typeface="TT Hoves"/>
                <a:sym typeface="TT Hoves"/>
              </a:rPr>
              <a:t>Описание</a:t>
            </a:r>
            <a:r>
              <a:rPr lang="en-US" sz="4400" spc="179" dirty="0" smtClean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4400" spc="179" dirty="0" err="1">
                <a:latin typeface="TT Hoves"/>
                <a:ea typeface="TT Hoves"/>
                <a:cs typeface="TT Hoves"/>
                <a:sym typeface="TT Hoves"/>
              </a:rPr>
              <a:t>актуальной</a:t>
            </a:r>
            <a:r>
              <a:rPr lang="en-US" sz="4400" spc="179" dirty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4400" spc="179" dirty="0" smtClean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4400" spc="179" dirty="0" err="1" smtClean="0">
                <a:latin typeface="TT Hoves"/>
                <a:ea typeface="TT Hoves"/>
                <a:cs typeface="TT Hoves"/>
                <a:sym typeface="TT Hoves"/>
              </a:rPr>
              <a:t>проблемы</a:t>
            </a:r>
            <a:r>
              <a:rPr lang="en-US" sz="4400" spc="179" dirty="0">
                <a:latin typeface="TT Hoves"/>
                <a:ea typeface="TT Hoves"/>
                <a:cs typeface="TT Hoves"/>
                <a:sym typeface="TT Hoves"/>
              </a:rPr>
              <a:t>.</a:t>
            </a:r>
          </a:p>
          <a:p>
            <a:pPr algn="l">
              <a:lnSpc>
                <a:spcPts val="4680"/>
              </a:lnSpc>
            </a:pPr>
            <a:r>
              <a:rPr lang="en-US" sz="4800" b="1" spc="179" dirty="0"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  <a:p>
            <a:pPr algn="l">
              <a:lnSpc>
                <a:spcPts val="4680"/>
              </a:lnSpc>
            </a:pPr>
            <a:r>
              <a:rPr lang="ru-RU" sz="4800" b="1" spc="179" dirty="0" smtClean="0">
                <a:solidFill>
                  <a:schemeClr val="tx2">
                    <a:lumMod val="75000"/>
                  </a:schemeClr>
                </a:solidFill>
                <a:latin typeface="TT Hoves Bold"/>
                <a:ea typeface="TT Hoves"/>
                <a:cs typeface="TT Hoves"/>
                <a:sym typeface="TT Hoves Bold"/>
              </a:rPr>
              <a:t>РЕШЕНИЕ:</a:t>
            </a:r>
            <a:r>
              <a:rPr lang="ru-RU" sz="4800" b="1" spc="179" dirty="0" smtClean="0">
                <a:latin typeface="TT Hoves Bold"/>
                <a:ea typeface="TT Hoves"/>
                <a:cs typeface="TT Hoves"/>
                <a:sym typeface="TT Hoves Bold"/>
              </a:rPr>
              <a:t> </a:t>
            </a:r>
            <a:r>
              <a:rPr lang="en-US" sz="4400" spc="179" dirty="0" err="1" smtClean="0">
                <a:latin typeface="TT Hoves"/>
                <a:ea typeface="TT Hoves"/>
                <a:cs typeface="TT Hoves"/>
                <a:sym typeface="TT Hoves"/>
              </a:rPr>
              <a:t>Лучший</a:t>
            </a:r>
            <a:r>
              <a:rPr lang="en-US" sz="4400" spc="179" dirty="0" smtClean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4400" spc="179" dirty="0" err="1">
                <a:latin typeface="TT Hoves"/>
                <a:ea typeface="TT Hoves"/>
                <a:cs typeface="TT Hoves"/>
                <a:sym typeface="TT Hoves"/>
              </a:rPr>
              <a:t>способ</a:t>
            </a:r>
            <a:r>
              <a:rPr lang="en-US" sz="4400" spc="179" dirty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4400" spc="179" dirty="0" smtClean="0">
                <a:latin typeface="TT Hoves"/>
                <a:ea typeface="TT Hoves"/>
                <a:cs typeface="TT Hoves"/>
                <a:sym typeface="TT Hoves"/>
              </a:rPr>
              <a:t>решить</a:t>
            </a:r>
            <a:r>
              <a:rPr lang="en-US" sz="4400" spc="179" dirty="0" smtClean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4400" spc="179" dirty="0" err="1">
                <a:latin typeface="TT Hoves"/>
                <a:ea typeface="TT Hoves"/>
                <a:cs typeface="TT Hoves"/>
                <a:sym typeface="TT Hoves"/>
              </a:rPr>
              <a:t>эту</a:t>
            </a:r>
            <a:r>
              <a:rPr lang="en-US" sz="4400" spc="179" dirty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4400" spc="179" dirty="0" smtClean="0">
                <a:latin typeface="TT Hoves"/>
                <a:ea typeface="TT Hoves"/>
                <a:cs typeface="TT Hoves"/>
                <a:sym typeface="TT Hoves"/>
              </a:rPr>
              <a:t>проблему</a:t>
            </a:r>
            <a:endParaRPr lang="en-US" sz="4400" spc="179" dirty="0">
              <a:latin typeface="TT Hoves"/>
              <a:ea typeface="TT Hoves"/>
              <a:cs typeface="TT Hoves"/>
              <a:sym typeface="TT Hoves"/>
            </a:endParaRPr>
          </a:p>
          <a:p>
            <a:pPr>
              <a:lnSpc>
                <a:spcPts val="4680"/>
              </a:lnSpc>
            </a:pPr>
            <a:r>
              <a:rPr lang="en-US" sz="4800" spc="179" dirty="0">
                <a:latin typeface="TT Hoves"/>
                <a:ea typeface="TT Hoves"/>
                <a:cs typeface="TT Hoves"/>
                <a:sym typeface="TT Hoves"/>
              </a:rPr>
              <a:t> </a:t>
            </a:r>
          </a:p>
          <a:p>
            <a:pPr algn="l">
              <a:lnSpc>
                <a:spcPts val="4680"/>
              </a:lnSpc>
            </a:pPr>
            <a:r>
              <a:rPr lang="ru-RU" sz="4800" b="1" spc="179" dirty="0" smtClean="0">
                <a:solidFill>
                  <a:schemeClr val="tx2">
                    <a:lumMod val="75000"/>
                  </a:schemeClr>
                </a:solidFill>
                <a:latin typeface="TT Hoves Bold"/>
                <a:ea typeface="TT Hoves"/>
                <a:cs typeface="TT Hoves"/>
                <a:sym typeface="TT Hoves Bold"/>
              </a:rPr>
              <a:t>ВЫГОДА:</a:t>
            </a:r>
            <a:r>
              <a:rPr lang="ru-RU" sz="4800" spc="179" dirty="0" smtClean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4400" spc="179" dirty="0" smtClean="0">
                <a:latin typeface="TT Hoves"/>
                <a:ea typeface="TT Hoves"/>
                <a:cs typeface="TT Hoves"/>
                <a:sym typeface="TT Hoves"/>
              </a:rPr>
              <a:t>Описание результата (</a:t>
            </a:r>
            <a:r>
              <a:rPr lang="en-US" sz="4400" spc="179" dirty="0" err="1" smtClean="0">
                <a:latin typeface="TT Hoves"/>
                <a:ea typeface="TT Hoves"/>
                <a:cs typeface="TT Hoves"/>
                <a:sym typeface="TT Hoves"/>
              </a:rPr>
              <a:t>экономия</a:t>
            </a:r>
            <a:r>
              <a:rPr lang="en-US" sz="4400" spc="179" dirty="0" smtClean="0"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4400" spc="179" dirty="0" err="1">
                <a:latin typeface="TT Hoves"/>
                <a:ea typeface="TT Hoves"/>
                <a:cs typeface="TT Hoves"/>
                <a:sym typeface="TT Hoves"/>
              </a:rPr>
              <a:t>времени</a:t>
            </a:r>
            <a:r>
              <a:rPr lang="en-US" sz="4400" spc="179" dirty="0"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4400" spc="179" dirty="0" err="1">
                <a:latin typeface="TT Hoves"/>
                <a:ea typeface="TT Hoves"/>
                <a:cs typeface="TT Hoves"/>
                <a:sym typeface="TT Hoves"/>
              </a:rPr>
              <a:t>денег</a:t>
            </a:r>
            <a:r>
              <a:rPr lang="en-US" sz="4400" spc="179" dirty="0"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ru-RU" sz="4400" spc="179" dirty="0" smtClean="0">
                <a:latin typeface="TT Hoves"/>
                <a:ea typeface="TT Hoves"/>
                <a:cs typeface="TT Hoves"/>
                <a:sym typeface="TT Hoves"/>
              </a:rPr>
              <a:t>усиление безопасности и т.д.)</a:t>
            </a:r>
            <a:r>
              <a:rPr lang="en-US" sz="4400" spc="179" dirty="0" smtClean="0">
                <a:solidFill>
                  <a:srgbClr val="373737"/>
                </a:solidFill>
                <a:latin typeface="TT Hoves"/>
                <a:ea typeface="TT Hoves"/>
                <a:cs typeface="TT Hoves"/>
                <a:sym typeface="TT Hoves"/>
              </a:rPr>
              <a:t>. </a:t>
            </a:r>
            <a:endParaRPr lang="en-US" sz="4400" spc="179" dirty="0">
              <a:solidFill>
                <a:srgbClr val="373737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680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785886" y="928658"/>
            <a:ext cx="1419682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b="1" dirty="0" smtClean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МОДЕЛЬ</a:t>
            </a:r>
            <a:r>
              <a:rPr lang="ru-RU" sz="5000" b="1" dirty="0" smtClean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ПЕРЕГОВОРОВ</a:t>
            </a:r>
            <a:r>
              <a:rPr lang="en-US" sz="5000" b="1" dirty="0" smtClean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 </a:t>
            </a:r>
            <a:endParaRPr lang="ru-RU" sz="5000" b="1" dirty="0" smtClean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6000"/>
              </a:lnSpc>
            </a:pPr>
            <a:r>
              <a:rPr lang="en-US" sz="5000" b="1" dirty="0" smtClean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БОЛЬ </a:t>
            </a:r>
            <a:r>
              <a:rPr lang="en-US" sz="5000" b="1" dirty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РЕШЕНИЕ - ВЫГОДА </a:t>
            </a: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0214" y="1714476"/>
            <a:ext cx="457188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ata:image/png;base64,iVBORw0KGgoAAAANSUhEUgAAB4AAAAQ4CAYAAADo08FDAAAQAElEQVR4Aey9CaAsV13n/zt135K8l7yX5CUhkAQSVCAsQnBQEBBwIcieENSEsARICIv6d2bcZv4z6ozjLi6g/kcRQcdB4sImCgREYBw2RUlCIPsKgSQkZCEvefd21f/3Pd2nb9163X1v71Xdn3797XPqLL/f73yqqm+9c27Vzc556blFb73Ky0s657zinLJeWqrrlU9te9XNsexlLz+/+JVf++1i/31rxepaUay28uLAWsu1tkGra2vFWtLqWtHqaO3AgUI64Kl0//33F720ep+X77+vuO+++4r9+/f31b333lsMo29+85tFWXfffXcxSHfddVdR1p133lmU9Y1vfKMYpDvuuKO4Y4Buv/32oqzbbrutGKRbb721KEtttX3LLbcUZX3ta18rtqKvfvWrxSDdfPPNRVlf/vKXi7JuuummYpBuvPHGoqwbbrih2KDrbypuKOn6624stqrrrr2hkK655rqin66++uqirKuuuqpo6xpPrymuvPLq4sorpGvbqbavvLK48iB5m1jnabf9tcUVl1+1QZd/6cqirC9+8fKiny677EuF9IUvfLHop0svvawYRpdc/IWily7+/KVFWf/2bxcXvfSv//r5oqzPfe7fikH6l3/512KQ/vmznysG6bOf+ZeirE9/+rNFWar7zKf/ufj0pz5bfOpTn+nqk5/8dLEV/d//+6likP7p/3yy6Kf/84n/W0gf//j/KfrpYx/7RFHWP/7jx4tB+uhHP1YMo3/4yD8WZX3kwx8tyrrooo8U/fShD324kD74wYuKTfWBjxQf7KEPfOBDRVl//3cfLNq6yNOLir97/4cG6IPF3/7t3/XV+973/kJ673v/tjhI7/m74r2u97z7/UVbf99Jffs97yvek9Spf/e7/rYo611/876il/76r99bDNJf/dW7i7L+8sJ3FYN04Tv/phikd/7FXxdl/cU7/qoYpHf8778seunP//ydRVn/68/+ouilP/vTdxRb1Z++/X8X0tvf9udFP73tT/5XUdZb3/qnxSD98VveXgyjt/zR24qy/ugP/6Qo6w//51uLfvqf/98fF9If/MEfFf30+7/3h8Uw+r03/89ikN78pv+vKOtNv/sHRT/97u/8fiH99m+/uein33rjm4pBeuNv/m4xSL/5G79TtPUmT99U/Mav/25Fv+3b6/r1X/utIupXf7v49V/9neJXf+W3BupXfvmNxSD98i/9ZjFIv/Q/fqMo63/84q8XvfSL/+3XirL+2y/8StFLv/Dzv1wMo5//uV8q+unn/uv/KKT/+l9+sein//Kf/3tR1n/+T79QlPWf/vMvFIP0s//p54uyfvpnf66QfvZnfq6Qfuan/2sh/exPtVPlf8rLfupn/muh9Kd/6r8U/fRT//H/LaT/+B/+U7FV/Yd//7PFIP37n/iZoqwf/39+uvjxn+ivH/vxnyrK+tEf+8mirDf86H8sBun1b/j3xSC97vU/UZR1wev+n2KQXnPBjxdlqe1rXvvjxfkX/Fhx/mvWdd75P1psRa8+7/XFIL3q1a8ryjr3Va8teukV515QlPXyV7ymqEr/t3rpy84rXvqyV3d1zhz/r4fvTf6P/tJXFTCCEccAxwDHAMcAxwDHAMcAxwDHAMcAx8ByHAOZLdGr8LGura3aJZdcYp/+zGcsBLOiUKlX9HtvUt2vWzPKiRICEIAABCAAAQhAAAITIuDXzX55PSFjmIEABCAAgckSwBoEIAABCEAAAhCAAAQgsEwEeiwAq0jqYCg8L3U2m5zECSlf9dWi7wc/+EG76657fDix1NP2W1tJ1pnE0na7lk8IJAKzPi/cX3LdM/WDtWf5gEKqIFAbApsd37MMVOeSNITPYX9Gqr00hAuaQqC+BOp0/taXUlMjC0N8Hep6WUeD0qaOl7ghAAEIQAACC0uAgUEAAhCAAAQgAAEILB0BzdNMZ9AhN5Osnq8bbrjBPvIP/9AJbuNU1catTpNKslmb3BsUrko3NheegGZKN9NmEMr9N2vr9fE48z4x9e3N3rGdn58mbdaY+kUlUJ9xxQPSw0mpZ8d962ePNJQdP4f0Wz8bNJSBrTWWm621pBUElpSAfjZJSzr8KQw7fe3oujRpFDcT/JYexf2mfdLYlFrdg910NDSAAAQgAAEIQAACkyOAJQhAAAIQgAAElpNAaQFYWakCQpPovaS7l6rqdq3vxF0Wgknmr3/4h4/Y1772Nd+2OE+kuSLJ0ss3NGlWlkamba8y0cp8Iyl1ixNPaYN0QQjEvW2mYz7ueT8Sep0XwQ+ITeV9e1LxvnFRVqmOMKnjN7Yv52WjJPmMfVWmxqltJ9VBKbOqUjuZluI2HxCYNQEdfJKOT6Xyr1Tbym8inYdlxXOy00fnZbmunI/tevnQydFLHZsHJbLRkeyrXqmkvGIoS+ecyqPUL2bm+YFvCIxOQMe5tOF80nEtbcWs2pWkn0/dbvoZlr4LSm3kS+2keMXW7dC4jIYwSJMeUPxmc6TyuRXbupwoS320rWtd5fULjlG+kWx7Nr7dTUxn/aGxRbnjGJOnvCEAAQhAAAIQgAAEIACBSIAPCEAAAhBYYgKaXZvS8DWJJ03J/JhmNUl1111327vf/e6uJU1wbbj5S7NIaliWt1axJwPfcSJK/Qa2orKRBLZyAGw6sF5GOmXxQNS509ne1JYaDGgbq6oHo+xL6osgMA8C1WNygjGkxdehTfrJovMvaej+dIBAEwjULcbqd4Gfhxt+aSLFq3ZS2iYdlkBcuHWESoftq/baM0qj3M6G7Vg4vw/FUtb8IsEzBCAAAQhAAAIQgAAEIACBuhAgDghAYNkJ+AKwv3VnRSKhuzrKSuULmPrclX3uc5+zT37qU7YSVuIIVVZWXBCONcN/aCJq+F70aAQBnSPl82aSQeu3B6K90hEU/cXCCX+UfEzYMuYgsDwE9HN0mNGqvTRMH9pCoK4EOJbrumd6xlUp1O+7VIo2bG5Wv6Gxb6i95Nn5vHURPx/PeIUABCAAAQhAAAIQgAAEIAABCNSHAJFAwAks/azdffftt3e/6932zW/ea+tPFdSiWJKN/GIOamR0S9JRx1h5qNUjprpdbjtsvuor9Z+kj2STFAJbIdDvmNxKX9pAAAKLQ2Cr3wVqJy3OyJs2kg1XDL4rNmw3bTBLGi/DhgAEIAABCEAAAhCAAAQgAAEIQGDxCaQRri8A6w5DKdVslqZHbJbTbh+ZTeoW1izTjm/FttktX73VLrzwQsvzwuK/4J8+rsJTk0qRZ1lmkoUsPqCwyILpUXpSaqYuSamMtD+BEEL/ytrU6HHJLj8uLMl8e9T4ugeIz6B2bYiDjsty2qmUz07W4p3HajdI3cbW/sUG9xOs8yr36xSRTI1ACA5eb6UdLyEEC+FgdaqXIPHj0b9tLZ5DymvISrd4Tul8kNQtqtSv0PEdC617rqqtFP2V2lp6Bc+4dF56bvO3bCje1FLbnbz8V9WpWk/UXlovIQeBxhDQubThXCkfyzr/kvqNSO2lTv0GW+rbKe+er2rrUjspfnekNs1LNYRBmvSI/JvNpHSdqr/lK6UY5K+c10NIJJVL5bzaqW+UV8quJxveai9tKJzyhuKK38i9Apqy72mZL/z/JDrUg++9EMK03EzEbgjBQpAyT7NoM4QQUz5qRYBgIAABCEAAAhCAAAQgAAEIQGDJCLT/l75kgy4PN4T2BMXHP/Fx+9y//KtXtbc9M/i9xWaDjcyrFr9LR4Djdel2eXMGHKftPdyUerYR76bF2wioBNkYAhz/jdlVCpTdJQoIAhCAwBITYOgQgAAEIAABCEAAAhCAwDISyCzdqbSMoy+NOW+ZveMv3mHfuPMuK+KtC1ob16qZVGpIFgKTIKBjTLJex1evskk47dgggUDtCOS1i4iAIAABCCwDAV3tzn6crEhPj7muIaXpecAyBCAAAQg0jADhQgACEIAABCAAAQgsLYHe8z7x8X4+Ia90idDc/vXb7S//8i/t/vvvN+uzOFcUhS8QM3G1RIfFlIaqyTmpl3kdX37+mdJe9ZRBYHQC9IQABCAAAQgkArraSPnpp/LmCrq+kabvEQ8QgAAEIAABCEBgmQkwdghAAAIQgAAElpvAxgVgLfhKS8sks8985rP20Y9+zJfetDjXxhNCsBBCpKIF4DzPTVKBtpUiCAwkoF8o6Kp9XB3cXpOhPjHqR1+7TtvtHJ8QgMAQBNKTLapp9+9nD2FrsZoyGgg0gIB+RvZQ+hlq7euxBgxkKiEKg64U+mkzp7njk2RHUnulkvLTUYp2OtaX26rv0HhOlNPlJsLoIQABCEAAAhCAAAQiAT4gAAEIQAACcTa8B4Y0UaO0R/UCF62trtq7/uZddtWVV8VRhqAJlZiNHyz4Rgx8jERAx5LUr3NnwTfeGZPa6ByU0jYpBCAAAQhAYBQCTe+jn59S08cxXvzxSkEYpPFMxd7TXfiNLkofpesZXetIpVqyoxLQwZCUbGg75UkhAAEIQAACEIAABCAAgeUiwGghAAEItAnoFot2js9IoPCZsAMH1uwP/+gtduc37ra1NZ+s8rK08BtCsBBCbMsHBEYnoFOP42h0fvRcLAI6HxZrRIwGAgtDQHfSL8xglnggfYY+2zXY6nd9XM7uExnFoxPQ9aVU5T26RXpCAAIQgAAEIAABCEAAAhCAQEMIECYESgSYGSjBKGfvuOMOe+tb32r79++3tVYrPpSXaaoyIfLDEdBE3GY9ttJmMxvUQ6BpBNJxn9KmxU+8EFhkAum8TOk8x6qrMGmeMczfd9wTwiDNP5wxI4ijGdMG3bdCgDYQgAAEIAABCEAAAhCAAAQgAAEILD6B6ggzC7l1ZemVeSbJswv8LkJmZVm2YtKqL/p+/pKL7W//7u8srKxYrruALZjqktQvhLDAdBja2AT8uLGed0/5eWfV2Vs/loLKpLE9Y6AGBPIi9++O3PQEgVFUgyFMKQQ/1vV9Gv8KgfJyo1Q/d5QfU+Wfa+W86byTxrRPdwgsNAE/D+PPLj8nlWqsSnv+LFPlpKVztIf081E66GfnpP1P115E2UHbK7+ZdyHwPRS/PXulm/XP/BJDkh1J7ZVKyk9HKVJZ93x54CpCIxDwgyj+HFVa7e47OZ4nOo+qddPfDiGzENUrtun7x8NBBCiAAAQgAAEIQAACEIAABCAAgSUlkC3puDcddpqy+PCHP2wXXXRRp71Ky+oUNyYh0PoT0KRd/aMkQgiMT0DfpeNbmZ+Fpsc/P3J4bgIBHd9SE2IlxuYR0LElNS/yekU8iGEdricHxVcvkkQDgcUlwMggAAEIQAACEIAABCAAgWUmwALwJnu/tVbYe979t3bxxZdaCExkbIJriap16kgNGjKhQqCuBGZ2Z+GkAOjc5+fBpGhip+4EdLzXPUbiG5XAbPdu8laHxclRidEPAhCAAAQg0BAChAkBCEAAAhCAAAQgsPQE0kzM0oPoB6DwOSr9HeC3YHBD3wAAEABJREFU/vEf2+WXXxGbpUe5asOrlaBlI6AdLy3buBlvYwnUL/DSCaTHNNcvwD4RsfDbBwzFC0VA56ekQc3nMbLyjKZPYLZ7V95c8XnT6fia/hjxAAEIQAACEIAABJaNAOOFAAQgAAEIQAACIsACsCj0lNBIFv9+55133m1/9IdvsRtv/LIVeW553nL5JJZWiHv2p3CxCOhYcOlORWmxBsdoIDBjApr4l/w7NP6dQrlP28qPKZ2jvdT9q5nD2vdzv9tXC8DSsDbm2h7nEBiCgJ+XWqBLUs+Y93Llp67y+VbKF37eSebp1GOYnoOI0r/u+qXT89y2nDs+SSgllSqVlJ+OdOxI07GOVQhAAAIQgAAEIAABCECgS4AMBCAAAQhAoEtAM2vdDTK9CWiNV7r1tlvtzW9+k91w442m7d6tKYUABCAAga0T8JUQ08KA0q33mn1LXzWJC09KZ+8djxAYncA4Pf28jHfoezqOmYn01bknTcQYRjoEprvw23HSTfRd39lIK+CdTRIIQAACEIAABCAAAQhAAAIQGJcA/SEAAQhsJMAC8EYeB28VmU/5t2WW2S233Gp/+qf/y77ylZttJdvu7bOSPMt7uQj48aHjYrkGzWghAAEIQAACEGgEgU6Qma/hl9UpnnGia+aySw+qvEkeAhCAAAQgAAEIQAACEIAABCAAgdEI0AsCPQhUZ2J6NKEoEgghJkVR2LXXXuuLwH9qt956ayzjAwKDCWiCc5DKvXWcSeUy8hCAwPwJlM/h+UdDBBBYPgLpHFy+kS/uiLnemfa+nbf9EIKFEOYdBv4hAAEIQAACEIAABCAAAQhAAAILTaDf4FgA7kcmlevRh64sKyzzCYwsrJimMa688ip78+/9XlwEDkEl6tDB6e3NFbyPFoxVg5pOIPcBuHy/at9uUHx8rVf3eqdHHA5KY3+3rVTPYpS6tnRMSd0CMhCAwGYEep2nKtM5FrWZgWp95/yMfVmEqtJhGwKTJVA+30r59HPUdA5O1iPWpk1A1zGS/Hiq65wkFaGFJBCC/n8kmYUQNsh4zYIAPiAAAQhAAAIQgAAEIAABCEBgyQn4LMySExhp+MF2bN9u1193nf3+7/2+3XD9DSNZmV0nPEEAAhCAwGQIsPg0GY5YgQAElpdA8KFLnvBeaAIhBF/4zRZ6jAwOAvUkQFQQgAAEIAABCEAAAhCAAATM+B/5SEdBsDwPtrLii8DX32hvfevb7KYbv2LtlyPV34VNahfyCYFNCPhxs0mLkavpCIHaE2ja8a+7ElkIrv1hRYAQgEAkEPwz3UCdUi+awzt91/P9OQf4uIQABCAAgWUhwDghAAEIQAACEIAABCDQIZBmYjqbJFsn0J68WllZseuvv95+902/a5decunWu9MSAl0CmprVRkqVRxCYDIH6W0nHfUrrH3E7wvbPgHaeTwhAAAL1JZC+rdJTl5XOJ1r98oxLq9A8yns+uwCvEIAABCAAAQgsNAEGBwEIQAACEIAABMoEWAAu0xghr7/xq0Xgu+++297ylrfaJz/5SbMisyLXYkZmIYS+krsQghK0bAQ0+5pk6RhQmi0bCca7lAR0rEs63pUKglJtKz+m/DtY38MHKT70YkI+xgxxRt1xA4EGEtA52kMH/cxs4NA85DSMfqk3GfhWP19CtX6qdtbir/pI1brZbadoZ+cRTxCAAAQgAAEIQAACEFgyAgwXAhCAAAQgcBABzbAdVEjBcAQKK2z1wKrddddd9ra3vc3+/gN/b/fff78vAmvabThbtF4mAlrwkpZpzIwVAokAx34iQQqB6RBYNKv6zpAWbVzDjSdeWQqDNFxX0+8mJg3ZdULNtRDcMRV8JFJnkwQCEIAABCAAAQhAAAIQgAAERiVAPwhAAAK9CbAA3JvLlktDFiyEENtnWWattcL++q/eZW9969vs7nu+Ge8Gtu5dZ8JdVezKx9IT0HGx9BAAAAEIQAACEIDAJAj0sJH5mmtSj+oZFFWvdTygGXjFBQQgAAEIQAACEIAABCAAAQhAYGEJMDAIDCBQnYkZ0JSq3gRCz+KLL77Y3vSmN9mXv/IVXwTu2aR/eZ/mFC8agX4Tn+mYSumijZvxQEAE+h3/qkMQgAAEqgT0nSFVy5drO14ZCIPU+KHH0TR+FHUcADFBAAIQgAAEIAABCEAAAhCAAAQgsPgENhshC8CbEepTXxSFSblPwOVFsCJkG7TaWrNrrr3W3vjG37LPfOafLc9zy7xN2VzI2hNfIYR4F3EIB6fl9uQXiIAeeyhZ0RlU6bGIFrxMp6ZSz470lr1BGskonSAwIQI67iUdo0plVqm2lR9Twe30knl51Jj26Q4BCEyRQDpPK6l+Zkrdn5tTDGGKpjWEQdrMtfrqCqGfqv11JaE+UrVudtspWnn0vF83W5KK0MITCMH3u/n/lzr/f1r4Ac93gHiHAAQgAAEIQAACEIAABCAAAQhEAvrfeMzwMWkCmnIzu+uuu+0tb3mL/fmf/2+75557BjrRgvLABkNX0gECEIBA3Qlo4VcxplT5Jqj9Hd+ESIkRAhBYbgL1+7ZSRNJy7xdGDwEIQGDyBLAIAQhAAAIQgAAEIAABCEBgnQALwOssJpzTxJbwtu8U/uhH/9F+8zd/y66+6loLYaXrq53P4h3CWgBO6jYgU1MC2rdSTcNTWAgCjSGgO/0aE6wHqnNf3/Ge5Q0BCECgIQR0F3DSfELWd6c8N+0XfhQzGpdACMFCaGtcW/SHAAQgAIEeBCiCAAQgAAEIQAACEIBAhUCaiakUszkuAU1tJeXBrfmEx3U3XG+/9du/Ze9///vt/vvu90LejSWQdm4tB9C0xbRaQmx8UAxgWgT0hT4t29iFAAQgMHkCumSR1fTUZaXanr10feLSKrSlqGYfBR4hAAEIQAACEIDAohFgPBCAAAQgAAEIQKAXARaAe1EZs0xTWmXJXLayYuaLwPfdf7/9zbveZb/7pt+1L3/5K7a2tmZFrtbGq9YEdKq4io5qGatPqvb9+6Yet5VVywEQFAQmQyCdp9W0ew4M66Z87mgBWBrWxkzb4wwCDSZQPt9Kea1aStbs809DGKRJ7zhdYSZ/k7a9dXuDrk+2boWWzScQgs5psxCafR4bLwhAAAIQgAAEIFAfAkQCAQhAAAIQ6Eug/b/wvtVUjEXA5zbSpFtuhcV8x+CXvvgl+9Vf+RW76KIP2/7995rFGbp2ZXoMtNJ2CZ8QGIaAJlqHaU9bCEBgcwL+hW5Jm7emBQTmR2BRPXP+jbtn9USapHFtjda/dH2iu4Cl0QzRCwIQgAAEIAABCEAAAhCAAAQMBBCAAAQGE2ABeDCfqdVm2Tbbf9/99v6//Tv7nd95s1166WVm+q34zh1rha8WF5qlM161JqD9ZXU7jeoWT633IMHVggDHbC12A0FAoBeB+HOuVwVltSQwZFCzXYOtftfrtx+HDJjmEIAABCAAAQhAAAIQgAAEIAABCJjBAAJbIFCdidlCF5pMioDu8L3//vvtmmuusT/8wz+0P/7jt9oNN95gK9u2RRdFvC04ZmNO02RVtWv5hAAEINBUArqrT7GnVPk6qvztW8f4iAkC0yCQzsuUTsPHVm2mc3Cr7WlXfwJ1OK7qT2mYCGkLAQhAAAIQgAAEIAABCEAAAhCAwOIT2OoIWQDeKqkh2mk6K8rnKkOR2QbFu0UzK2KDYC0rTDf63r+6Zp/57D/br/zqr9s7/uKddtvtt9vK9u1WhMxyb+xvc3MHaYiwaDoWgdx7u0IPmZd57fzfmYcgedI5zqybqgxBoC4Eggci6XhV6pvx8craVn5M9TpPVRbP1VHOV/VJSt/EY8ZIdwjUloCfh/Giw89NpYpTqV/PKDt9pXOtkupWVSleCU0/iml50BAGadJ+fS/Gb9dcGTee+VeYlGLwIr9OtSib2suPqXg9Igeej8eTB6RURQgCEJgEAWxAAAIQgAAEIAABCEAAAhCAAAQ2EPBZmA3bbEyIgE9rxQm3ajrIvM/J2dramn30ox+1N77xjXbhhRfa7bffYQdWD1iRq3ZQ73IdeQhAAAJ1J6Bvx7rH2Cs+vot7UaFs0Qjo/JQWbVxLOp7afW3p2JKWdH8wbAhAAAITJ4BBCEAAAhCAAAQgAAEIQAACBxNgAfhgJjMqEfrMsrASZZa538wKT/Pc7Ou33WEXfejD9hu//pv2gQ98yO68825TeREn8YK3TfIsbwiUCfgxtGGTDQjUncDM7iycFAj/kvZv60lZww4E6k1A1yf1jpDoRicw272bvMWL2dGDpicEIAABCEAAAusEyEEAAhCAAAQgAAEIQKAPgTQT06ea4lkS2Lik254c+/rXv+4LwB+0//7f/7v9zd/8td199z2dkNRa2WAhtKUtBAHrPuZWi1TwWDYCzRlv+zsuxhsfzxxzDfooxd+gqAkVAlsjoONbUmt+lojComq2e1feXHr+NL9Es6iHFOOCAAQgAAEIQGCGBHAFAQhAAAIQgAAEBhFgAXgQnbnWaddIvpzXatk377nXPnzRP9gv/uIv2TvecaFdd911lue5L/5mtpJtm2ukOK8LgdwDkTzhDYFaE9DCkqTjVamCVapt5ceU7ijupXh3fPt7dUwPde1OXBCYAAE/D7VAlySLMe/lyk9dOkd7qAhmknk69Rim50BDGKTpeW5bzh2flGJQaTmv7clLx440ectYhAAEIAABCEAAAhCAwJISYNgQgAAEIACBTQlohm3TRjSoCYEQ7O6777aPfOQj9sY3vtHe+JtvtM/9y+e87B5rPxq6JnESxpwJlCdZlZeGCUkLcUnD9KMtBEYhoGNNx6jSUfrTBwIQaBOYxqefl/EOfU+nYX4om75y2fDF36GGO6PGWvydkSt3o+96T/SOv1RQh+NKwSAIQAACEIAABCAAAQhAAAJNIkCsEIAABLZGgAXgrXGaYyvtoo58lq5wbd+2w9ZWW3bNNdfZH/3RW+znf/6/2YUX/qVdddU1tnpgzadHM18QDlHWveOtY+Og7TkODddTIqB9Pappn4xNk7JKRzVDPwg0kUC8azi07zL079omDoGYIbA4BLRYWJb/fFqcwU1+JJtYzBxfWZs0n1J19frEg5qSJ8xCAAIQgAAEIAABCEAAAhCAAAQWkgCDgsAQBKozMUN0pek8CPjSRMetcsFWVrbZvffeax/7x4/Zm9/8Znvjb/22vfd977Mbb7zJWi1NnFqtX0VR+EL1lCcAZT6p1jQIDgKTJaDDfrIWx7OmeMoaz9q0ere/W82U2oDXZvUDui5JVdrX8xpu8p/SecSRfPdK5xFP832KZPNHwQgSAb5HE4lxU/pDAAIQgAAEIAABCEAAAhCAAAQgsPgEhh0hC8DDEqtJe1839YVTs1aR21re8tTs/gNrdt31N9jff+BD9mu/8Zv2xt/+bfubd7/Hrrjqarvv/lVvZ5ZbZoUr93G0lcUy/T24XgphxYL1kepCsBDWlS88W00AABAASURBVGWZlWUjvkJo29yse27B4++vIt7FF9xMkg75srxqjHersMg+pQfFk5v5Luop68SWBWfWQworBMWtXG+5ex+/dVTal3EfZ53YgqdFT5m3W5f7mPRdvx5/0Ufm5e5xrHf6BYKUlo3FMi9oFb3Hnnu5V0/1nVvh+6awIliUZZ4pa4redWwkv/3Scd0XuY9tgKrfKeXxK6bgx32/GEJwVl4ZQrAQesurB77loxpD2m6Zx+69dRysK7fcT9gks/J3RTUfvPfg9yD/qhvce/xa+RikcT3Ec8zPo5SW7cXjzwt6po4uxlXqKxvefMNbZf2UGoYQ+h8f5XNNeR1vZSUjfdJ+vvuVl82oTTzWfIx5DyUug7//V9xk9bgrb3v1gLeO8bJiPMEspQO6TqSqcNZ5H6muvxP/wWlSpYV+Pkmdc7fwsQxSpXdtNjWEQapNoBMNJB23Mur58o5TEVoqAsG/FzTgEIKF0Ja20cgE6AgBCEAAAhCAAAQgAAEIQAACEOhJwGdhepZT2BgCwSNN8mznvba2Ztdec5198IMfsje/6c32cz//8/YHf/AHdtFFF9mNN91k999/f5x06TTvn2iWul9tqU6T3ZLPy9oG9evbKVcfqbM5QpLGvtV0BBcDu2zVb792A41vWlnaBX3aym+fqhkUD4qvW6dM0oRjktl+Jrt1yiT1azzP8jrHNk8utvmxLXTDhVi2mfJKe2lzy4P8D6rb3HKDWgjdiOGGECyE/hrabPAeSZ6d5ru7f5O/arqpc3XYtFGtG3QZ9IhyUF2P5hQtHAEd39LCDYwBQQACEJgxAdxBAAIQgAAEIAABCEAAAhDoT4AF4P5sGlITfII8izJTWr5jKNhKts3W1nK788677bIvfNHe8+732a/+6q/Zz/3cL9jvvfn37e/e//f2+c9fYrd87VY7cP+aZWHFijxEBf09zGBmrsLa07VarJWs8wrW9lcU7T6mxhuUmdkYUgxlHWTLzQ/1TrF0OhXbfMHadZDd1G6ztGOnm1Tbdyv6ZIKXl+Wbg95lFsqX28a8+y/a+8TimGJh6cPrY3lKS1XK+n5UEhV3eWqX0lhT+vByxZFUqmlnvX6gv03qu32Dm5M82fD2/l3fnt9Qpw2VlaWyktS368PbxTF36mPey8r1nar1RDGVtV4Tc7JfViwsfZTrlC9VxWws68QQ87G09NGp68ZYqopZj039pNgmFpY+NumvfmWVerazm/SPPstt2r3WPz2+DW3Wa9q5ct9qXn3brSbzKXtS8qO8NBnry2BFp0zStMebfg4pLat8t228Q73wn15Jee4/2zoqcgshs6ykkAXboODbIyrbrF8WDkak79+yDm4x4ZJ0rKd0wuYnbC4dW0onbHrhzeloq951PJ9B61iTZ/aiKCAIQAACEIDAWAToDAEIQAACEIAABCAAgU0IpJmYTZpR3TQCmuyrxqzpNp8Kt7xV2N133W1fuvxye//7329/8idvtV/7tV93/Zr9/u//gf31X/+1/cM//IP987/8i918883xbuEDBw7Y6tqqtfJW1Wx7243Ltpk8+2Kwp4XkmxObz3ZbuVl8MGRKfXPEtxvz+IbtnPymdNj+vdtvPRax9PV5S+pvr3fNlkuLfi0Va6rzfKWdNhMbpanl+Kn7OsiIl8lhqVybic1Y/mWoZHdw1uPwY0ldCl/0KXyzLc8c1LFcVs53GspIJ9v5nYu01U4H1KtBd+xuWjGorKvY1yu6BaV8rOtWjJwp+1d+eEOlmJxpt7/i66Vug3ZGY5bfpHbpMJ/yX9Ywfc3G9z+cv2rrKqJq/TS3q761Xd6Fo/gOIVgI/VW1qf2ufZBkodpiutvyqxiSRvOmoKUhe3uXkf3HnTWkvx7NR/bfw1avIoUZ1RlrrzaU9SYgbqrRPkrS9uyln8wurUZbimr2UeARAhCAAAQgAAEINJ0A8UMAAhCAAAQgAIGtEGABeCuUGtAmhGAhhG6kIYS4HUI7zTxN0h1OZr5I63NwKyu647ew1QNrdustt9kXv3i5feIT/2Tvfe/77E/f/mf2y7/8y/aTP/mT9kv/45fio6Tf/va329+86132/r/7+6hPfvKT9qlPfso+f/EldvHnL7XP/eu/2ec+5/L0X//t8/b5f2uXq076/MWXettLY1ttb6ZLL73Mki7p5C/5wmWWdOmll3p9b33B6774xcvsC5d9wS6W388rlovdt9SOodv/ksvs0oouufgLsewS7yt9/pJL7RKX0qQvfOEL1tZlnkppO6WX2aUe76Xe7tIveJxRX+iUqU55l8YW26WyS+2yyy6L+uIXvxT3y2W+by774hftsi+t64orrrSoyz2Nutyu8IX9daXylKb69vblV1xul3t76UtfusJk/wtf+KKP5fKoyzymtr5k7dR9x7Iv2Rcvc3k8X/rSlyz2vdy33cYXlV5+hX3R1a7z+i9e4W089fp2mbav8NiTrurky2nKexuNLY31Ct++QnVX2tVXX93RNXal56+6up1eeZXSa7zuKrvqqqvtat++OqVq59tXXnm1afxf8ngV/3pcl9sXv3S5fcnjv+LKKy1K/mL+qvb2lUol1XfiUb23u9zTy2Xb21ztvtq61mLqfq/2GK++yrc9f+1111nUtde30+s8vdbL4rbnr7vWy11x29Nq/bVeFnW9XaO23k7pNd5Oula2oo/r3U7HrsquvcGu9bY3XH+DRd1wUzu9vpx6/oYb7Prrva+3veaaa+yaq691pfQ6u85tt3W9XXP9db7dTq9RH7d9Xar3/u389d7mOtf1bvfG6PPGG260G91/O1Vect/X3+htrrfrPN7rrrvB+xwsxZZ03Q3X23XuN6bKu2666Ua76cbe+vJNN5n0lS9/2YaR+tzoXG6Mcbttt3OT68Yv3xQfrx9T5V0qH0V6TP+XPS7pK1/5iiXd7Pk+si/f7O1uvtluKukrKvM+qX81/erXvmaD9VWvX1d1LNG+fHR081e/Yl8u6WYvb+vm+MtEN3tsZX3tlq/Z1zyGfiq3rea/+tWvxr633HKLSV+7dT1VXrrtttvs62V9/ev29ZJu7fRVf+nWW271n4PrKrfdLH/L12+zr7m9m31MN2tMno82b3V7feUxe90t/rM3Svmo2+y22253bYz3oBhuv92+fru3cd3m45LSttJvfOMOi7rD066+Yd+4486oO7zsjju+YXd8406LqZe30zu8n7f7xjfsrjvv6qO77a67vK6jO+9u55Xe6WXfuOtOu/NOl9v4Rg/Jt8qVdnX7HXZHlMdzuyvG52Weft3HcofH93WP9etu7447v+H277K7777H7rnnHvvm/nvtvv37Tb+sduDAqq2ttSzPC0t3h1uPVwjt66MQNqY9mtaqSAu4fvlm/VQNVsus6iNV62a3naKdnUc8QQACEIAABCAAAQhAYEEJMCwIQAACEIDAlgmwALxlVIvTMGgoPuGp5CAVPlUYlWpia9ME7bW+wPSvvrD7j//4UfvwRRfZRR+6yP7ine+0d/zFX9jb/uRt9ra3vc3e/ra329t8kTjpTzz/J3/6dktK5W/38mGV+sqm8uovu29z+8pXFdt4PH/2Z39m73jHO+zCCy+0dya98y/tnS6V9dOGthf+pV3o7f9C/f/ywmhL/bQtXfhOLxukC9/Z7XOh8tW2brdrQ/Xa7sr7qr1vv9N9Ky75luRbUr6X1LafYvuOXeX/6q/+yt797nfbe9/zXnvveyvqVVZt49vved977d1KJe+T8gfZ8/phyt7j7dt6nymNfd2+8lGeV9m731uq9z5x22NSXVfe9n3ve1+8+/0Df/8B+9AHP2Qf+pB0USf9UDy22+Uf7Ja123xo47b6fjD1u8g+eNGHolLbD/j2B/xcaW9f1OlbtlnOf6gTi5dFu53tZF+pyj9Uqo9xe7tOWvUft2Nd8r3eth3T5tsf/vBH7B8/+lH7+Mc/7vqEq5wqL7XLP/YJTz/xcfvExz319h/zvPRxlfv2xzvlSj8Rtz9esdfup/qPe/0n1L7bN7UtpapzHx/vSL4k9ZU+5v0/Ftu4XaVuU+Vddfql/ltJ/+mf/sk+9alP2Wc/+9muPuN56dOeSp/5zGdNUl4qt+3m1cbbq99nPvsZK+uznylvu60+7ap9Pi07//wZj6utT3u/T/9zuf/GvPwM1mftsx6n9M+f/We7+OKL7eJL1nXJxZdY0sWXXGKf70j5i73u8x1drD7q20uq66de7XuVqb+Xf95T6WLPS8pLA/132qr9OPrCF75g+uWXK668wq50Kb3cU+mK+EsrV1g5vdLLrrziSrtS6ZWednWFl/m26rz/ld1yL6vm1VftrmjXXXHVlfYlb3NFR5d7KqXtdnqFKV23e0XbX9eXb3u/9fq27YO3vV3y7ekVLvmSrvQ49Asj115/nV1/4412Yy/pFyhUrrSjG268wTbqxu62bFx/U7v+xk47bV934/V23XXX2bXXXGvXXOvy9Fq/VlHZzfEXEG72ReK744KwFoPTlY3SoF+E8+udarnq6qxCwQX/kDwZ5p3uTlc6TL/Jtc3XTekuYGm9hBwEIAABCEAAAhCAAAQgAAEIDCRAJQQgAIHhCLAAPByvxrYOIVgI69LdwBpMCCue6DCoyovjO1hRBMt9xlFPfw7m7YrMVlfXfEJ1LT5OuvD5vNyldub17TYh9iusk7oN1UtWymt7KLm94P3duL8L24otxd1qtTzmVVtbbW3Qqm/3U2stb49PbuL43J18+8ypJozbUplUxHgKtd2gTrn6lOUN2/3FR/1T6u3L7VLe2+tvWxa+bS6lUV4uO7Eu5mWnLLcXy1Oa6grfp4XHvL4d7bTMy10+Xu3TrnxM7bwziXVKpWpbVZoV3rgocnPX5tko37RY7k3aaR7LU307TWVKJYttijhmK/VX7K5oy8t9v6i/fJrK5NjMQsgs82M8hG2WZSsu31aqc8HW+6mv7hbLPaNHpMc05i0eA55tpy3FVHhMnsa81/vJofpWTHMrxNAL2ja8vlWYH37eJ/XzslSvtl7vm237ntHx2u6bex+1Vb+Uepn6qF2UytvycLx93vVfRAaZBY3fViIHnfeZb7fTYMHzG5XKlEorTilY7nxbHqfOo/W05eMqKmpZvqYy1Ume17YrcnUQKV235W2ibaWdPmrn4yvcb7DMQs84PT7V+diUM/NP36/e2kJo5y2YSZ3EQggbZb49pMRV+2dtbS1+ByptdfKt1pqPf82ZbJTaHCRvq35SkRd+bPtJZu1XyELMqDwXi65yy31HJ6leio39I4QQiYQQLISNyny7KvkZKO8TQtuO+UvjTr6VtjyuqgovizH7gaw/GRDlMbd8f1aVe/kgucutvR2dv2PbkDJxyyxuxo9OQSnJVjLboMy3y6rWV7dLbWVWx0ahMflYI6tSWni+LNXH9oXv+66CFX7Me4nH7Z/KRyk/WOlnQCh6t3PDDsNBeL3y0Xf8XpVP76O818UxfKzxAAAQAElEQVTyLaYWfNRl+WbmLjz49nHqY07HvY7zsnI/PiIDb+ze46d33/j2sZtfb0hFzJuFjn3rvFK8siWtra3a6oEDdt99++NdzPrltRt9ofmKKy43LWLfeuut8Y5hxaVj03wQyUZKrWmvMeONTMe0sfXuWaWpdmiliE0IQAACEIAABCAAAQhAAAIQgAAEDiZACQRGIFCdiRnBBF0Wk4BmddPIyvlUtsV00nN7k7a3xWF0mw30PwanroM6ZOo/jhCChRA2whq4bzY2HXmr7LOcH9ngBDvOYvwTDBdTy0sghHDw+bu8OOY38jBl19P8TpJt11aHoMVdPRr6a1+7xW644Yb4eHk9Rvyb37zHtHCs+inTmJj5OGYfu6+aT8zm/AzF0czP/QJ4ZggQgAAEIAABCEAAAhCAAAQgAAEILD6BUUfIAvCo5GrST5OWoyiF37+vbhYKlhfB5xh9gs4n7C3zvGe9yCxbiSpCZlK5TvUhBAvuRHIjlhS3vVxtJPUbJLVJUl/JfOIzFJlJma1YlPvLeij1VYySZW5BWnEjrvV6s1753ApLEivv7Q0t+g4eg+Ve4tLdSYWbVJsN6vA52Hab23q5e3FTRWzvLmK+nGbOM/Pwg4UQYpp5qhiiLDOL8qT0bt/tuWLrafD8unzDuwUz359t31l7V1l73P3jy6zdPsWYWzCLXMxfwdm0Ze3ykFv7lbUTU5qZj7qjVkzXbWa2nvcuvq8scw8ep9I8ZCYp31ZhmddnfjyEEEyppDubvJeFPv4Lr2zLI4n5zP1qTEoz89KO2vHlvo91p13unXLPe9Jpn5t3j35D2Lr/qv31MWduV1Iskrd0B9V68zG3VYw0fre6YXxV++XxKW8d/u10xWNUbFIexx98v5u/lLZl7fIR+ctnWx6p2yi6ks+yMvfjkn9X23dmljs0V+FGJDMvK6kIYjwZBbcrv1byr2MwKqzY+jm4nrfIUxzbMeQeZ1nV+FL7lKZ69Ynjy/072pXGrXiiLLPq2LWtfoNUhHZcKbVOvClN5UqD+5Cv8vi1LVXHLt9RFXvJbkpld6vq5T9xEBsp+vQ4U1ode9VXtb66XW7fy7/GHlXymXwrXe9v5rveVT3O03aqr6br+0f+dawF/w5UKoV0LB7k39ov3a6bvltTusk+SfumnQazzndQpu89VwjBi9oKZn5etmU9Xj46K6vNoDrG9rZsyUcIIdrXtmT+PRxCu8wqr6o965wG8rn//vvs9m/cYdf7YvB1N1wf86utloWVFbPMz6NQMTbBzWpc1e3NXAUfc2co1iut9tdQpFwfXqndLsmO5EX+s9uibGqvFKkceL48aBUhCEBgFAL0gQAEIAABCEAAAhCAAAQgAAEIDCTgszAD66lsBIH6Bqn5xrImGem07G41xmX3vxmnafLJQjDJBrym6X+A224V/m3g4o9N+QV/qy1/nbuSTfHF/rfa7n+bwGtS+zcvcvvmN++1r3zl5vi3hPV3g1dX1ywEeZhAoHUx4YvGdQmlHYf4Su0tPiEAAQhAYFgCtIcABCAAAQhAAAIQgAAEILA5ARaAN2dEi0hAh0pZsXDmH5ouTNrovBxbr/zG1qNuJd9Kh7NRjWlQ72pbbbfby29Su8TMZp5Zj6fqOsamu86qFRu2+/dvNxu9Hv9mYeH5W99X3P9eq9STmb/lN2nmzt1h8q3UN2f+lt+kmTt3h8m3Ut+c+Vt+k2bu3B0m30p9c+vvkG+97YCW8ps0oNnIVcm20pGNVDqGECxkwfQEiQMH7rfbb7/drr7matPjodfW1mxFdwTbYr82+4k72dEnb7VbkZ7sMLEGAQhAAAIQmCYBbEMAAhCAAAQgAAEIQGCLBNJMzBab0wwC8ycQ5hzCsvvfDP+y85n1+Kv7A/9VIrPdhv9seVe9wb9KZLbb0+Y/bfv6Ew6rBw7YrbfeZl/+8pc9vTUCVHnMLODHZJb/twpG3lzx2dMsAm+VGu0gAAEIQAACEIBAIkAKAQhAAAIQgAAEhiHAAvAwtGgLAQhAAAIQqA8BIoEABMYkkIX2snIIIT76OcuyeEfw/v377ZZbbrGbbrrJ7r333jG9rHfX2ucgrbecTi4PZlLhqSQvSiXlpyNf9DVpOtaxCgEIQAACEIAABCAAgSUgwBAhAAEIQAACQxNgAXhoZHSAAAQgAAEIQAAC8yaA/2kTCCGz/ffuj4+EvuvOu6btbi72p7vwWx1SaRE4rYJXm7ANAQhAAAIQgAAEIAABCEAAAhUCbEIAAhAYjQALwKNxoxcEIAABCEAAAhCAwIIRCCFYCCGOqihyW2ut2YEDB+yrX/tqvBtYj4iOlfP+GNJ/VpiVNWT3CTWv/rfDg5qQZcxAAAIQgAAEIAABCEAAAhCAAAQWkgCDgsAYBKozMWOYoisEIAABCEAAAhCAAAQWj0Ce53bPPff4QvAtVl4E1hJmWYs38mmOKEzT+ELbZnAQgAAEIAABCEAAAhCAAAQgAAEILD6BcUfIAvC4BOkPAQhAAAIQgAAEINBoAkVRWFm5FSbpEcll3XPvPXbVtdfYN/ffa9m2FSvXlfONhjHx4PXfDUmGPQWUQCAIjEqAfhCAAAQgAAEIQAACEIAABCAAgS0R8FmYLbWjUS0JEBQEIAABCEAAAhCAwKwJ3PzVr9rdd989a7cL4k93/koLMhyGAQEIQGBmBHAEAQhAAAIQgAAEIAABCEBg6wRYAN46K1pCoF4EiAYCEIAABCAAgbkQWFtdta9+7Wt27733un89BNqTmr611Bo8xLLmE2r6b4cHM58A8AoBCEAAAhBoLgEihwAEIAABCEAAAhCAwJAE0kzMkN1oDgEIQAAC8ySAbwhAAAIQmB8BPS569cABu+2223wReH8nkHoubKao5v/k5dw5ubQSbSkqL+INAQhAAAIQgAAEIDCQAJUQgAAEIAABCEBgFAIsAI9CjT4QgAAEIACB+RHAMwQgUAMCWgS+7779dvNXb7YDqwfMgu61tYGv8iJsr/zAzl6pPr6Eav3kTTa8tcyqPtKGiplupGhn6hRnEIAABCAAAQhAAAIQWAQCjAECEIAABCAwMgEWgEdGR0cIQAACEIAABCAwawL4qxuB1tqa3XTTTXbggC8CTzk4Leia1pmlIX3l3idpyK4Taq6F4I4p3QUsdTZJIAABCEAAAhCAAAQgAAEIQKBKgG0IQAAC4xFgAXg8fvSGAAQgAAEIQAACEFhyAnoc9M0332xFXKGdIowJm57tGmz1vx0NgzVh9piDAAQgAAEIQAACEIAABCAAAQj0JUAFBCZAoDoTMwGTmIAABCAAAQhAAAIQgMDyEAgh2H3799s937zHBx1c03lHy1o3labjYoZW42hm6K/5rhgBBCAAAQhAAAIQgAAEIAABCEAAAotPYFIjZAF4UiSxAwEIQAACEIAABCCwvAR8Efi2W2/rLAL3xqA7bgepd6/1UvXVxXs/rbds57TEKunRzyrJfOFYkh1JZUol5aejFK2se15/kDhJRWjpCYQQLIR1LT2Q3gAohQAEIAABCEAAAhCAAAQgAAEIDEXAZ2GGak/jWhAgCAhAAAIQgAAEIACBOhEIHsza2qrdesst1mq1fKsmb1/0rUkknTBESupskkAAAhCAwCYEqIYABCAAAQhAAAIQgAAEIDA8ARaAh2dGDwjMlwDeIQABCEAAAhCoLYHV1TW78847axtfObDZ/kcgeavdinQZCXkIQAACEIBAvQgQDQQgAAEIQAACEIAABEYkkGZiRuxONwhAAAIQmCUBfEEAAhCAQL0JhGB211132erqar0D9ehy1+ze8uaKz5tmEXh23PEEAQhAAAIQgEBTCRA3BCAAAQhAAAIQGIcAC8Dj0KMvBCAAAQhAYHYE8AQBCDSEgO4CvvWWW60oNi50Fr44PEjTHl7u/qUUg/yV89qevHzR16TJW8YiBCAAAQhAAAIQgAAEFpQAw4IABCAAAQiMTYAF4LERYgACEIAABCAAAQhMmwD2m0WgsHvvvde++c1v1jpsLf7OLsDSIrDuApZm5xxPEIAABCAAAQhAAAIQgAAEGkKAMCEAAQhMhgALwJPhiBUIQAACEIAABCAAAQh0CRRWxEdBt1qtbtnImSl1nO0abPW/HRvvjp7SEDELAQhAAAIQgAAEIAABCEAAAhBoDgEihcAECVRnYiZoGlMQgAAEIAABCEAAAhBYXgL79+83ySxYCMF4lQnAo0xjUJ46CEAAAhCAAAQgAAEIQAACEIAABBafwKRHyALwpIliDwIQgAAEIAABCEBgqQno0cpSq8jttttvt9z/FXEBePCiZ+HV0rTgZYWZpDt/JflRKik/Hem/G5Kse6oBJqkIQQACgwhQBwEIQAACEIAABCAAAQhAAAIQGImAz8KM1I9OcyGAUwhAAAIQgAAEIACBJhE4cOD++LeAsyx42L4C65/L/RYHabkpMHoIQAACmxOgBQQgAAEIQAACEIAABCAAgdEJsAA8Ojt6QmC2BPAGAQhAAAIQgEAjCXzz3nutlece++CFT92JK3nDmbxn+x+B5I1F8JnsXJxAAAIQgECzCRA9BCAAAQhAAAIQgAAExiSQZmLGNEN3CEAAAhCYJgFsQwACEIBAcwnct3+/7b93f+0GoCXp2QUlb664ws0i8Oy44wkCEIAABCAAgaYRIF4IQAACEIAABCAwCQIsAE+CIjYgAAEIQAAC0yOAZQhAoOEE7r//gO3ff68V/q88FK2FllWum0Y+D2ZS4akkH0ol5acjX/Q1aTrWsQoBCEAAAhCAAAQgAIEFIsBQIAABCEAAAhMjwALwxFBiCAIQgAAEIAABCEyaAPYWgYAWfu+//36zQrn6jGi6C7/VcZYWgdOqd7UJ2xCAAAQgAAEIQAACEIAABJaWAAOHAAQgMFkCLABPlifWIAABCEAAAhCAAAQgsIFAlmV27733WgjBtPZZ+ELwhgadjawwkzqbZhPKyGZZEzI7pJnqfzt8sENaoDkEIAABCEAAAhCAAAQgAAEIQGAhCTAoCEyBQHUmZgouMAkBCEAAAhCAAAQgAIHlJZD5wq9G/41v3BkfAh1C0OaSCwabHQDUQwACEIAABCAAAQhAAAIQgAAEILD4BKY1QhaAp0UWuxCAAAQgAAEIQAACEOgQ0F2/Bw7cb1r7zYoQ7wTuVHUT/X1eqVuwEBn9d0PSYDz1sVuSihAEINCLAGUQgAAEIAABCEAAAhCAAAQgAIGxCPgszFj96TwTAjiBAAQgAAEIQAACEGg6gQMHDtjq6qrV6y8Bz5pqcIeSJ7whAAEIQKAHAYogAAEIQAACEIAABCAAAQiMT4AF4PEZYgEC0yWAdQhAAAIQgAAEFoLAWqtlRWEWwuwWQOUpyGdJNpdX+m+HBzIX/ziFAAQgAAEINIAAIUIAAhCAAAQgAAEIQGBCBNJMzITMYQYCEIAABCZJAFsQgAAEILAYBEIIlrdy279/f1wEntWo0nJrFpF8/QAAEABJREFUeuqy0ln53ugn902XVqMtReVFvCEAAQhAAAIQgAAEIgE+IAABCEAAAhCAwCQJsAA8SZrYggAEIAABCEyOAJYgAIEFI5DnLR+RFj8lzw751uKtL6FaP1XNyYv6SNW62W2naGfnEU8QgAAEIAABCEAAAhBoGAHChQAEIAABCEycAAvAE0eKQQhAAAIQgAAEIDAuAfovIoG4IKtnQI84OPW3+Ezn4Q3k3i9p+N6T6KGF4I4d3QUsdTZJIAABCEAAAhCAAAQgAAEILC8BRg4BCEBgOgRYAJ4OV6xCAAIQgAAEIAABCEBgIwFf/F1b013AG4sP2ppCQearx0lTML8Fk9X/dnhAW+hFEwhAAAIQgAAEIAABCEAAAhCAwMISYGAQmCKB6kzMFF1hGgIQgAAEIAABCEAAAstLIIRgrdbayACCemrdVFK+0YqjafQIphU8diEAAQhAAAIQgAAEIAABCEAAAhBYfALTHiELwNMmjH0IQAACEIAABCAAAQg4Aa3bFv6RW2H6u7z95E17vvXUZF2891O1k5ZY1Ueq1s1uO0Urj54vD1pFCAIQKBMgDwEIQAACEIAABCAAAQhAAAIQmAgBn4WZiB2MTIUARiEAAQhAAAIQgAAEFolA4SvA0qzGpEXgWfnamh9FJG2tNa0gAAEILA8BRgoBCEAAAhCAAAQgAAEIQGByBFgAnhxLLEFgsgSwBgEIQAACEIDAQhEo8sJarZZZmP0CqO4CTrK5vNJ/O4q5eMcpBCAAAQhAoNYECA4CEIAABCAAAQhAAAITJpBmYiZsFnMQgAAEIDAOAfpCAAIQgMAiEihMd/9mM1wATsut83/ycu471KVVaEtReRFvCEAAAhCAAAQgsOQEGD4EIAABCEAAAhCYBgEWgKdBFZsQgAAEIACB0QnQEwIQgMBECGiZNS38TsTgSEZ80dekkTrTCQIQgAAEIAABCEAAAotMgLFBAAIQgAAEpkaABeCpocUwBCAAAQhAAAIQGJYA7RebQLCVlRXL89kviObBLMnm8iqNWXcBS3OJA6cQgAAEIAABCEAAAhCAAATqQIAYIAABCEyXAAvA0+WLdQhAAAIQgAAEIAABCGyNwIxbzXYNtvrfDt2fPOMB4w4CEIAABCAAAQhAAAIQgAAEIFAHAsQAgRkQqM7EzMAlLiAAAQhAAAIQgAAEILB8BPSnf7MsLN/Ae44YDlUsbEMAAhCAAAQgAAEIQAACEIAABCCw+ARmNUIWgGdFGj8QgAAEIAABCEAAAktNIARf9EyaAQn3ZpIe/Sx3WWEm6c5fSWVKJeWnI/13Q5J1T9MfJVaqIgQBCIgAggAEIAABCEAAAhCAAAQgAAEITJSAz8JM1B7GJkIAIxCAAAQgAAEIQAACi0hgJZvx5bcv+taLY/BwJE94QwACEICAmQEBAhCAAAQgAAEIQAACEIDA5AnMeAZq8gPAIgQWjgADggAEIAABCEBg4QgURWH+tmxlJd6VW4cBzvY/Aslb7Vak67AriAECEIAABJaVAOOGAAQgAAEIQAACEIDAlAikmZgpmccsBCAAAQgMQ4C2EIAABCCwuAT09OeVzBeAQz0uwfOZopY3V3zeNIvAM0WPMwhAAAIQgAAEakmAoCAAAQhAAAIQgMA0CdRj9mmaI8Q2BCAAAQhAoBkEiBICEFhgArr7d2VlxQ499FCb1y3AeTCTCk8l85dSybNTevuir0lTMo9ZCEAAAhCAAAQgAAEINI8AEUMAAhCAAASmToAF4KkjxgEEIAABCEAAAhDYjAD1i04g3v27ss2yTKuv9RjtdBd+q2MsLQLrLmCp2oRtCEAAAhCAAAQgAAEIQAACC0+AAUIAAhCYDQEWgGfDGS8QgAAEIAABCEAAAktOYNs2LQDr8rvyCOQ5cZntGqzGXR5oPRiUIyIPAQhAAAIQgAAEIAABCEAAAhCYKgGMQ2CGBKozMTN0jSsIQAACEIAABCAAAQgsB4EQgu3adahl2cpyDHjTUYZNWyxLA8YJAQhAAAIQgAAEIAABCEAAAhCAwOITmPUIWQCeNXH8QQACEIAABCAAAQgsJYFdu3abrwPPbexZYSbpzl9JgSiVlJ+O9N8NSdY91XOnk1SEILDcBBg9BCAAAQhAAAIQgAAEIAABCEBgKgR8FmYqdjE6EgE6QQACEIAABCAAAQgsKoHtO7abr8Eu6vC2OK7g7SRPeEMAAhBYagIMHgIQgAAEIAABCEAAAhCAwPQIsAA8PbZYhsBwBGgNAQhAAAIQgMDCEjj88D2mZU+p3yB1J67Ur37S5bP9j0DyxhL4pPcj9iAAAQhAoIEECBkCEIAABCAAAQhAAAJTJpBmYqbsBvMQgAAEIDCIAHUQgAAEILC4BEKW2d69e2s3wHymEcmbK65wswg8U/Q4gwAEIAABCECgVgQIBgIQgAAEIAABCMyCAAvAs6CMDwhAAAIQgEB/AtRAAAILTmDHjh2mxz9Xh6m10LKq9ZPezoOZVHgqyb5SSfnpyBd9TZqOdaxCAAIQgAAEIAABCECgQQQIFQIQgAAEIDAzAiwAzww1jiAAAQhAAAIQgECVANuLTKAoCtO9roft3m1ZVr/L7uku/Fb3bGkROK16V5uwDQEIQAACEIAABCAAAQhAYGEJMDAIQAACsyVQv5mo2Y4fbxCAAAQgAAEIQAACEJgKgVae27aVbXbIIYdaXAm2yquymflqsVQpHntTNssa2+BIBqr/7fDBjmSHThCAAAQgAAEIQAACEIAABCAAgYYRIFwIzIFAdSZmDiHgEgIQgAAEIAABCEAAAotHIFiwPXv22M6dOxZvcGOPKIxtoekGiB8CEIAABCAAAQhAAAIQgAAEIACBxScwrxGyADwv8viFAAQgAAEIQAACEFhoAocccojt3r3bQtBi5/odr/2egKy/zystFhT9d0PSqDzVc6eTVIQgsJwEGDUEIAABCEAAAhCAAAQgAAEIQGCqBHwWZqr2Mb4lAjSCAAQgAAEIQAACEFg0Aocdttt2cPdvZbdqMVyqFLMJAQhAYGkIMFAIQAACEIAABCAAAQhAAALTJ8AC8PQZ4wECgwlQCwEIQAACEIDAwhHYvmOH7dm717J49+/8hhfcdbrjOKVeNId3+m/H+p3QcwgClxCAAAQgAIH5EsA7BCAAAQhAAAIQgAAEZkQgzcTMyB1uIAABCECgTIA8BCAAAQgsHoEQgu05fI9t37Zt7oNLy63pqctK5xNU7m5dWoW2FJUX8YYABCAAAQhAAAJLQoBhQgACEIAABCAAgVkSYAF4lrTxBQEIQAACEFgnQA4CEFhQArt27bY9e/dYCKGnRh22Fm99CdX6qWpXy6zqI1XrZredop2dRzxBAAIQgAAEIAABCECgZgQIBwIQgAAEIDBzAiwAzxw5DiEAAQhAAAIQgAAEFpFAnmvJ1Wz3Ybtt+7btEx9itB7crOTJMO/c+yQN029ybbUQ3LGmu4ClziYJBCAAAQhAAAIQgAAEIACBxSXAyCAAAQjMhwALwPPhjlcIQAACEIAABCAAgQUikBZnjz7mGNu7Z48VRSzZMEKteUq2oXQ2G5mHkzQbj1Uv1f92eEDVJmxDAAIQgAAEIAABCEAAAhCAAAQWiQBjgcAcCVRnYuYYCq4hAAEIQAACEIAABCDQXAJa+D1i797OACa/wBlkWWYl5RutOJpGj2DU4OkHAQhAAAIQgAAEIAABCEAAAhCAwOITmPcIWQCe9x7APwQgAAEIQAACEIBA4wlsW9lme33xd8XTNBjd7SuZHg3tyq0wSX+Tt5dSv36pbOnivZ+q/bTEqj5StW522ylaefR8eeAqQhBYLgKMFgIQgAAEIAABCEAAAhCAAAQgMBMCPgszEz846UmAQghAAAIQgAAEIACBRSCw94i9tmvXLsvz0t+6rcHAtAhcgzBKISgiqVREFgIQgMBSEGCQEIAABCAAAQhAAAIQgAAEZkeABeDZscYTBDYSYAsCEIAABCAAgQUgEOKdv0cdeWRnLP2fz6w7caVOw5km8ps0U8ddZ+m/Hf35dJuSgQAEIAABCCwaAcYDAQhAAAIQgAAEIACBGRNIMzEzdos7CEAAAstNgNFDAAIQgMAiENDi7x475phjLMsyK4rBi5vp6cezHHmKKPlWOkv/6750Z7RLq9CWolqvJQcBCEAAAhCAAAQWlQDjggAEIAABCEAAAvMgwALwPKjjEwIQgAAElpkAY4cABBaAQPAFXz32ed/RR/vi74qPKFjW+ac1Tql8oa2FV5UNkk34pWVW+ZUmbHoIc77oa9IQXWgKAQhAAAIQgAAEIACBxSDAKCAAAQhAAAJzI1Cel5pbEDiGAAQgAAEIQAACy0GAUS4CgeCLv3sO32P79u2zbSvbSkOKS66l7Y1ZLcRKG0tns5UHs6TZeKx6KS0Cp1XwahO2IQABCEAAAhCAAAQgAAEILAwBBgIBCEBgvgRYAJ4vf7xDAAIQgAAEIAABCDSAgJ7unOvDY9131FF27LHH2PZt2y2EEOXF8RHQRa5FYG31UM2KtA47u5Cq/+1oDqfZMcITBCAAAQhAAAIQgAAEIAABCCwEAQYBgRoQqM7E1CAkQoAABCAAAQhAAAIQgEB9CGip0td5LfOP4447zo488kjbtm2bWbDuK2a9YcHft+0yGZyJxAY3WbBahgMBCEAAAhCAAAQgAAEIQAACEIDA4hOoywhZAK7LniAOCEAAAhCAAAQgAIHaEfA1XdOabpat2HHHPdD27t1rIcvi3b7W8lrd8evS3bSZr2muBP/ojKL00GNTfVKneuqJIpH06Gc5yzxcqRxHOa82k5f+uyHJsqd6BnaSitDSEyiKIp5PKV1QIAwLAhCAAAQgAAEIQAACEIAABCAwUwI+CzNTfziLBPiAAAQgAAEIQAACEKgzAV8rjeFpAXX3YbvtwQ8+0Rd/95j5Aq/KrPNSXoqb6iTFjZp81C0eEy2pJnwIAwIQgMDUCeAAAhCAAAQgAAEIQAACEIDA7AmwADx75nhcdgKMHwIQgAAEIACBWhPQnYjBFypDyGzfvn12wvEn2I4dOz3mYFYMWFH1apO8ZRPes/2PQPI2gF8ToBEjBCAAAQhAYBgCtIUABCAAAQhAAAIQgMCcCKSZmDm5xy0EIACB5SLAaCEAAQhAoN4EtDwZfOF37xF77UEPepA94LjjNgRcXv8tr/Wqnx75LG3oUOON2cYqby49c1rP1K4xF0KDAAQgAAEIQAACkyCADQhAAAIQgAAEIDBPAtk8neMbAhCAAAQgsEQEGCoEIFBjAlrYDSHYSrZixxxztOsY27PncMvz3EIIUbpwlrSGGWXtlxZ/i9DOD/pUm0Ea1HcSdbnHKKUYZLOc1/bklbtJyRPeEIAABCAAAQhAAAIQWA4CjBICEIAABCAwdwKaw5p7EAQAAQhAAAIQgAAEFpsAo6sbAS34lmPyNV476qij7KSTHmJHerptZZvl1UblDpOOIzQAABAASURBVD3y019M7eF0jCLFO0b3IbuWFoHj6rmWzYc0QXMIQAACEIAABCAAAQhAAAK1J0CAEIAABOpBIKtHGEQBAQhAAAIQgAAEIACBWRAIlmWZtfJW/HO+hxxyiB177APspJNPtmOOOdZ27Nxpwf/FvwOsVWEzC5mXhHXZsK+attc67OxCq/63gwXg2bHHEwQgAAEIQAACEIAABCAAAQjMhABOIFAjAtWZmBqFRigQgAAEIAABCEAAAhCYNIHCtAC8d8/e+Dd+H/jAB9nRRx9tuw491HyN1zb8eVqtUXYUJh3G0ttbHqJLv6sBAAEIQAACEIAABCAAAQhAAAIQWAICdRtiVreAiAcCEGgSgdyDHV2682iQMp8bzrxBb5l51UBZ3rJB2qz/uP5DkXt8/WW5ryr0UTu23HqPvfDyzce/mf/Mgg3SZv3Hre8/tqLLbfD+y7vtesWylb5biaGXbZXZJq+8aPku7i0/ML23x+87OvSU+djGkx5d20/WeYUQLITe6jTpm3jYA2P0wfswi55SXxkOobfvEIKqx1Ofc0txyb806Pgfz7n15RpCaNc5GsUwqmyTV799n8o36e771o/PAd9hg9ipLoTOOHukyXeKpZqm+hD629gqt5WQ2drqWjwOD91xiO3ZfbidePwJ9vBve5id9OAH21FHHGG7DjnEx1u4LH4nrrjfpMyDkYIeBe0qXF4U96HSQh+uIPlGiss3e75Tfb+0Z6cJFmYeo5T8y3Q5r+3JSwQlWfZUz51OUhGCwGITYHQQgAAEIAABCEAAAhCAAAQgAIG5EPBZmLn4XVKnDBsCi0JAU90zGEtnor2np0F1PTuMUDjIx6C6EVwN3WXe/ocOmA7DEfBVmuE60BoCEOhBYNeuXXbcAx5gD3nwQ+zBD3mIHX/C8bZ3794eLccvmtFPxvEDnbsFkZLmHggBQAACEJgyAcxDAAIQgAAEIAABCEAAAhCYHwEWgOfHHs/LRmCBxhuyYKtra5ZlK7a6uhqflhlCezI3BE9dIcssW1mxFWnbNtu2fbvt2LbdDtmx0w495BDbfeguO8In4Y866iiTjj56n0Xt22cPfvCD7cQTT7Tjjz/Bjn/Q8b2luuO9riO1V7+H+AT/uk6yhzxkkB5i62035mXrxBMfbCe4n5464QQ7YUwd34m9V/qgBz3IHug67rjjrKoHHvfA+NjSE3whox3DiR5LDznDE070OHtIPqOPBz7QHjgHaUwPOPYBduwxx/bUMcceY9IDfOFGbR/4II+zIsU/SL36pLLjHnicyXY//7H8WI9tEx3j9f10rNf109HHHGP7jj7ajvLjPenoo/wccB3nXCKbAf372S2XP2BA/17+j3LfB6t9fqo8xZfSfR77vn1HWVv7PK3Iz+19G+T17mOf66gjj7IjjjgiLsRpMe6II460o9R239FuJ2mf57euFFdK98X4eveXryOPPDLGcITH0Ut79yq+0bRnz147/PA9dthhh3V1+O7DrSzV7dmzx9rjP8KO6BPHqOVHur1+ks/D3fdhhx3u8bW1x/NlHX744T6G/tq9e7ft3tVHXrfL6ySNcVgd5r53O7tdsuOSr8PcXlkqSzrM2+p81nfFiSecaNK3fuu32imnnBJ/nqj88D2H2/bt2+LPpAX6cTz2ULKxLQxjIHnjF1yGoUZbCEAAAhBoKAHChgAEIAABCEAAAhCAwJwJpJmYOYeBewhAYD4Ecndblm9ueJfrUr4wX9v1xdvDfcHmSHvISSeZJtof/x3fYd/zPd9jT33qU+05z362Pec5z7EzzzzTXvxDP2SvfOUr7RUvf4W95oIL7Lzzz7PzzzvPzpPOf7Wnr7LzY6q8y/NnnfXDdvbZP2xnnX2W6+weUvmPeLnatPVDP3Sm+zvDTj/jBes6/YV2+iCV21bzp7ud2Pd0t9FPajNI6/1OP/3g/BlnvNAGyvuccfoZVtULPa7nPf95zvjZ9uxnP8t+8NnP7K0f9Lof/EH7wV56tspP87pBUpv56pnPfKZ93/d9nz3j6c84SE9/+tPt6QP0jB59NpQ94xn2jDH09Kr9ZzzN7ZW1iX2P/RklPf0ZT7enPe1p9qQnPcme9MQn2hOf+KTBetJ32RPLOqj9d7mdsp7o22Wp7ju9TPL8k7yupCc+6Tu79p+kfIzpifbEbur1T/wu35aUL9d5vhxbzKusLO8Xy7/LvvM7/53pO+Rxj3us9dfjvK6sattynfKq/3bvIymvsrJUXla5zvOnel1Zj/Oyssp1ypfrlI9l8ttPj7PHPOYx9qhHPsoe8YhH9NDDvexhHSlfbaOy/vUPf8TDbKMe4dttPeLhbkva4DfZSqm32VBf2T6of6m+U/fwhz/cHvrQb7GTTz55BD3E+5TV38ZJJ51k+uWHo48+2rTQe9jhh9mOHTv8Z1XWfVTzhh9tbHQJ5N3cLDLy5tIzp+Ovjs3CJz4gAAEIQAACEIDA7AngEQIQgAAEIAABCNSBQFaHIIgBAhCYNYHcp15zW1tbs1ar5Xkz3bG7tnbAtm1fsV27D7V9+46Kd4ae/C0P9YWZU+2Zp32/nfniM+zV550bF2zPf8159tKXvcxe8pKX2It9ofeZP/AD9uQnPznq27/92+1Rj3qUT96fHO++OmrvEXb0UUfZ7l277LDdh3l6qB16SHtyXn9PsdDfSs3XLO9I20Xhk8RdFWZ65HHUennh2221zELuYyhsZSVEaZF6ZdtKXADIfGODVswyVxy4m7aun9z9tKW/y2r+CiHEBYQQymnhZZJ5Kimfez5J24Wb76fcch+zavNceR970UOq66Eib1lw6yEE07hWsmC9lKk+KrMsJAXPm3mxhczHFOXxZlWpjdeH/rJNXkV3//hI++RzZ99Lqa9cZL7/VlZWrKoQ+scWwvh1bUjB+qa+D/yAsbZyTwrPt6IK35/mY87b+896pqp3We79XIXLO9tKyGxbtmLbVjz1cW/bIC/bFmybK8uCbdCKmXeLClluqnMMpfALz6/Lgpl1G5iZFmVKCiF4dbAVC5a5dE5ImY9b8gHbRjkDa6vw41t1+Yb9u/EYL5xNktpm7ntlJfh+bivz8W9UsMzrk4KPX1rxOKUsM5NWgnm8Rcx7lbW1Pm6NQbJgtlG5b6/roGp9x5SUjtFuavouLcn3bSEeziB43pR3+TAjasfo7oPHmfm+3tbRiu9b396WWXucSqXg27ZB7XEFC0EyT9fHKL8hBNv48rG5/41l5rF4v1hemGIMMV59L42nwu2YD1JhZL5jygq+LZXL1vNmXu3ycXtmW8hsxeVZk2LegmXBd7itv4rIWH29/cqKyV4IwUI4WOoVQlAycxXudpCmHVDu/qUUg/yV89qevHofe5P3g0UIQAACEIAABCAAAQjMnQABQAACEIAABGpDIKtNJAQCAQiMTyBOaKeJVqWDTe7Ze7idcOLx9tjHPsae+tQn21lnn21nn3WWvfSlL7WXveyl9pJzzraXnH2WPec5z7Lv+HePN91N9oDjjrUjjzzCDjnkENu5c3tcrAjBZ5QHu9pQu95aMbp8UcXK6rbWgkRSt7CU8b6lhQvr5lMTr5fdtHlQ2qlXmw3yhjFIr482fbvnuxNb7Ov58spObK/+Xh7z5Q+VSV6vvtGH57tpp223rrNdTsrxqV1Z3XbykdQt7GRUnnxW82riZcmmNtEmBDq8fMGr21D84j7tlkww4/6ir2pachGPR9/HikMqVbWzXhfjS2m7dP0zlad0vaadq/rWdrvGurGlvuW61MbrFFdSKu6mXj9yfPLXS8l4qks+tJ3qUup1KTalqbibev2m8cmupLapo7ZTvl+qNpL6ScpX23q54kqqVm+IzdseVL9eoF8oae8ztWv7CrF/O7/ecpY5xVLWLH0vjy8t/s5utNqfHW/x+2mex1cnDhIIQAACEIAABCAAAQhAAAITI4AhCEAAAvUiwAJwvfYH0UBgDAKaSM1trdWKd/W2DeWW52u2e/ehdvTRR9kjH/kIe+r3PMVOP+MMe+1rL7A3vOEN9upXv9qe//zn+wLwU+1hD/s2O/HBD7Z9+/bZobt2+QLvTisK2Sji3VZF7vmWy1OVt9d95bftrfyZtSu7d1+pTmXpS0d5rWEqVV1ZIVONxb62pVc5hnJ+k85tN5s02qx6M3+b1W9mfxb15RjL+Vn4XjQfox9U1fUQWZJGJzTZfXlQfG5+6/F549EHsqWePeMb6LZcWc5vyd3QjUJRmGJMHcVOStsHp0WpqJwvFY+YLX/HpjtlM//OzsKKhSxzBcv834p5GqTMsrAu81cIg6P3Jj3euZcleXaIt9hJqYu8Z2mjzmlNYsv8ECprPmFV95gHNZ9A8AoBCEAAAhCAAAQgAAEIQAACEJgsAaxBoIYEqjMxNQyRkCAAARHYyjTpSpbZ4YfvNt2le+qpj7XnPve5du4rX2nnn3++ned60YteZE99ylN8IfiRdszRx9iO7dt9gTj3Rd6y9cI0ry9Zn1cIwduEPrUbi6utCq9O8uwQ70G9yl7K+SHMz7Bp4QtBW3bXazi9yjY1WDd+g+LZdDBTbpBi65f2c1/aMalrv6ZbLk+GOmnJxeYmvHGnW7whd/MOU2zhsfSyPtf4yjGV86VAJxDfuuX1XPtu27LxlC/5tnL7cr7UJnVTWioemFVbaUOjPvY3tJnChuKoaktu1GlLDWlUawJzOu5myARXEIAABCAAAQhAAAIQgAAEIAABCCw+gbqOkAXguu4Z4oJAJJDulMp9KcAXajuP5CziXbkt25YFO2bfUfa4x367ff/3fq/98A+92F7z6vPs1eeea89/7vPsO059vJ104oNtz2GH246VbZa5le2ebsvM9Pc2M99eKal9h1phKfXVYTP9XdLcg3GFIrP4rwjeRmVFu15/77OHQiqLceduqtVR4Wlh3jvK3KpU5MHaUo3b93cIwT+1va70d0W9ovNWm8wKj6vwZoU+vCallh6RmlKv2/jOfLMs39zw9sF3xuAD3lBjzs/cr5R7syj3rxh1x1yI9bnH1urK/KXYJM/6u+xbeS8qvxV38h/z5UrP+36xslTkMXjinHNXqyIPVJXOSokpxs4+aOdt40s+XUXlb5wexNXbbChLMXfSwo+HJLMixmSdur5p1WZpOwSn20tZYaGH1n1sHN7GrcI3k8SpqnZdUeROLXeTrY683LM+KLOWx6X94cdz5qmHYr204hYkdxjfncPIiTgb51OEwiTzVMq9Jne/ue9bnZbm/csqvLzwesn08niC+1+XyUxX7dgyjy3JPF9Wu9xLTMqt8AjWVYTgJcHr2nL3fowXUdaJLQsrZvHYCp6234UHL4UNsflx7+WRXycdFF/wNqrX4dD267vBim58MTaPz7LMQmjLbD2Gdl7bmVknPsVUVqjE19kNffkppiTtb4v7P7h9yb+fPCmiFKfTdIMtPydy8/OzLN+H2seeWOE22jLPFxtUjW8jO/N9mdkwb4Q0AAAQAElEQVRK6Z9iirLcR7wu820P0grnU3im8NTxWuH8/BBys4Ur3yBvZoXAK9NPMtKVW8qlwt0VHpviM1txH0mZ24ly7tq3SebRSrl5HFEt03nRKvJO5N6xx1vx9ZOaq07prOW7vXsM9crPOp7Z+It7tuPK80Uw34ltdUpJlodA4eeuRlv4d0iSthdQDAkCEIAABCAAAQhAAAIQgAAEIDBXAj4LM1f/S+KcYUJgcwI+Le4T6oPb7dixw4499hh7rC/4vujMF9l5550XdfoLX2hPfvKT7RGPeLjtO/pIO+TQnWZaGTFZtYNffYp9Stan/q0r6/dSQ68LoZPx/MC3mg3SwM5NqEyD21qsmvDcWstSq+FclDqSnSyBPifPZJ1s0Vo6KFK6xW4Ta5b8prRquF95td0428mH0qodlZVVrZ/utjzbZt+m7UZWj1cKRmlSPSIjikUjwPG1aHuU8UAAAlUCbEMAAhCAAAQgAAEIQAACEJg/gWz+IRABBBacwBaHF6dD04cvrBa+zrRr12476eST7YlPepKdddbZ9rrXXGCvdZ1x+un22Mc8xh7wgAeYFoVz3XYaCmu11mxtbc0Xkr2z/HqZxXukct8qSX68hDcEIDBhAgU/VidMFHMzJTDl4zf+YtJMB4QzJ6Af+bocKMuL5/BOx1fnGmUOEeASAhCAAAQgMHUCOIAABCAAAQhAAAIQgEBNCKSZmJqEQxgQWDYCpUVZX6jdvmObHXvMPnv0ox5pp5/+AnvNBa+xH/mRH7HnPuc59shHnmJH7TvS9Gjb9UXdNq8Qgvm7o/LEqtvXhHvwdmX5Ju/ZEMBLUwjovEkaFLNOpAH18XzrnHcDmlEFAQhAYFYE9M0mX/N/8rJ/N/q1jmklut8TShQoggAEIAABCEAAAg0lQNgQgAAEIAABCECgTgSyOgVDLBBYBgKaiC2K3Kc+c1+wDbaybcVOOvkhdtqzfsBe/vJz7JWvOtfOeNEL7NTHP9b27t1jh+zcaXmrZYX+fqL3Cj5xumLez6XF4Chf/Q0hWAiuzKXUZbwgsIwEdBduL3X+lujBSOJZ6cUp9eyGt35UJgWvkTwpv9PCb7nMjC0ILCGB3MdclRfprfNSKRqZgBZxq3TL21XD8VvNv7LUr1o3u+0U4ew84gkCEIAABCAAAQhAAAIzJoA7CEAAAhCAQO0IaEa7dkEREAQWmYDPw9oeX9j99m//dnv+C55rr3/9a+0Vr3iZffd3P8lOPPF4O/TQnZZlmbV80Tfe6auFpQhE07hpEjWlsSJ+6JHRMcMHBCAwIgE/x4LLpKoJnblJ1bryts7NzrbOXamzSbJsBBgvBCZPIH47beWrqIfr3Psl9aieQVH5+9FHEr9vZ+AWFxCAAAQgAAEIQAACEIAABKZKAOMQgAAE6kmABeB67heiWhQCPrmZ52u2bfuK7T5slz3ilIfbj5z1w/a6173OXnTGGfb4xz/e9u3bFxd8Q/CZ2TjuwrSYm2VpW4W5PmzF26yEzEIWonQnsG95+5Yrd3nf3CdVY2s+IAABCEAAAnUjkHlAkieL/G7I2PwyZYaRVvc71yszhI8rCEAAAhCAAAQgAAEIQAACEJgGAWxCoMYEqjMxNQ6V0CBQXwJ5n0XXXbt22eO/4/F25pln2msvuMDOOecce/SjH2179+yJC7ha6O01qhB6lZoV7ic+Plqp5AaK3Bd+e96x2NsGpRCAwFYIVBcmtF3WVmzQBgIQgMBkCcTLg/RVNFnTc7AWRzMHv9N3iQcIQAACEIAABCAAAQhAAAIQgAAEFp9A3UfIAnDd9xDx1ZyAFl9zs5BbtuITmaGwnYfssIc9/FvsrLN/yP7zz/y0vfiMM+wxjzzFjtzri76+aBtcRWvNMl+0zSyYdzHzRVxJealdV3hdHlVoobdoWXx0o/dU2vL+ufuVLL48ltguWLt94aVZR57wnguBEIL5brYQPLX2K4QQt0PYmLZrZ/dZ+DFU9paOm5SW6xqV9/PCeslyH4bkyYZ38C2XTj7PmVJJ+Sj16aPkJ7bTh845pS79vVPJs7xnTyAdxynNi9zKmn1Ey+JR58AgtTmk/dIvbbdavE/9Ld5B2mzE+mranO66Ff9mM0nXDSrN/NJAkh1JZUol5aejFLGse74MQEUIAotFgNFAAAIQgAAEIAABCEAAAhCAAARqQcBnYWoRx4IGwbCWgUAIwQ455BB76Mkn2/Of93z70Te8wc4++2x7xMMfPnD4wadkM+87sFGlsjxRrqrcF45VpjyCAAQgAAEIQAACBxHwRd+DyuZaENy75AlvCEAAAgtFgMFAAAIQgAAEIAABCEAAAhCoDwEWgOuzL4ik5gQ0f5rr7t2isBAyy33xVX+/97u/+7vt3HPPtZe//OX2XU94gh259whb8fpMi7vduwMLM+UPugPRy40XBCDQaALc5dvo3UfwEFhmArP9j0DyxrXPMh9zjB0CEIDAwhJgYBCAAAQgAAEIQAACEKgZgTQTU7OwCAcC9SBQdBds9fjXlmUrZkccudce+7jH2KvPe5X9+I//uD33Oc+xE054oJmenxgXeVsWvF+oPF7X4ssnPWMbT1WvPt42VvGxUAQYDAQgAAEIVAnoZ2lStY7teRDQ3pidX3lzxWsfXQfNzjOeIAABCEAAAhCAwDQJYBsCEIAABCAAAQjUkQALwHXcK8RUAwI+QekLs1mWmf5mZLYS7MEPPtFe+MLn2XnnvdLOOOP59i3f+hALWW6t/H79VV5f9G153C6f2MxCZpLFv3On0yxYzHudNzLTIrBk/V7qU5bape1yvleZ6hEElpiA7sjtJSufL+PwSXY8lR+ZUiopb8YnBCCwgUD7Z+qGoiXd0GXAIE0bS+6XI1K8PPG8/JXz2p682P+TZ4pFCEAAAhCAAAQgAIGaECAMCEAAAhCAQG0J+Ox1bWMjMAjMl0AIduihO+3UUx9nr3rVuXHh9zu+4/G2Z89h5qu9luc+oalFXM3kWuFFhfkqr8vLfbudD75dfZfr1adaP8L2hMyM4JkuEIAABCCwgQAbfQnoZ2a3Uj8LpW4BmTkQ0OLv7NyW9reunaTZOcdTLQi0L1iLop3WIiSCgAAEIAABCEAAAhCAwMgE6AgBCECg3gRYAK73/iG6qRPQZGRbhXnqk5HZitmevYfb05/+PXbBBRfYWWf9iJ100kMsW1lxZbaybZvFu3t9kTeEYCGsK/N8Zuvbegx02DCGESe8Bt1ZGE26l5hucMYGBBpCIGtInP3CbHr8/cZFOQScwKCfP17Nu0KgppuZXyOUNZ8wq9+VHtR8AsHrHAho0TdpDu5xCQEIQAACEIAABCAAAQhAYLIEsAaBBhCozsQ0IGRChMB0CPgSqi/0nmTPf/4L7A1veL2ddtpptm/fvvadvlWX3jiEUU4f77jBVnVblb3KVI4gsIgE0vGe0kUcI2OCQFMJpPMypU0dB3HXk8DiHVf15FyfqLQAXJ9oiAQCEIAABCAAAQhAAAIQgAAEIDAagab0GmUFqyljI04IDCCQe11ueVHY9h077KHfcrK98lWvsJe85Cx7whO+ww4//HCvLyzTXcF5y9NgKxasfPdMO595mU6jtvLCvEdw6X7iwoog5WbmFZ73jL/VVpOensZnL3rqHqyr4G0q7w2PzVT7Un1sLvupTPVJqYx0HgTyQsdYbprwHEXziHk2PnXQSjpOlcqrUm0rP6Z0vvSSn5kWNab9aMPPua4ZneOdDd0tmdQpIoFAswj4eaifTUkKPua9XPlNpfOhqk4nnRvdn3WyJ3XqSBaYgPazpCF6Go8n/85XqiK08AQKvx4yvxYOIVgIYVHHy7ggAAEIQAACEIAABCAAAQhAAAK1IuCzMLWKZ0GCYRhNIXDqqafa+eefHx/1/G3f9m22e/duy7KNE1MhbNwePLattt1qu8HeurUTNte1SwYCUyPAQTs1tBiGwNgEdH5KYxvCAAR6ENCxJfWooggCEIBAIwkQNAQgAAEIQAACEIAABCAAgfoRyOoXEhFBYLIEdJ9eURTmb1tdW7Ndu3bZ4x73OPuxH/8xe9GLXmgnnPAgW1u73/JCd/rmFop1jRRJr07du397VVIGgSUnEO8KbBID/ehk8aJJe4xYxyGg432c/vSdNwF9W+kypKz5xJSOJV2ZzScCvEIAAhCAAAQmTgCDEIAABCAAAQhAAAIQqCmBNBNT0/AICwLjEvDFXD2u1Wc9jzxyjz3j6d9j57/mPPuhH36xPfjBJ9jOnTtNN/iGECxz2UK8ch9Fkmd5z5QAzrZKoLQAoMc1b7Xb3NtpKWVAEBpL0oBmVEGg3gR0fkqKUj9PlE5KsidNyh52NiOQ9qSeuJy0WZ/p1Gu/u/yaTI8Dno4PrEIAAhCAAAQgAIHZEcATBCAAAQhAAAIQqDMBFoDrvHeIbSQCmugsCv3d1ZblRRHv+H3CEx5vr7ngPHvu855txx13THzM89ramtsv4gJwZsE0HxmCp64VV+a1IQT/bMrbJ1W12N2UcIlziQkUPnZJx6xS3zSl2lZ+TOmO4l4yndXSsPbVJ0nfCVLFRnvRt1LIJgSaSMDPw/gD0c9JpRqCUh3jym+qdK6U006nLdvotF/AJC3A9ks3G7L6+R6KP+17pdX+vhdNfaRq3ey2U6Sz84gnCEAAAhCAAAQgAAEITJkA5iEAAQhAAAK1J6DZudoHSYAQGIZA0LSor88ceeSR9uxnP8t+8qf+g/3QD73Y9h19lJtJk5Ap9aLOOwTv5Pn2p2c0a+pJ894aW4paeSltk0KgbgR0oukYVVq32Mrx6JshqVxezWssnTItdkmdTZJFJ7CI4/PzMh7Dnk58eDpXpIkbXmiDcU9s5auoB4Xc+yX1qJ5BUWl/x18qiKOZgV9cQAACEIAABCAAAQhAAAIQmCQBbEEAAhBoBgEWgJuxn4hySwRyy4uW7di505761Cfbeee/2p72tO+xQw891PK8ZUVeWAiZhZKS2ZBllnn5iktpbJMFywqLdwZbo15Zo6IlWAhAAAIQgEDjCTRgALqmSZpPuNXrE7/Imk8geIUABCAAAQhAAAIQgAAEIAABCIxGgF4QaBCB6kxMg0InVAgcTODxj3+8vfa1r7HTT3+hHXvsMd4guPq/i/io6NwXh3PLU76T9u9FDQQgsHwEtFCRtHyjZ8QQgEA9CMSrmoX5KoqjqQfYMaOgOwQgAAEIQAACEIAABCAAAQhAAAKLT6BpI2QBuGl7jHg3EAg6gkNhj37Mo+z1b3iDnXXWD9vxxx9vrdaaaXF3m9dnPr8Y7+pVzzw3K8m7brjD12v1AOmoVlFYywqb79/NU9BblQ/WJLVXWpbKEASWhIAeWdtL8czWWT4sB/VJKq+8eD756ZrUedfZKDwvdTZJIAABCKTrjn7pZoTUz79Z4k/7Xmm1v18Cxesc9avWzW47RSqPnteFVZKK0MIR0DX4Rvn1tF9XFx0t2IAZDgQgAAEIQAACQf1N5AAAEABJREFUEIAABCAAAQhAoJYEfBamlnE1NCjCnjWBE0880V75ylfaS1/6Ujv5pJPcvS/IxEUez/o7hGBBaUeebHiniahe6YaGbEAAAhCIBPQdEzP+Uc77Jm8IQAACNSSg66B6haWIpHpFRTQQgAAEhidADwhAAAIQgAAEIAABCEAAAvUlwAJwffcNkfUgEEKwtbU1O+qoo+xFLzrTXvXKV9ljHv1oy7w8L1q24vOJOqhXfFtpDxPTK6qN5eUdeW12AYEMSaBpx2y6G7gzTO7y7YAggcAwBHTeS8P0oe04BHQXcNI4dkbvm/Y3vzwzOkN6QgACEIBAbQgQCAQgAAEIQAACEIAABGpOIM3E1DxMwltWAkW8m1cThe0Fl0MO2WE/8Mzvs9e+7gJ7wnd+hx1y6CG2urpqWvw1U7tlJVUed5uVRXblcvLTJIDtUQmETseUdjZJIAABCEBgIgTS1VF66rLSiRge2kjn+kSr0FyzDU2PDhCAAAQgAAEI1IcAkUAAAhCAAAQgAIEmEGABuAl7aSljzH1qMI+Pb84LT7PCHnHKw+1Vrz7Xnv3sZ9mevbsthJaTWfV2a7biucxz1pnVDEVmoZP3qiV55z5OyRPeEKg1AS32SplHqdQTU6pt5ceUn//WSyb70pj2u3bclvyYWdffuKbpD4HGE9DPoao6g0rnS2dzGRNdmgzSpJlo8Tf5m7TtrdtLx8PWe9ASAhCAAAQgAAEIQAACNSVAWBCAAAQgAIHGEPDZ68bESqBLRkDLQbqz96ijjrBzznmJnXvuy+3EE4+3PG/5Ykuc0jRf5XX5xGLQtrVf3QlmWfCiUpVvLcHbeXRHqbzULSADgZoQ6JyfNYmGMCAwOgF6QqAZBHL/2k2aT8Sl6xFdt0nzCQSvEIAABCAAAQhAAAIQgAAERiBAFwhAAALNIsACcLP21xJE277zVwu/h+85zE477Zn2Ez/xE/bYxz3WVlYyC5nLJzB1s2DIgoXQlq8IRzbBPyVP4rt7J/BSLQJncex8QAACsyLAOTcr0vhZBAI6X6RFGIuZNXwYs12Dre73pbo4a/iRQvgQgAAEIAABCEAAAhCAAASWnADDh0ADCVRnYho4BEJuOgFN/0lpHFrAPfXUx9n5559nP/ADz7QjjzzSVKb6dhp8O6Q1XxVXlKwplSrVbEIAAjUgwLlZg51ACBCAAATmSMCv5ebofRKusQEBCEAAAhCAAAQgAAEIQAACEIDA4hNo6ghZAG7qnluguIMv565kma2trdrxJ5xgLznnbDv77JfYAx5wnK2EwtYO3Bef9Jx5O2klBC+XMsuKEGVeZ/4qvH1bubXTIqadam+xyO/MByd5YkrLUhmCQF0IaPFX0uNAlSoupdpWfkwFt9NL5uVRY9qPNhRvsiO7nbweQZ/UKSKBwHIRKP/s6ZVfLhrV0fplSrym6ZdW24+7HdyApEc/e9avmSwq+VdZOa/tySsdB7Lseb9284szi1IRWigCRdH+mVgUfg3e0UINcH0w5CAAAQhAAAIQgAAEIAABCEAAArUm4LMwtY6vIcER5ngENEFk9tSnPsXOO+/V9vjHn2ohhKjN7QZvInnS771Jdb9ulEMAArMgkBZSUzoLn/iAAAQgsEQEavf1qgszaYn2AUOFAAQWjADDgQAEIAABCEAAAhCAAAQgUH8CLADXfx8tbISFT0i2Wi174AMfaK985bn2whe+0PYctttCkVtmbTVi8KMEme5+sWlMgHJaj7JL6DNPAu27heYZwXC+dY5N49wdLgpaQwACEBiXgL7NxrWx9f7JW7H1LrSEAAQgAAEI1I0A8UAAAhCAAAQgAAEIQKAhBNJMTEPCJczmE9BCT1sh5PbU73mKXfDa19gjH/kI27lze3d4IbQXV0Jop92KhcloXNI0BtTma76IPg3r2NxIgK1lI7DJeevfa5a0bGgYLwQ2JcDPp00RzbiB9sjsXMqbS8+cNhaBZ8cdTxCAAAQgAAEITIoAdiAAAQhAAAIQgECTCLAA3KS91fBYC1+QzPS3flur9oDjjrXXXHC+nXHGC2337kMteF3eavkIfWLQPzMvkTy7GO90x29MsymNSeykKZnHLASaQiD9Dd5qajr3pGEHoj5JWgCWoo31DxZ911mQg8BBBPSzSTqogoIZE8j960uKlyOel/tyXtuTl/a9NHnLWIQABCAAAQhAAAIQgMCMCOAGAhCAAAQg0DgCmtFuXNAE3EwCmmfUIvBTn/pke8MbXmennPJw013A8W45XwBe/DtWRUCa9v4rT7IqL03bJ/YhsOgEdO4mDRpr6XxjUXgQqAWoYwhDE9A50e2kc0XqFpCZAwEt/s7ObWl/6y5gaXbO8QQBCEAAAhCAAAQgAAEIQGBEAnSDAAQg0EwCLAA3c781KGpN9uUW/Eg79gFH2ytfea6dfsbpdthhu60ovDwEy1whBF8MDrZibalM0tygZAv3ciA+1ukMS7anYxmrEJgOAY7Z6XDFKgQmQEB30k/AzMKZaNiAssKsrPmEX/2u96DmEwheIQABCEAAAhCAAAQgAAEIQAACWyNAKwg0mEB1JqbBQyH0OhN4zGMeYxdccIE96lGPsh3bt5v5gq8NeBVF4QvEizQxGAaMlioILDOBdG6ktK4s9H2UVNcYiQsCkyaQzsuUTto+9pabQHOPq+Xeb/1Hr+v3/rXUQAACEIAABCAAAQhAAAIQgAAEmkWg6dGyANz0PVjD+LVEYkELuC077PDD7cwXv9jOPfflduSRR3q0ueV5biEvzJtYZiHekRJ8wde8TBNHkvmrcOVWmKSyXvImPd9qq4qUKj8X6dmKPe+eyj0cH2F8HKbyveT13mrr78ybSp44WdsglSEI1IVA8EAkHa9KfdO/Cywes8qPKZ1XveTfJqM9ar58fuq8lBSjp8mPNqM0ppgx07kvdTZJINAMAn4Mx59dwY9hl4KO216u/KYqny8p3+kUzwfZKatTtyRJROlY+6WLiSHtb43O8+XBqwgtBIH2NXcRf4GznV+IYfUaBGUQgAAEIAABCEAAAhCAAAQgAIFGEPBZmEbEWdMgCatKwJdD4jLO6uqqnfzQh9rrXvtae8pTnuzNVOPJgLfPh3Zrc18QXvzJo82YbFbfxUUGAg0kUD7jmxR++bws55s0BmKFwGYEdH5Km7WjHgKjENCxJY3Slz51JrD41+51pk9ssyGAFwhAAAIQgAAEIAABCEAAAs0hwAJwc/ZVIyLV3+3decgh9v3f//32oz/6BnvQ8Q/0uAvTE5+lzIJJ1nllns5nClCeJQ9g1Hdt+y3quGoLnMDGJRDvChzXyCz797qrcZb+8QWBWRLgZ8osaU/Dl66zQmHxySsptbm80rHkwczFP06nSSAEHWnT9IBtCEAAAnMmgHsIQAACEIAABCAAAQg0jECaiWlY2IRbHwJpIaSd7t27x17+8nPsBS94nrXngTTJJ20esVolbd56hBYyHrsxQRUx8DEWATqPS6B7QprpMcrGCwIQqA8BnZ+SItLPd6WTkuxJk7KHnc0IpD05/ycva7+7tAptKarNoqe+GQTaj35uRqxECQEIQAACEBieAD0gAAEIQAACEIBAEwmwANzEvVaLmH0CL/49zXYwrXzNHv2YR9rr33CBPfKRj/BCTexpMii3omiZllylLMusLFlpt2z/qcE0OekGJvuW4RiFDnlFMlnzWIMABIYhkM769A2gvirTtvJjSncU95Lp/JfGtG+ZG5Adl/z4limVlEcQaDQBPw+Dn49JGkvMe7nym8rPi+65lvKdTvyyh0WUJbzV7Q6pvokuZ7Qn+qna0V2Z+kjVutltp2hn5xFPsyOgxz63pf08O794ggAEIAABCEAAAjMigBsIQAACEIBAYwloZq6xwRP4/AhoQjF612Su62lPf6qd/ZKz7Jhj9vmCryaA1CKlFpde47KrissyX/jtyJPpvOUvWo4RxBwfEIBAXQjoBF3/rqhLVMQBgf4ElqnGz0//Gd/+ST3pceu8lyZtd7Ht+R6x9YsqG+qV+2VQ0lAdJ9a4tL/TyvfEbGNongS0ADxP//iGAAQgAAEIQAACEIDAdAhgFQIQgECzCbAA3Oz9N4foNXmXW56vme76PfLIo+ylL32pnfmiM23Xobs8nmAhSNZOfaayO8envJkFs65s7i+dAtK8A6lDDPNmgH8INJUA529T9xxxQ2BoAgvWQddosxtS9bvSLwxn5xxPUyHQftrPVExjFAIQgAAEIAABCEAAAhCAwDwJ4BsCC0CgOhOzAENiCNMioGk6Sfa3bdtmJ554op1zzjl26qmnqmhLKoo83iGc0i11anwjUSurOiAtiasspcojCEAAAhCAAAQgsJFAvFJIlxQbqxq4FUfTqLgJdiOBPNd1vQ7IjeVsQQACEIAABCAAAQhAAAIQgAAEmkxgUWJnAXhR9uQsxuGLt2urq1ZYyx72sIfZ+eefZ9/6rQ+1lZXMQuaTeP4uivadALqjREphFd7XJC/QNFH7PmLf8HcI3tHT8lt/q04ql42Uj0ZkX+ploRxJr/oxywThIMmn7HpM3fg62/HvJio/ruRjkMa1T38I1JiAHlnbS5bOiXFjlx19kyU72u7k9XeAkzpFJBCAAAQmRUCXFJkb6yev2vD2K4341BU9+lkVmX91SbIjqUyppPx0lKKVdc/r2idJRaixBAq/7m9s8MMHTg8IQAACEIAABCAAAQhAAAIQgECjCPgsTKPirUmwyxWGzxXGAWud9rDDDrPTTnuWve51r7XD9+yJ5fEjNYobGz80+ZhKiryw3CeLNGEkpfLppuUIputp69YTsDrGtvVR0BICEIAABCAAgZoTSJcctQlT1z5SbQIiEAhAAAKbEKAaAhCAAAQgAAEIQAACEIBA8wiwANy8fTaXiLVYu/eII+wl55xlz372aVYUua1kId5VEjwiSXeUeHbDWweY6uKdJcWGquZuTCVykZqKYYxCoAEEmnb8K159szUALSFCoLYEdB5JtQ1wKQKb7R5I3rggXISDS49/XoRxMAYIQAACmxKgAQQgAAEIQAACEIAABBpKIM3ENDR8wp4+gdwXeXN74IMeYOed9yp7zGO+3bbv2NF1qyWQpG5hj0yc6lPDHnXLWyQqkgjk+kANIECIkyaQvhhSOmn7k7a3SZzlR09P2jX2IAABCEyYwGyvPuTNxW8FTngvzt6cFn/1y6Cz94xHCEAAAhCAwGwJ4A0CEIAABCAAAQg0mQALwE3ee1ON3SfoLDctT55yyin22te+xh70oAdZ5kfM2uqaZSHYiss6rziX5/m0NJL+tJusyIavIkdb6W/QedPlfgtYUiQjHCIlYsqPK99RNkjj2qc/BMYhoG8KSceoUtlSqm3lx1T6G7zVtHtODGtfcUV5R8Upebb8Tgu/5TLyEFhKAvo5VlUHhM7JTnZZk3R91C+dNhddh0nJv/yV89qevNLxMHnLWJwPARZ/58MdrxCAAHE91I4AABAASURBVAQgAAEIzJQAziAAAQhAAAKNJ6AZ7cYPggFMj8B3f/cT7ZyXnm2H7zksLv4W3cXKrftMy5pKt95rmVqKjCZHlS7TuBnrchPosYhaayCKN2lQoDqXO/UsCndALErCOCCweAS0+Du7UZW/H/2aR78INzvneIIABCAAAQhAAAIQgAAEILBFAjSDAAQgsBgEWABejP04wVFoci63Qw7dac/6wdPsBS94vu3etdtWQvtQCUELIOvuNHcnqSSlyiMIQAACEIAABCBwMAFdT0gH19S6ZEGDm+21W3W/+yLwgnJlWBCAAAQgAAEIQAACEIAABCDQUAKEDYEFIlCdiVmgoTGUcQg861nPstNOO80O2XmIhSzoCc5tc42cq1PQSe1hNOMzNCNMooTASAR0To7UcU6dFG/SnELALQQgAIGFItCc65yFwj7GYIqiMGkME3SFAAQgAAEIQAACEIAABCAAAQjUlsCiBcYC8KLt0RHGoyUN8yXeVr5mu3cfZq969SvtGU97uungyPwjs8JCCLbiSlN1hZm17xUuLO9MBqnMZ4VMd5MkebP5vhWIx29dtaO2TvTzDc69x2cvOuQ2bS8o5xNtL+YNgYUioG8LSeejUg1OqbaVH1Pp0cvVdOTzXnElKU5JMXqafGgzSudwzJjp751KnU0SCCwHAZ0Dg7QcFPqNMuhrY4D69ZtUeea+pRSH7Jbz2p680vEgy57XtU+SilAjCBTxWroRoU46SOxBAAIQgAAEIAABCEAAAhCAAAQaScBnYRoZ95yCXjy3Pg9owf+1Wmt2zNFH27nnvsIe/ehHma/1WuYfYZMhq/8mTeZfrUEkzT8aIoAABDYQSN8iKd1QWcONcpzlfA1DJSQIQAACtSTARVktd8sWgtLdv0WhX4jaQmOaQGAhCDAICEAAAhCAAAQgAAEIQAACzSXAAnBz993Ykceli6KwPM/tQQ96kL36vPPs4Y94mG3bvmLd23it/dLdIe1c+1NTdzp4lJp/RFuetmsX9HOSw+re+QK0SWLFVlMJNG0yWfFKHd7c5dsBQQIBCDSNgK7lZhdz8havGmfnFk8TIVDk2m/SRMxhBAIQgED9CRAhBCAAAQhAAAIQgAAEGk4gzcQ0fBiEPwqBuPToK7vf8q0n2+tf/zo76aQTu2bi3b8hHPSwt9jHW6XUs+33QQXtYj77ERAwqV895XUjQDwQgAAEIDAuAf3iRNK4tug/CQLaG5OwszUb8ubya0876ApzaxZoNR8C+mVR7vydD3u8QgACEIDAfAjgFQIQgAAEIAABCCwCARaAF2EvjjAG3eVbFC175Cmn2Gtec74dedRea7U0Kedye0UWLNf6pFJtK++p3hw0ojCk0h2/MYXgkPRoDoHhCBR+jvWSeXnUcObMrNIh2fFUflSrVFIeQQACFQK6tpAqxUu4GS8D/JqqXzptJLq2k5J/+SvntT15ad9Lk7eMxdkQKAru/J0NabxAAAIQgAAEIFADAoQAAQhAAAIQWBgCPnu9MGNhIFsgkKZvVg8csO964hPt5a94me3evcss+MScZL1fqV/vWkq3RsBnfPW87K01phUEIAABCNSCAEFMjMCG6wy/7jBpYtYxNAIBLf6O0G3ELqX9rbuApREt0Q0CEIAABCAAAQhAAAIQgMDkCWARAhCAwGIRYAF4sfbnwNG0F3Fzy1aCL/5+p51zztm2a9cuG+W3+jVnJ/EEv4HIB1Tq1NOC8IAmVEFgaQjofGjyYJsef5PZE/vUCSz7ne1TBzwbB1lhVtZsvFa9VL8rPahqE7ZrR0CPf+aR3bXbLQQEAQhAAAIQgAAEIAABCEyaAPYgsIAEqjMxCzhEhpQIBM+srKzY93//99mZZ77It7Y+8aa+3oH3yAQgODI6Oi44gXRupHTBh8vwINAoAum8TGmjgifY2hOo/3FVe4TTDND/m5AXuRWuabrBNgQgAAEIQAACEIAABCAAAQhAYN4EFtU/C8CLumcr49Kf7iostyc+8Yl22mnPtN27d1sIma2EwjIvD3lhVelOEfPyXgeJHhkoGXN3FdKVTUHqefdU7g0Lc+hmzr+3vN5rR3vL/iCNZpVeEJgMAX1xSPp2USqrSrWt/JjSY2Z7qXuujWk/2imfnzrXOjZ1vid1ikgg0CwCfh7Gn11+TipV8Ep1XCu/qXQ+VNXpFG24fb/ysK46dUuS+GWXDdJiYkj7XKPzfDyegplSFaFaEtDCb95q+QJw+eddLUOdVlDYhQAEIAABCEAAAhCAAAQgAAEINJqAz8I0Ov4ZBb8Ibgr7wWc9y170ohfZzp074oB86i2mgz620mZQf+oGEdhsQm2z+kG2qYNA3Qnw7VL3PUR8y0xA56e0zAwY+/QI6NiSpucByxCAAATGI0BvCEAAAhCAAAQgAAEIQAACzSfAAnDz9+HAEejO3yxbse/7vu+zZz/nOXbozu2WWWGhyC3Eu9gGdqdSBBAEIDBdAvGuwOm6mKx1/ehk8WKyTLFWXwI63usbHZFtTkDfVtW7jjfvNY0W6VgqpmEcm5Mk4Lsoz/1jkjaxBQEIQKApBIgTAhCAAAQgAAEIQAACC0IgzcQsyHAYRpXAyrZg3//932svPP0FXpW7eEMAAsMQoO20CJQmlvW45mm5mbhdLaUMMKqxJA1oRhUE6k1A56ekKCd97SB7kmyjWRBIe1JPXE6ahd+DfWi/u7QabSmqg1tRMmcCvmtarZbleWvOgeAeAhCAAAQgMHsCeIQABCAAAQhAAAKLRIAF4EXamxvGklu2EuxZp51mz3veczt/61cNfOLNE/193zj/5nnei0hAp/YgLeKYGVNzCBQeqqTvI6W+GRcDtK38mNIdxb1k6ZzYsv1Ow9RPqRaApU5VSlj0TSRIG0/Az0NdICRpPDHv5cpvKp0nVXU66TzpZElGI6AFXO2Jfqpa1Tes+kjVutltp2hn5xFP4xAoLC+0z8axQV8IQAACEIAABCDQOAIEDAEIQAACEFg4ApqhW7hBMSDzxd8Ve8bTn27P+sHTLGji1vJOCh0IQAACdSKg5YncA1LqSW3fwSNL8mzft8bSqdRil9TZJGkaAeI1/WJGPIancX7qXJHgPAyBuCe28lXUw2ju/ZJ6VM+gqLS/dW0qzcArLrZIwA+uotDir2e22IVmEIAABCAAAQhAAAIQWAwCjAICEIDAYhJgAXjh9mtuO3Zut6c+9cn23Oc9x7ZtW/HF4MwXf0OU7vyVNOzgH5p7kzzLe64Esrl6xzkEIAABCEAAAiUCS5Kd7TVg9VqHhcY6HWZx8beVW95qmflCcJ1iIxYIQAACEIAABCAAAQhAAAJTI4BhCCwwgepMzAIPdbGHlqbQcp+wecITnmBnnHG67dy5c7EH3ZjRae+UVQ1cS/EqS6nyCAIQqBeBQedwvSIlGghAYHEJxCuF9HXU+GHG0dRyFMsYVGH+r8h97VcH2DISYMwQgAAEIAABCEAAAhCAAAQgsGwEFn28LAAvwB6O0zS+8NvK1+wpT3myvehFp9u2bMWKtZZZnuStck3slORj92kem+/fhfMgFvmtW2sOUnoEok98RvieRgZKOSUjCj4gMA4BPbK2l0znnjSscfVJ8u9Sk2TD0+RHm1Glc7jwvBTL+YAABCBgph/7g7QZI11S+DeL9VO1v64sJD36WXV6CowkO5LKlErKT0cpWln3fBmAilA9CPiPNN0F3CsYlZfVq80ClTEUCEAAAhCAAAQgAAEIQAACEIDAQhDwWZiFGMeUBtEMs5rYMwv2+Mc/3s4880w79NBDLL7aFTGrj8qmitDcCPgsW/TNXokY+IBAYwikc1cBl/PaRhCAAARqSKB2X1W69pFqyGpZQ/JjJNcvjS7r+Bk3BLoEyEAAAhCAAAQgAAEIQAACEFgcAiwAN3hf+lxN9zFtD33oyXb2WWfZoTt3mOW5hVBE6S4PiWm2EXb0TLtwKs4UN85qRqBpx3/u/CRP9OYuX1FAEBiSgM57achuNJ8ogdnugeStmOgYMDYeAe2Ngkc/jweR3hCAwGIQYBQQgAAEIAABCEAAAhBYMAJpJmbBhrX4wyl8tiYu6vpC7wknHm8vf8VL7ZBD09/89coKApWUValmcy4E0h6R89JikjbR3AkQwKwIxG8yd5ZSz/KGAAQgAIGZEJjt1Ye8ufza1UzXQDMZIk42IVDkubVavl82aUc1BCAAAQhAYJEJMDYIQAACEIAABCCwiARYAG7gXm1PmWmiJrdjjznGzj77LHvAMUfbjm3bfDTt2hCChRBMf/NNKv+5tZj3lrznSECTn0ndSVDtO+3XOcaFawjMhEBwL5J+BCn1TVOqbeXHlO7I7aXuX83c1P4mDRRnR/Kj1kol5REElpqAfo5V1QHCOWLpR3+/tENqaomuCaV4LaivXfdUzvvmFN7peJiCaUyORUBXni1fANYdwGMZojMEIAABCEAAAhBoLgEihwAEIAABCCwsAc1gL+zgFnVgcb7OP/YesdfOOvtHTI9/bt9JoQk2TeUs6sgXdVzaZ+y7Rd27jKsfAf8S61dFOQTmSgDnEFgeAlr8nd1oda3T8ZZWwDubJPMhoLt/pfl4xysEIAABCEAAAhCAAATmTQD/EIAABBabAAvAjdu/mjwrbPfuQ+2cc15iD3vYwyzPWz4KLSJa9/427VjJK3hDAAIQgMBUCfBtO1W8GF8wAjpfpJoOa0HDyvwysaz5DLO63z2o+QSCVyeQ50V89HOhvyvj27whAAEIQAACEIAABCAAAQgsFQEGC4ElIFCdiVmCITd/iDt2brczzzzTTjnlFMuy0PwBMYI+BNi3fcBQvBAEmPhfiN3IICAAAQiMTKB+1zkjD6VhHduLv63OL5E2LHjChQAEIAABCEAAAhCAAAQgAAEIjElgWbqzANyoPZ1bq9WyZz3rNHvCE54QF39DUVgodFdweyDKldUuPfhTj/yTDq6hZKYE4k7QadhL40yMlo+CXvmZjhJnEKgQKHxb0rGp1DdNqbaVH1PB7fSSeXnUmPajDcWb7MhuJ6+/cZrUKSKBwHIR6PXzrFy2XDQYrQik/d/J69onSUVo4gRCyCz0kO721f8lpPYThCbuuskGiR0CEIAABCAAAQhAAAIQgAAEILBQBLKFGs3EBlNfQ09/xjPsmc98pq2spF1XXoSob9xEBgEIQKA3gfQdltLerSiFAAQgAIFFIaBfcJMWZTyMAwIQaD4BRgABCEAAAhCAAAQgAAEIQGDxCKRVxMUb2aKNKAR7xCmn2Atf+HyzkFsIhct4TYPALGx273wJs/CGDwjUnEBe8/iq4elHJ+dulQrbEIBAPQno28ovG62s+USq7055LvSB5kAgBB0NxqOf58AelxCAQI0JEBoEIAABCEAAAhCAAAQWlECaiVnQ4TV/WEV81Ghuxz3gGHvFK15mO3fusG0r24zVX2v4SxNwUsOHsYDhMyQIDCawyXkbfDE7abAhaiGwhATft+7UAAAQAElEQVT8/Ohc1yzh4Oc25LTcmn73TOl8gunsf61Ex8f+zyeK5fVaWCvPrdXSflheCowcAhCAAAQgUCZAHgIQgAAEIAABCCwyARaAa7t3cyuKlhU+UXP44Yfbua98he3du8cy32N56W/+1jZ8AttIQLOtXflO3Fg7hS35GKQpuMQkBOpCIP0N3mpq6ZzoG2ifitRPqRaApUpTFn0rQNiEQJmAFpykctly5ruXAv410iu/GRX1Ecl+qvbX4q/6SNW62W2naGfnEU9VAoWttVqWs/hbBcM2BCAAAQhAAALLS4CRQwACEIAABBaegGazF36QjRygTwyGEGznzu125otfZCc/9CHWytfaQyl8Os/f7Q0+m0PAd6pJzYmYSCEAgURA525SKuuVaqGjU86icAdEUxLinDoBnRNdJzpXpG4BmS0QiJd/W/kq6mEr935JPapnUFTa37oLWJqBV1y0F39ba74AnOdW8IukHBIQgAAEIAABCEAAAktPAAAQgAAEloNAthzDbNIofXLMJ0izLFjwvfMDz3ymPeEJ/840aZOFYJkXSsGMpURr8st3LnuwyTuQ2CdKQOfDRA1iDAIQmBQB3Uk/KVt1trMEsWW+epw0n+FWv+s9oPkEslRecy36SnHhF+ZLtfMZLAQgAAEIQAACEIAABCBwMAFKILBEBKozMUs09BoP1edmiqKwRz/6Ufbc5z7Hgi/6mhUWYmoWF38LT13GqyEEtNcaEiphQmCmBNK5kdKZOh/Cmb5wk4boRlMINJpAOi9T2ujBLETwcU8szFdRHE0t9kszg0gHQjXdOBr/L4XludpsLGcLAhCAAAQgAAEIQAACEIAABCCwbASWbbwsANdqj+ftaEJhJ530EHv5y19u8U5g3RGsu39V67M4ee7t9Fv8kspQfQnoj+71vHvK96Ev6pvvWzPle4nJuvruWCIbj4Am/SX9CFIqa0q1rfyY0nnVS91zbVj75fNT56UkG54mP9qMKo1B574Uy/mAQFMI+DEcf3b5OalUYSvd8rFcPl9SXkZc0Ybbt7K8fInefolng7QZCvUt06vmq/19L3b9Vetmt52ilEfPx+PJI1OqIjQCAf/5o+vIvmqbLLy+1WqZfrG0XcJnDwIUQQACEIAABCAAAQhAAAIQgAAEFpKAz8Is5LhGHFQ9uu3Zc7idffZLbNeu3Z2AgulfZ8PzKWcb8sarYQQ0eTco5M3qB/WlDgJ1JxDqHmCf+MrnZTnfpznFEGgkAZ2fUiODJ+gKgfrtSUUkVQJlc8IECltdXbU8b7ldfl45BN4Q6EGAIghAAAIQgAAEIAABCEAAAotLgAXgmu3b7dtXfPH3LDvxxOMtywoLRRHvk9EdHwpVaXnKTHl2oshMQJiAAATmQyDeFTgf16N5zb2b5InejYtfQSMIbJUAVxlbJVX3dvEasjC/trQ5vdKx5EHMKYLlceuLv2trlrdKP6uWZ/CMFAIQgMDWCNAKAhCAAAQgAAEIQAACC04gzcQs+DCbM7xnfO/32mMf99hOwMFCCJ38elKeNlOeqZ11NuQgMCoB+s2agL69Oj71GOVOlgQCEKgDAZ2fkmKZ9FWG7EmyjWZBIO1JPXE5aRZ+D/ah/e7SSrSlqA5uRcm4BApb88Xf1hp3/o5Lkv4QgAAEILC4BBgZBCAAAQhAAAIQWAYCLADXZC/r7/qe8shH2nOf+5y46Ktl3+rO0XxZnLjzmH36LP41S6bPHAZvCECgYQT0zSXpm0ypwleqbeXHlO7I7aX4PIXqN2v0NeSHbHQkP+qtVFIeQaDRBPw81AVHksYS816u/KbqnBvd803bnU78sofF6zi/yOuXdkhNLNE3a/I1MaNDG9KxIw3dkQ4jECh8pxf6MM+M0J8uEIAABCAAAQhAYMEJMDwIQAACEIDA0hAozcotzZhrNdA0NXPUvn12zkteYjt27LRB8zVqnybylNZqMAQDAQhAYGgC+lbTwoDSoTvTAQITIICJ/gT8vIyLtp72bzRijc57acTudBuaQO4Lz0lDd55Ih9L+jr9UMI3jaiKBNtxIYXH9t+GjIHwIQAACEIAABCAAAQhMngAWIQABCCwXARaA57y/g6/2btu+Ymef/SN2zLFH+4RN7lqfEEvzY9l60Zwjxv10CHAqTocrViEwCwKcv7OgjA8ITIXAkhvVdebsEFS/K7m4nTz7wlZXV01PFpq8bSxCAAIQgAAEIAABCEAAAhBoMAFCh8ASEqjOxCwhgvkOuShye/rTn26PePjDfeG3dGdEJSymyCpAGrWpvVdWNfjQKUhpZ5MEAhCAAAQgAAEILCyB+V/3LBJa/Z/iwIFVW11bG/h/ikUaM2OBAAQgAAEIQAACEIAABCAAAQhshcCytmEBeG57Xnf65vat3/Zt9oIXvMB27NzukzWFBZ8LC8E/OnHpMc9JlgWvlzJP2+o0I6krAd1ac5DSQn8w0841T2P8SrOYG/9DPgZpfA9YgEBtCeiRtb1k6ZwYN3LZKUpGtN3Z1N8BTuoUkUAAAhBIBA66JPCvknJZajepVFcWkh79LJt6ooyUfKqsnNf25KVrG0mWPdW1T5KK0AQIFLa21rJWa617VVkUehR0b03A4SKYYAwQgAAEIAABCEAAAhCAAAQgAIGFJuCzMAs9vi0Obj7NjjzqSPuRH/5h275920EBaLLuoEIKFoiAz/jG0bCnIwY+IAABCEAAAhCYDoF0yTEd6yNY1bWPNEJXuvQgUMS7fldXD8S6EGAbQfABgYEEqIQABCAAAQhAAAIQgAAEILD4BFgAntM+3rFzpz372c+2E0483opCd49JRfyt/fJO6XdXhqZ2pDmFv1huazGa8l6vRUAEAYEZEmja8a94+Qae4QGCq4UkoPNIWsjBNWZQs90DyVvRGD5NCLSV59Zaa1kI7Z9LIbTTJsROjBCAAATmQgCnEIAABCAAAQhAAAIQWBICaSZmSYY7/2EWnUeQPu6xj7GnPe2pPlljUdZ5DTNlM0zbjnmSWhHQBKikoPQLAErRrAngb94E0jdZSucdz2b+N4mz/OjpzUxRDwEIQGDOBGZ79SFvLv12o6XrnzkDaLz7whd/1+Ivk4YQ/P8UofEjYgAQgAAEIACBaRLANgQgAAEIQAACEFgmAiwAz3Rv56Zpmb1H7LEzX3ymhaAtTYAVplyvnZH+RJpShap2SdpGDSWgyc+k7iRo4YPJXZN462gapEn4wAYERiWQvsV0jCovO0q1rfyYSn+Dt5qa7Etd+1vMqE+S4pQqXdPCb6WYTQgsHwH9HKuqQ0HnZCdLMh8CuX99SbqulBSFUkn56SgdD9OxvrxWC1tdXbM8zy0E37HLC4KRQwACEIAABCAAga0QoA0EIAABCEBg6QhoRnvpBj3PAR9y6A4755yz7Igj95ppwcCGf8UpHq0VSsN3p0ftCGhH5h6VUk94Q2ApCMRvsgaNVPEmDQpb53KnXt/xUmeTpG4EiAcCEJjuwm+Vb/n70a959Itw1SZsb5FAe/G31VrbYnuaQQACEIAABCAAAQhAYJkJMHYIQAACy0mABeAZ7Hef4opeDqyu2hOe8J126qmnWlEUUSELJmXBU1dmwcqyXi83GLxc8oQ3BCAAAQhAAAIQaAiBzOOUPJnne8l8Z37tWNZ8hl/d7x7UfAJpuFcWfxu+AwkfAhCAAAQgAAEIQAACEJglAXxBYIkJVGdilhjF9IYeF2p9cfehJ59sZ5xxRnxUW/epv8O6Za5sWGINbh+PnAbHT+gQGESgaV9mijdp0LiogwAEIACBrRGY33XO1uKrXyv9Ammr1Wr/X6J+4RERBCAAAQhAAAIQgAAEIAABCECgVgSWPRgWgGd0BBx66KH24he/2JRqCUHgdSeG5YUFl1JJEztS7ivEUgpPD82TNFUmpXLShhOIz16MR4MPpJqypx0K74UkUPioJH2rKfVN/84z07byY0qPXe6laH8UH+qTpHglxehp8qPNKJ3HMWOmv3cqdTZJILAcBHQODNJyUOg3Sv3YH6R+/Zpdno4HjcLzZQAqQkMQKKzVyuNThPT/hX4awuAyNmXMEIAABCAAAQhAAAIQgAAEIACBpSDgszBLMc4+g5xd8amPO9Ue+ahHWQgbF/U2bvWOx5cYeldQCgEIQKDxBNI3XErrPqBynOV83eMmPghAAAJ1IaCrX6ku8TQljsJW19Ysz1u+AKxfSmpK3MQJgToRIBYIQAACEIAABCAAAQhAAALLQ4AF4Cnva/1m/kMe8hB78YvP9Amb3AQ83vnb8RsKM8l4zZ7APD2mu1+MCdB57gZ814VA0yayFa/U4cddvh0QJBCAQB0J6EpD15plzSdOXQXLs1/8KkFDEChsddUXf1ulnz1D9KYpBCAAAQiYGRAgAAEIQAACEIAABCCwZATSTMySDXv6w01TW9u2rdgLXvh827X7UHfKpI1D4B0JxOnYmONjPgTwCgEIQAACsyag66CkWfteXn/pmjT97pnS+dDo7HutRMfH/s8niuZ5bS/+rq2teehpb3qWNwQgAAEIQAACWyZAQwhAAAIQgAAEILCMBFgAntJeX3GyKyvBnvyUJ9sjTznFVnyyayUEC56GoDS0PWfBNBFXVbuSz4UhsGEH+8GxMAP7/9n77z9XrvPO931Wobt3987kZqaYJJEKtmwFW8GSg+QsJ3nscToz93rOnB/u696/6J6ZeZ3gNA6yZUm2kpVlmraCJVnRkiiKmZvcOXVC1Xm+C1jY1WigG91IVYVPEw/WqlVVK7xRhQZr7UIzEAQqKKA7cgdF5zsYJtBhncPdUDuqUalCeQIBBPoEuhN/faWLuOgfA+M3vwxL9zPRx4mkOSjt31/ThdpH0b9udsupp7NrsUktbW1tGZO/TXpFGQsCCCBQZwH6jgACCCCAAAIIIFAnAV3BrlN/a9PX7Xbbbr/jdnvPe37dspYme7n4VZsXb2od1XGgmFoDVIzAbAVoDQEEEDiIQNBnobSD8oq0TDqKgCZ0TR8lFKPsUNom931SlIpnmC293mkGfIat17EpTf7qq5/N4itfxyHQZwQQQAABBBBoigDjQAABBBBAAIHaCTABPPGXTBe3ctOdvr/6q++248eP72ghXe9K6Y6VLCyQgE49vxK7QCNmqAgMF9D5MHxt9dfUvf+HE2avBRHgzvZGv9D6PDq7Afa/VzKpOcy+8AnfdrvNnb/DgChHAAEEEEAAAQQQmKkAjSGAAAII1FOg/0pMPUdRwV6/8Y1vtDe84Y2xZ+NO8427f+wET3MW4FWc8wtA85UVSOdGSivbUTqGwAIKpPMypT0CMnMSiK+E5k0Vc+rD5JqNo5lcdQ2qKW/n1m5vW1HkDRoVQ0EAAQQQQAABBBBAAIEaCtBlBBCosQATwBN98ToXaU7fcsp+6Zd+0VZWViwUbTOPoihMkVthKfT32FQ2Shf0Qil0va8co+zLNnMUiC+yXrn+PuhY8Vcyfh2m8oPC1/fvwIb04AAAEABJREFUNvLyoPrKZSNXxIYITEFAF/0VOjeUqgmlWlZ+zNB5NSj83ddijFl/rKN8furc6tapuyVTdItIEKiXgJ+H8XeXn5NK1XmlOq6V3zd0PvRHd6dYh9ff+3vcynfXkYwkoDt2pTYs+ivxV9EU+upnrcv8rUuhehQqU6pQfrQ46Fapt9rP8/F48l4pVRHREyj8/xO2t7esnbfj3b/6/4RB0duBDAIIIIAAAggggAACCCCAAAJTE6Diugv4VZi6D6Fa/Q9ZZj/xEz9hDz30kGWZX9yadPdUZTkmXT/1zVDAr8Lu2dp+6/fcmZUIVFxAb2QV7yLdQ2BhBXR+KhYWoFkDr9zHCR1bimYxT2I0wafrC3+9tja34j8cnUSdE6+DChFAAAEEEEAAAQQQQAABBBBAoBYCY00A12KEM+7kHXecsZ/7uXf55K9ZO9+2EMKMe0BzCCCAQM0E4l2BdeqzfnXy3l6nV4y+jiOg432c/dm3ygKzfXVTaz7DWWWUOfVNd/pubW/FO3/NMJrTy0Cz+wiwGgEEEEAAAQQQQAABBBBAoD4C6UpMfXpc8Z6++92/YqdOn6p4LyfSPSpBAAEExhAoXdzW1zWPUdNsd91n4ldjSTHbjtEaAhMU0PmpUJX6OmelkwrVp5hUfdQzjsBsXwm15hG/bzodX+P0vln7bm9v2+bGpuV5u1kDYzQIINAUAcaBAAIIIIAAAggggAACNRNgAnhCL1ie5/amN73J3vKWN1uRc1FrQqxUc2gBndp7xaEr7u5IgsA4AnqPVPhEQO8up7Q8Tr3dfXVH8aCwdE50txs5Sfsp1QSwom9nJn37QFisr4Cfl5qgS6GBxLyXK79v6Dzpj+5OOk+62UVN9Gdv94ppu+T+9qVIfVB75byWJx86dhSTr7kJNer/G/R3f7e2tnw4+l3oCQ8EEEAAAQQqJUBnEEAAAQQQQAABBOoooCt0dex3Zfqsr2tTZ44ePWrvec97bGlp2Re5eOMIPBBAoKkCEx2X3i81MaB0ohVPuDKfNbEUe1WtsXTXa7JL0V0kQaB+An5exmPY04l3XueKYuIVU+EBBDT5e4DNx9y09HrHf1QwjeNqzC7OePc0+bu5uWVFUfKZcT9oDgEEEEAAAQQQGCrACgQQQAABBBCorQATwGO+dO32luVF237mZ37K7rjzdtOf/A0heBos89T4QWAkAU7FkZjYCAEE5i5ABxBAoDkCmoed3Wj6P+ss7gRwURQ+4VtY587fbc8z+Tu745CWEEAAAQQQQAABBEYVYDsEEEAAgXoL9F+Jqfdo5tD7lSNH7MyZM/aLv/iLtrS8NIce0GT1BXSBsxz9PQ7dgpR2F0kQQKBCAnudwxXqJl1BYLoC1I7ABAUW93NP3s6tvb1tW1vbluftCZpSFQIIIIAAAggggAACCCAwEQEqQQCBBggwAXzoF1H/Uj+3VpbZb/7mb9qJk8fMisJrU3jCAwEJ6NaaXaFjJ670Y0YXPxXdZeOUlASBwFgC+sraQWE69xQHrV37pNB7vEJ1eJra0WKM0jmc/g5xLOcJAQQQMNv1kUBvI6WwKf9k3pYi9UPNlfNaHh6HXaP3RYX291TfO51CRQsURZ77pO+WT/rmtrmllMnfBXr5GSoCCCCAAAIIIIAAAgggUBMButkUAb8K05ShzGccDzzwgP3oj/5obFxf5+YzejHPEwJ7C/gV2LhBmvyNCzwhgEDlBdK5q46W81omEEAAAQT2F9BnH8X+WzZqC/+VEf9foSis3d423QVcq/HRWQQQQAABBBBAAAEEEEAAAQQQqJXAoSaAazXCaXU2+IUrj1//jV+z1dUVb6Vzd1i6iyKlvoIHAiMIcCqOgMQmjRWo2/Hfeb/vvRy607e3QAYBBEYT0HmvGG1rtpqOwGxfgdSaz4ROZziVrjXPc9vW1z57tNv6PbKYDpV+kejcUAFWIIAAAggggAACCCCAAAII1E8gXYmpX8/n3ONWq2VvfOMb7Ide+1oLwSeD59yfGTZPUxMT0IU/hSrUhUClBAKLJpDeP1O6aONnvAgggMD8BGb76UOteehfSVr6/DO/sc+qZY003vnrY9bEr74Gmm8MmpU+7SCAwAQEqAIBBBBAAAEEEEAAAQRqKsAE8GFfOL+a88u//G5r534hy+vQtSyFZ+NDsPoba3GBJwT6BXSwpPALgp3VflDFv1HaWarmM71CYBICmuxV6J1SqepUqmXlxwzdkTsoTPUrxqy/V4/XpXZUnVKF8gQCCy2gz0X90QXhHLH0p2+HpV2pqSW5v9UqUvtqqJzX8uQjHQ+Tr7kWNRZF/Lrn9Y2N+Ld/1efOhLByBAIIIIAAAlUWoG8IIIAAAggggAACdRbwq9d17v78+v7jb/5x09//HdQDv7Y2qJgyBIYIpIlfpUM2oRiBKghMtA+8U06Uk8oQQACBQwho8vcQux1yF00Ed3ft/SO47nIDE32q0z8UVWxs+uRvu21FUTJo4JgZEgIIIIAAAgg0SIChIIAAAggggEDtBZgAPuBL2GpldvTYmv3Gb/yaZQP0VFSe1liA61sHFGRzBBBAoGkCeudv2ph2j4cSBCYjoPNFMZnaqGU0AX0rTTlG22vSW/W/7poinXQb866v838BeVFY2yd8t7e2bGN9PebVsxA665UnEEAAAQQQQAABBBCoqgD9QgABBBBohkD/lZhmjGqKo9jc2rS3vuUtdtddd9rGxkZsiUs5kYGniQtwZE2clAorJNDEC/8V4qUrCExWgNoQmIJA0z7nBAshRKf2dtva29u2rTTPrVMaV/GEAAIIIIAAAggggAACCFRZgL4hgECDBJgAPtCLmdstp0/b29/xE5bnhR05smKtUFjmkapp61/8p7DC9NV6irSeFIEdAvHg0Gk4KMa5XJh7M3uFr+aBwNwENPmr0DGqVB1RqmXlx4zg9QwK8/IYY9Yf61B/Uz2qt5vX3zhN0S0iQWCxBAb9PiuXLZZG/2j1kXGv6N++Gsvj9iK9/qrH8/rsk0JFDYoQgm3Fid8t0x3Ahf8/gSm6Y9SyortIggACCCCAAAIIIIAAAggggECFBOhK0wT8KkzThjSt8XQm497xk++wl7/8Ib+WU7rgP60mqRcBBBBovECaSE1p4wfMABFAAIEFF9BnakWzGAorbHNzM35DUGcSuG153q7/IBkBAggggAACCCCAAAIIIIAAAgjUUuBAE8C1HOGEOh38OtXq2pq94x1vt+32tk8At2NMqHqqWTSB3p0vfmAt2tgZLwK7BOr2D2r0q5Nzd9fLSAECCFRSQO9W/Xcdz6ejeu9Uy837Bz8aUXu7besb66bU/yfBB6pST3ggUGMBuo4AAggggAACCCCAAAIIIFBfgXQlpr4jmFHPt7a27O1v/wm7++67LZj+jb9ZCLqkZovywzgnKqBjRzHRSqkMAQSmLrDPeVv+6ump94UGEKibgP6xR4q69b2+/U3TkOnfnimdz2i6r71mo/2z9Hz6MJ1WNem74ZO/21vblhca53TaoVYEEEBghgI0hQACCCCAAAIIIIAAAjUXYAJ4xBfwtttus3e9812mv9sVQrDMw/hBYFQBXW3txSxOO7WxV4za8bQdKQI1Eij82B8U5uUxDjqWtJ9STQAr+upIE799xSwigIAENCGmUJ4YR0AfJSQ5LPrr1uSv9lH0r5vdcurt7FqcVUvy3d5u28bmhm1vb/u0tkpm1TrtIIAAAgggMC0B6kUAAQQQQAABBBBogoCuZjdhHFMfw4/92I/Z3ffc7e0UFkJmIYQYXsADgREFgm+n8IQHAnUSoK8uoHM3hS8OfWiio7uSSeEuBAkCXQGdE92smc4VRa+AzAgChbYZ5a1I2/VF7vul6Fs1o8XS6627gBUzannyzQTLi8K2t7Y6k7/xzt/46ky+KWpEAAEEEEAAAQRmKUBbCCCAAAIIINAYgawxI5naQAo7ceKY/dRPvcMnfG82EnwSWEsh+NU0ZQgEDiSgU49j50BkbNxgAZ0PDR5ezYdG9xdcQHfTLzhBk4c/2znY/vf6Ok+YFra1uWXr6xvW3t72Q6QwfTtQCi/ggQACCCCAAAIIIIBA7QToMAIIIIBAswT6r8Q0a3QTGM3W1pa95a1vtfvvf5nXVucLVd59HnMUYLJ3jvg0XWmBdG6ktKqd1ft/iqr2kX4hMGmB0K2w6udnt5sLkMRXojFvRXE0tXrV9Kdg8iK3jY1Njw3L83at+k9nEUAAAQQQQAABBBBAAIEhAhQjgEADBZgAHvqi5r4mtyNHVuxd73yn5UVhuuhjpqtuvooHAqMI6I/uDbx7SseXH0vx6zCVHxS+fpQ22AaB2gnoor9Cv4KUagBKtaz8mKHzalAc+itny+enzkuF+uhpakeLMUpj0LmviOU8IVAXAT+G4+8uPyeVqttKRz6Wy+dLyqsSj1iH12/l8PIFekTKLu2g/H4UumO3rNef79/fmzKFvvpZ6zJ/21KoHoXKlCqU3xmTWkq9VH2eLw9cRTUJ/X9A2yd812/csPX1df9/gzz+X4HKazIEuokAAggggAACCCCAAAIIIIDAAAGKmirgV2GaOrTJjOvH3/xmu+fuOydTGbUgsEPAr8LuWO5f2G99//YsI1AnAU1J1Km/qa/l87KcT+tJEWiCgM5PRRPGwhjiLGWlGHRsKSrVqX07s729bZsbG/HO36LI48R6/Uax7zBvbkAOAQQQQAABBBBAAAEEEEAAAQRqLTDSBHCtR3jIzreWlkzxznf+tLX9Io/FO8eK3sUeXfCZ7t0Sh+w4uyGAAAJ1E4h3Bdap07l3VuGJHrXrvzpNIDCqAB8VR5Wq43azfXVTa0XtqNrttk/8rtv6+kb15tNrp0mH6yBAHxFAAAEEEEAAAQQQQAABBOovkK7E1H8kEx6B/vbvD/3QD9krX/lKy/OdF6oWbPJ3wrJUhwACCEig9L6qr1FWEYEAAhUR0PmpUHdK/9hBi2OH6lOMXREVTEBgtq+EWvOI/4IyHV8TGMQUqyh8undzc9Nu3LhuW9vbvZZC0P8N9BbJIIAAAk0SYCwIIIAAAggggAACCCDQEAEmgIe8kCsrK/YLP//z1mq1bGmpZZlf6EkRQoh3Ame+b1HU4wKWd5UHAocQYBcEpiGg902FTwT4xfVOC2m5szTWs+7IHRSmd23FWLX7zqqjG2rHS0ypQnkCgVoL+HkZ/HxMobHEvJcrv290z43e+abl7k78Yw+LlCXe/uWu1NSSPJgp0p/hVUPlvJYnHzp2FJOveTo1FuYf9S3Pc9Pf+71+/Vqc/HU6y7JgmVYaPwgggAACCDRRgDEhgAACCCCAAAIINEmgdFWuScM63FgK303hid1///328CMPK9sLXfhJC0z8JglSBBBorMBMBqZ3XU0MKJ1JgzSCAAIjC/h5GSdtPR15n1E31HmvGHV7tpuGgCZ/p1Hv4DpLr3ea+R684ZxLg7V98vfq1au2sbFp+ree+raSpioAABAASURBVH+AEPQ8567RPAIIIIAAAgggMC0B6kUAAQQQQACBxgkwAdz3khZF2wrL7e1vf5sdXV32iz47L3qm61XpElDmqxV91bCIwAEFOBUPCMbmCFRIoJnnb4WA6QoCCIwpoM+q5RizukPu3v9e6R+iD1nTtHYr/P8CNrc27fq169Zut+OdwLrrN4TOJ/8QgpeFaTVPvQgggAACCCCAAAIIzEWARhFAAAEEminQfyWmmaMccVS6nBNCsNOnT9vb3vpW22rvvjClO38VfvUn1hoy7RWzPCEwREDHUTn6N0vHUEr717OMAAIIIIDATAVoDIEZCFTrc48mfDfW123dY3t7K37U12f+QTEDHJpAAAEEEEAAAQQQQAABBGYhQBsIINBgASaAd7y4uS0tLdm73vUztrS85GsKyyw3KxSFxQtAsdSs7WVe6mlh+ltqXswDgd0CvVvGfQK4l9eRo039wmf87kVPtWhKJ3VKqo29IjbIEwLNFNBX1g4KS+fEuMNWPX5O96rRcndBfwc4RbeIBAEEEKiXwKR7q882CtXrqT77pFBRBaKdt013/uorn9vb2/EzfwW6RRcQQAABBBBAAAEEEEAAAQQQmKIAVTddwK/CNH2IBxvf0aNH7Y1vfKNlWWYhZKZL/JqWS7Xkmvj1SMukCBxOQEeW9iwfXVomEEAAAQQQQACBJgvos49izmOMXSjiVz1vrG/Yxvq6aSI4/YPPvChsWMy559NtntoRQAABBBBAAAEEEEAAAQQQQKARAtleo1jEda973Wvt3nvvtqylq0Klu7oWEYMxz1CAU3GG2DRVOYG6Hf/qr35HVA6SDiFQIwGdR4oadbmmXdW7Ve9LSAoz5W0uP+n19k7Mpf1uo958CMHyPLcbN9btypUrtrGxEe/6zbw8hGBK9wrjB4GGCjAsBBBAAAEEEEAAAQQQQACB5gikKzHNGdGYI3n7299h5lfKgp5soX8Y/NQF/ApkvMdcDfGPDaRALKJA6A46pd3Fyib79LP81dOVHQMdQwCBRRLQpw2NN33rslItzz70WccjzkCnXs2+F/qIv7m5aVd94ld/71cTwT7nayHs8/4+h67SJAIIIDBDAZpCAAEEEEAAAQQQQACBhgkwAdx9QbOsZffe+zJ7xSteYVbM8aJUtz8kDRfQxc8UvUlgHXd+YXQiQ9epvVfs1wjrEZimgC6yK3SMKlVbSrWs/JhReD2Dwrw8xkHrT/spVT8VfXWkid++YhYRWDwB/R7rj66CzstudlETTb7uFfu5aN9+3fJy//76ZKF9FP3rZreceji7Fge1pHfuvN2269eumyZ+t7a3Lc/b/rE/9yhiDNqPMgQQQAABBJovwAgRQAABBBBAAAEEmiigq9lNHNchxlTY29/xdltZWbYQYDkEILscWkCXZ3VxVOmhK2FHBCYnMJOadCl+Jg1NqBH1N8VeVepc7q5nUrgLQYIAApMSiJ8URnkrGtBg7vulGLB6BkXl90cfif4h3Axa9WGbQnf6rq9vxK973trajGXei94/w5tBV2gCAQQQQAABBBCongA9QgABBBBAAIHGCjDT2X1pV1ZW7A1veIOFoEtE3UISBBBAAAEEFkyA4SIwXQF99FRMtxVq3y2Q+Wxnit1rZ1HS/7p7h6bcrD7V50URJ32vXr1q6+s3Onf9dtvN/HO/ortIggACCCCAAAIIIIDAQgkwWAQQQACBZgv0X4lp9mgHji7Ef/n/oz/6ervnnjtKW+iilKJURBaBmQrosuVMG6QxBGYoULf3V/U3xQyZaAqB2QrQWsUF4ieDxrwVxdFMTTxYME3+Xrl8xa5cuWLrGxu9r3kOU2uVihFAAAEEEEAAAQQQQACBWgjQSQQQWACBhZ8AbrWCKd7+jrdZnnevqMWv7fR8/Go6T40fBKYkEP8on07DQcHlySmpU+3cBfS+qtDXgSpVh5RqWfkxI76He139qXlZjIPWn/ZTqn4qVIenqQ0txtC5HDNm+nuniu4iCQKLIaBzYK9YDIVhowx629gjhu2XyrX/QXT1SUL7KFIdw9NprUk9Vv2e12efFCoaM1SVxhn/Rafb5kVuhX+m397etmtXr9rm5kb3M/7+DRWFV7D/ZmyBAAIIIIAAAggggAACCCCAQI0F6PqiCPhVmEUZ6uBx6qLQnXfeaQ8//HD34hAXfgZLUYoAAghMQyC956Z0Gm1Mss5yP8v5SbZBXQgggMDkBOLk6OSqm0BN6pFiAlWVq1CVHprEXd9Yt4sXL9iNG+txXti8vLwp+QECFCGAAAIIIIAAAggggAACCCCAQKMEBk4AN2qE+wwmZJm9/vWvt+XlJd+yiNeHdJdEL7yUBwITF9DtKop4xE28dipEoGYCurO2Tl1WfxXdPnOXbxeCBAEEqizQ+2xbzKuX6X87Jt+B4J+nNPG7sbFh165e84nfG6blkAXLun/nV6nxgwACAwUoRAABBBBAAAEEEEAAAQQQaJ5AuhLTvJGNOKIjKyv2tre92fzakIWuRvB9U3h20R6MdyYCHGEzYaYRBBBAAIEKCegfTqSoULca3pU03ap/d5ZiPkPuvvaaie7clzuRbgT/AK/J3s7f+r1qmgT22V/Lssz0aWsijVAJAggg0FwBRoYAAggggAACCCCAAAINFcgaOq59htW9AGXb9tDLH7R77rnHdC1KGKF7QUrLiu7iPvWxGoF9BNIV15jqSNtn+7mtpmEEGiCgO3IHhencU4w7RtXRDbWj6pQqlCcQQKBPIH3u6itewMX4McBnJYelkybR5G9qa9J1j17fdF7/EIKFEGx9fd2uXfOJ381NK3K1dbNnIXS2CWFnenMLcggggAACCCyyAGNHAAEEEEAAAQQQaLKArmA3eXxDxta5CORXjewd73iHLS1llmWFpcnfXTsVu0ooQOAQAsH3UXjCA4EqCtAnBBBAYJoCoTw5p7ximg1Sd1kg948gKcrls8uXXm/9K0vFIRvXHb/b29t29epVu3z5UvzKZyv8A7uP8ZBVshsCCCCAAAIIILBYAowWAQQQQAABBBovsKATwGYhBDt+/KS95jWvsXa77QUWf3QtShEX/EnXkRTcCewYPCYooFMvHlkTrJOqEKirgM6HuvZd/a57/zUGM54RGCjAne0DWZpSWP7MO/0x9b9X+oTtARsNofPZSXf9Xrhw0a5du+bzvgUf0w/oyOYIIIAAAggggAACiy3A6BFAAAEEFkOg/0rMYozaLxPpzoFXvOIVdsstt/hk8IIyLMirXY1hdi5YVqMv9AKBKgmkcyOlVeobfUFgYQSGDDSdlykdshnFCBxKYP/jKpj/Fyd9Q5zo1cTvxYsX452/ugNYn+d3NH3wOeUdu7OAAAIIIIAAAggggAACCDRcgOEhgMACCSzozKeGndnbf+KttpRllvmFJb+85C+7X1zyfFEOv/AUryUFX80DgYMKFH7gDLx7Sl+D6EdW/DpM5QeFrz9oe73tB9VXLuttSAaBOQj4eeHvrWZ6Lw7d9pVqubs4TqLzalBYOgfGqVz7qp7y+alllXvofE/hizwQqJ+An4fxd5efk0o1AKU6rpXfN3Q+9Ed3p1iH1x/P/ZR21y1Iojtu94pJM/irGN9t9dXPqjvzty5F6oPKQmGmZZvaT/m1ziyElk/mes90XA1pU6sU6ne7KGxja9Ou6OuePdY3N01loeV1ZB5eh57LoYnhvcJ34YEAAggggAACCCCAAAIIIIDAggkw3EUTyBZtwGm8uvP3da97XVzUBaOYMeX6Ii12NuAZgQkK+FXYPWvbb/2eO7MSgYoL6M214l2kewgsrIDOT8XCAjRr4DX9OBFC5hPFuV2+fNmuXLliGz7xWxS5ZT7pGwYcnipK0awXcMqjoXoEEEAAAQQQQAABBBBAAAEEEGikwI4J4EaOcMigXvHKl9vKyhFf65eKdIuB53gggAACCMxBIN4VOId2D92kfnX6745D78+OCNRJQMd7nfpLXw8iMNtXd/TW8ryIf9/3wsWLtr5+w9rt7TgZfJCxsS0CCOwvwBYIIIAAAggggAACCCCAAALNFRj9SkxDDIruV4C++c0/ZiGOvmjIyMYeBhUggAACMxQovffq65pn2PJ4Te0z8auxpBivIfZGYI4COj8V6oK+zlnppEL1KSZVH/WMIzDbV0KtpdjZ6/hvMbNg+srnze0tu3zlsl2+fMk21jfihiHs894bt+IJAQQQQOAAAmyKAAIIIIAAAggggAACDReIU6ANH2NpeH7RqSjs9C0n7ZFHHrHC8/GPnk33D5+V2ieLwKwEdGrvFf39YBmBWQpoYknh78mmVG0r1bLyY4buKB4Uls6Jg9af9lOqSQhFXx1M+vaBsFhfAT8P9bkohQYS816u/L6h86Q/ujvpPOlmSeYjoAlWhSZcFeqFUoXy0wkdO4rBtRc+uRtCsOvr63bRJ30v+uTvuufNy/R1z4P3ohQBBBBAAAEEDi/AnggggAACCCCAAAKLIKArdIswzt4Y86Jtr3ntq+3EyWN+XamwAZfxe9uSQQABBBZCYK6DLLx1TQwo9WxlH/ptkWKvTmos3fWa7FJ0F0kQqJ+An5fxGPZ04p3XuaKYeMVUeACBQm9rB9h+vE1vvt4hFKYoiiJ+vfPlq1dNE78bGxu+3DbLQvznQcV4DbI3AggggAACCCCAQL8AywgggAACCCCwMAILNwHcarXs7T/x9vgChyzr3AUcl3hCYJ4CC3cqzhObthFAoCRAFgEEmi+Q+UxqOeYz4u5nnWCW+Wfw7e1tu3btml24eDGmPifs3QoenUfwSeAsBJ8oDp0CnhFAAAEEEEAAAQQQQGAsAXZGAAEEEFgsge6VmMUZ9C23nLb77rvPgv9X5H41bHGGzkjnJqDjrBz9HQndgpR2F0kQQKBCAnudwxXqJl1B4GACbI3ATAXyeMdvbpevXLFLly7b1atXbWtry/JCdwen99mZdonGEEAAAQQQQAABBBBAAIFFEGCMCCCwgAILNwH80EMvt+MnjvtL7ReZNN8W9OSLPBCYhoBuZ9kVusipxvzYi9+96KkWTenCnZJx5DwhMFEBfWXtoDCde4qDtqZ9UvjvjvjFpKrD86kdLcYoncPp7xDHcp4QQAABM/3a3ytmazS91tI7ZifN/N03s/XNTbt67bqdv3DRrly9Zhvb29FDvcj8M1D8h5n6x5ml0FdEDwrtQyCAAAIIIIAAAggggAACCCCAwCgCbLOoAtmiDfxHf/RHbKW1ZH7Z3i81acJt0QQYbzUEdASqJxyDUiAQqI9AOnfV43JeywQCCCCAQBLo/BvLwvK8bZevXLZLly7ZlStXbH1jI/4JFn0CCiGYvubZSj+x3JeVesJjWgLUiwACCCCAAAIIIIAAAggggAACjRaIE8CNHqEPLl6i1wWmVste9apXW17EEl/DA4GqCCzEqVgVbPpROYG6Hf+de9p6jLrTt7dABgEERhPQea8YbWu2OryAJlJiHL3VAAAQAElEQVT7v4zk8LWNtmcIIU70Xrt2zV588UW77un2djtO/PZP+KrG2EfPKPWEBwIITFmA6hFAAAEEEEAAAQQQQAABBJovsBBX3nQxqd1u2yOPPGJ33XWnbXs+3gLc/Nd3lBGyzdwE9A8RFOqAJpSUEggsmoDeoTXmlCpPIIAAAghMSiB90ih/9fSk6k71qA19kvEpXttsb9vVq1fs0sVLpr/z287zOPEbQrAQQtplVzp8za5NKUAAAQQQOLwAeyKAAAIIIIAAAggggMCCCCzEBLBeyxCCvf71P2pp4jcELjPJhZiTQPlWnHRQxlSXT2fZJ9pCYB4Cev9V6FeQUvVBqZaVHzN0R+6gMNWvGLP+Xj1el9pRdUoVyhMILLSAfo/1RxeEc8TKv/4H5btSQxNN4vbrlpf7d9TErPZR9K+bzHKwwj9T69t1rl6/Zi+dP29nX3zRrly9arlP/OqDt97dQ9CzxQngEDp54wcBBBBAAAEEZixAcwgggAACCCCAAAKLJOBXrxdjuEfXjva+/jnLFmbYi/Hi1n6Uujyry7dKaz8YBlAngbn2lQmAufLTOAII1FIgflLQ26figCPIfZ8UB9x1j80Lu3Dxgr147iW7dPWKbW1tWeH/5R7twj/bMNm7hx2rEEAAAQQQQACBGQrQFAIIIIAAAggsnMACzIT6xSfL7dZbT9u9994d7zwwvwAWsmCKLHjaFzoKisIvX3koTyCAAAIIIDBcoJ6/SoePhzUITFNA54timm1Q9ygC5TuQR9le24QQlMSJ3ksXL9nZs2ft+rXrtrW9ZRbv+DULofP6hixY5tuH0NnH+EEAAQQQQAABBBBAAIG5CNAoAggggMBiCnSu0CzA2O992b22srJsugYVwvALUZr4XQAOhlgLgeHHaS26TycR2FMg3se25xasRACBqQlQcU0F4icDvX0qpjiGYJ3/1IRySou8sPX1dbtw4YKdO3fOrl67GieCC7vZmaLITaHtCQQQQAABBBBAAAEEEEAAgbkL0AEEEFhggQZPAHfu/E2v7SOPvNKzfoFKtzt4Lj30N8uKwi9ddUPlWlZKIDB1gSJ4EzoNB4XW+epDPdLxPyw9VKXshMCEBPy9OE4Y6PhUXtUq1bLyY0bwegaFeXmMMeuPdai/qR7V283rb5ym6BaRILBYAoN+n5XLFktj0qPVx9iyZn9+r/Yyf9tStHIz1WOln53LwfRV0dYKFlot29jetKvXr9tLF87bOZ/8vXLtmm3nbdNHGEVQPT45rAli1a8wX1boM/Wg0C4EAggggAACCCCAAAIIIIAAAghMU4C6F11A142abRDiZSl77WtfM9I4dZFqpA3ZCAEEEEBgAgI+IxFrSWlc4AkBBBBAYJYC8S1Yn5lDvIN3c3PDbtxYt7NnX7CzL74Y/87v+voNa7e3rfvRemDv0j+s7NQ0cBMK5y1A+wgggAACCCCAAAIIIIAAAggg0HwBH2HjJ4BDKOzBh+632++4LV6w0l0J5dAFKnfggcBsBXTLjMI4AmcLT2vVFCjdQVvNDvb1Sr86OXf7UFhEAIGaCeidrBPB9Pd6QzDb3t6yi5cu2fnz533i96xdv3698zXP3b/vO2yIvmv8RKN02DaUI4DA/AXoAQIIIIAAAggggAACCCCAwOII6LpPo0ebZZk9+OBDdmTliMWbGxo92gMNjo3nKqBLpIq5doLGEUDgwAL7nLflr54+cN3sgEDTBfSPPVI0faxVHN/N968QghUe7aKw3Aq7ceOGvfjii/b88y/YJZ8A3tjctNwnffXZOYRgIYR9B7T/FvtWwQYIIIAAAtMToGYEEEAAAQQQQAABBBBYMIHGTwDrK51f/epXW/ALXLrzN72+wa9oKdIyKQJTFSj8smgvZnHaqY29YqqjpXIE5itQ+LE/KMzLYxy0e2k/pX4um6KvjjTx21fMIgIISIBJXykoeh8F/G1kUF7bTCvUXra8ZNs+4bvVbtu1a9fswoUL9swzz9iLL71kV69es63trWk1T70IIIAAAgggMDcBGkYAAQQQQAABBBBYRAFdzW70uFst3QH8YKPHyODqIuBXewdNHNWl+/SzOQKM5BAC6fxVutfumujqrmdSuAtBgkBXQOdEN2umc0XRKyAzZYHCJ351d6++3vmFsy/YS+fO2eWrV22zvW3bedv0ESWE/d7jjB8EEEAAAQQQQACBOgnQVwQQQAABBBBYWIHGTwDffvvtdtedd/ZeYN31q0gFyivSMikCsxHQqcdF1tlY00r1BXQ+VL+XTekh40DgQAK6m/5AO7BxFQSWlpes7ZO6mvS9ceO6nTt33p595lm7cP6CXbt+zTb1Fc+FT8D7R5HMJ333iyqMiT4ggAACCCCAAAIIIIDAwQTYGgEEEEBgsQWafdXdL2i98pWvNE8W+1Vm9BUQ8CusFegFXUCgegLp3Ehp9XrY6VHhSQrP8kCgngIH7HU6L1N6wN3ZfGoC+hMnhd6SvAXlPTGled4pvHjxounrnZ9/7jl78cWX4tc9b29vW577pK9vEkLwz8ce2pFAAAEEEEAAAQQQQAABBBBomgDjQQABBA71xxBrw+bXtuxVr3q15ekKWW16TkcbI6A/uDfw7im/AGu6Aqt0WPj6xkAwEATKAsEXFPo3SEp90ZRqWfkxQ18zOygO/ZWz5XNU56VCffQ0taPFGKUx6NxXxHKeEKiLgB/D8XeXn5NK1W2lIx/L5fMl5VWJR6zD648fP1Pq5Tx2CYQQLISbUd4ghGCWBQutYIWn+nu+19fX7dyFC/bs88/Z4088YS+ee8kuX71i65sbPjGs16GwYGbBrBfGDwIIIIAAAggggAACCCCAAAIINFCAISHQEdDVt06ugc/BL3E98sgjFu92aOD4GFLdBYp9BrDf+n12ZzUClRYIle7d8M6Vz8tyfvgerEGgfgI6PxX163nje+xvO+12O36F87Vr1+ylF1+0s2dfsBc9vXz5kpdvOIFv5M8hBAsheK7zUC5Fp4TnhRJgsAgggAACCCCAAAIIIIAAAggg0HyB0ggbOwGsu37vuvtuO378uF/8auwwSy8lWQQQQKCmAkXd3qN1N52i6127/nf7TYLASAJ1Oz9HGlTlNwohWBYyW1pasvZ22/Rz5coVO/vSi/bMM8/Yc889by++9JJdvnzF1tfXbWt7S5sQCCCAwEABChFAAAEEEEAAAQQQQAABBBZPoLFX9TK/cPbAAw/YysqKZZnud+i8uPFbDG8uWv9yZ6tGPzM4BBBAoAICnTvUYkf0NcoxwxMCCFRDQOenQr0p/WMHLY4dqk8xdkWNruDGjXW7fuOGPe8Tvc91v9b5hRfPmiaBt9rbludtK/Lc/OOuf87NfLK49OG20TIMDgEEEEDggAJsjgACCCCAAAIIIIAAAgsq0NgJ4JBldv/99/uFsc4FsdwTRXqdmfhNEqSLJcBoEaiCgCaWFLl3RqknplTLyo8ZuiN3UJh+5SnGrL9Xj9eldlSdUoXyBAK1FvDzMPj5mEJjiXkvV37f8POifI7EfHcn/rGHQ4TuZ1Olmecz29zctPX1DXvppZfi3b26w/f5556zp5560i5cvGA3NtZt2yd920VhPu1rSr2i+AhB9eyOuJInBBBAAAEEEFhwAYaPAAIIIIAAAgggsMgCWVMH38papjuAs9LdvxqrJoHL4Zc4VUwggAACzReo5Aj1LqyJJaWV7GBfp0LfMosINFnAz8s4aevpxIep814x8YpnV6GzFHbzv1EavrF+w65du2ZXrly2iz65+8ILz9vzz79gusv34sWLcZ3Wb25t9qrzZrwVM/3jRdNbkEf6LNvbiAwCCCCAAAIIIIAAAmUB8ggggAACCCCw8AKNnQA+dvyY3Xvvvb0XWDev9BbIIFA5gcaeipWTpkMIDBXQHbyaYUnR21DnZwqfeYkzML2VntE6T/SIdfiyUi1XKOgKAnMXaNp54W8HIYT4Fcwh+IL5JG1RWJ7ntr29bVtbW3b16tUYF85fiHf3nn3hBXv2ued8wtcnfj1/8dIlW99Yt7Zv77tbCKEXaTmlma9TnkAAAQQQQAABBBBAAAEE9hJgHQIIIIAAAhLwq9RKmhe3nbnNTp441htY6OXIIDBrgd69O96w8p7seKSjM6U7VrLgAlIrhxdN5lGudFB+Mq2MXsugPuxVNnrNQ7csfLIixdCNxliR6lY6RjUz3FXnYQo1q3xKlVf4cnpdPFuZR+pTSivTMTpSAYEJd6F7Hky41kpWt8eka7vdjl/frDt2r165aucvXLAXX3zJnn/+eXvyySdjnD171pdfsHPnz9mNGzfi9pog1lhDOKSjznFVQCCAAAIIIIAAAggggAACCCCwU4AlBBBAoCfQ2AngB++/3zLzC2v6dsG8sDj54Kl5FKXoSZBBYBoCuvV8V+igVGN+fOpOQx2nWoxpFnPjP6mNvWL8FkIInfNqjKp0DXtHL50kfa1lORXTwPDCwjccFqa7zYaE9jF/lyhUx9DQ3VzDw99K9JbSC9VXDrWhSP0I1vJX+Wak8l7q/Snvv1de/db6whEHhXlL6p+2GRSFxux2vbbdSX3dK8rb7peP9Xjf1I8U6k85BvWrXBbr8D4OTTWGPaPz3q/3f4WVftJyXhT++qXIPa8wT82Pbx3jSgvP553IPdVB669V4W13+quKde4qlE+h5eGh/WN4fUUpvAkbFPH7X9VmN8r7xLyXx/pGTDt9H9w/1aP1sd5S3/Za7u9fGkPR/xp2+6f6yxGCnxsjRNon9TEtl1OtU7s+P2cpijyzvcL8/Bw1Yv0+jtxtUqSylJofI3uG7x8KH/OQsF5/Br9Gtl/9fevLvmnfwvs/KMz7psi8D4NC63SU6zwaFlp/M9IYVJLyKVWZWQihFxZ/9Hr5+dftY3JOadxkxCev2dTPXZv7e1Sv3PNar0ld3bm7ub1lNzY37Nr163b56lW7dOWynb94wV7yidwXz71k3//BD+zb3/mOfff7j9sTT/lk77NP2/MvvmDnL12wy9eu2nbetrbjKs0tj2T+rCZ2hO7qVfQKs2BWCr0UwVcqzPsYFL5s3TdT9X9QaJObQQ4BBBBAAAEEEEAAAQQQQAABBJovwAgR2Cmgq287Sxqy9NBDD1nmo9MFM4WGlVLlCQTmK+BXcGMHGn5UapjliGO++aRVN5cOmnO78SoYoUFvw/aKEaqY+ibj9a88cTD5rgafoyh6caD6p/7aDupNstQ6z6sP/RGPB62fZHhbsd6DppPsw7C6Dtqn8vbD6hyvPB2ze9bir1uh2bKpxZ6t77/S+2f+mquPw8KnPq0TnkztUX69DpKfWof6Ki73qW/VARZzn4jd3Ny0jY2NeBfudZ/UvX7tul25csXOnz9vnbt0n49f0fzMM8/Y008/7fGMPfXUUzGeeeZpe/bZ5+z5F16w559/wV7w9JpP8uq1O0A3LIQQI/M0xUH2T9sGz6TwLA8E9hZgLQIIIIAAOCOjTwAAEABJREFUAggggAACCCCAAAIINF9gwAh9inRAaU2LdD21c2HY7OUvf7kVKuiORXdMdLMxSRfOlMYCnhCYq0CjTsWSpMblETqhr73c3m5blmWmi+8vvPCiffMb37IvfvFf7RMf/6R94AMftPe//4P2Z3/25/anf/pn9id/8mf2x3/0J/ZHu+JP7Y//+E99mz/1bf/sUPE//+f/tD//8z+3v/iLvzh0/OVf/KUNi7/6y7+y9773vfbXf/3XU4m/+Zu/sfe97332t3/7t0Pj/X/7fhsWH3j/B+yDH/yg/d3f/d0E40NeVyf+/u8/bB/60IfsIx/+yAHiY75tJz760X+wj370o/axj31s7/iorx8Uvt8//MM/mEL9+NCHP2Tl+PBHPmyKj370I96O4qOefqwbyivUh/7QNlr30SH9+riXf9zb/YR9/OMft09+4pND4xOf+ITF+KSnpfik5z/1qU+a4tOf/pQNi8999nNWjs9+9rM2qfjc57xuj3989B/tsPHYY4/ZNOLzn/+87Rdf+OIX7Etf+pL967/+61Tiy1/+sn3lK1+xr371q4eLf/P9PP7t3/7NBsXXvvY1+8Y3vmnf+ta3Ynzzm9+0r3/966byofFvX7OvleLfPF+O8rqvf+3rXt837Btebwq1UY5UntLyum9/69v27W//u/37v3+nF9/xfDnK65TvrPuedVLtp/0Hx3d0Z+13v2ffe/zxXjzu+VHje9/7nn33u9811RPb9vq0r5ZVrvz3n/i+PfnUkz6h+7y9+OKL8SuaL168GP9er76qWZPEmxub8W/56ndX4ZPI+mDZamXWarVipEncQWnpF+FEsvq8mmIiFVIJAggshACDRAABBBBAAAEEEEAAAQQQWFyBrElDjxfGfES33HLSbr/zTLzrrIh3/wwepbYfvKaRpQyqcgKF90jhieV6am74MC9euGjf9Qv4n/CJrf/rj/7I/v///b/Z//l//B/2QZ+A1CTYF7/4RfvmN32yw+PJH/zAnnrq6Xg31nPPPx8v0D9/iPTZF563cvTX8VxpvfL968v7Kr/fevU1hbbVPilGqT/tm9K0b0pTeUpTeUrVZjlSeUrTfilN5SlN5SlN5SlN5SlN5SmN5c89b88p/PVK5SmN6708pak8pbFc+yp8u2d78Zw9+/xz9tyOeD6WPfvCc5Zix/rnvNz3f+7sC3b+0kW7cOmSXbp4aUeorByXdqzv7FNef7FUh/LldcqrrFeHb6uyC7Ft1XXRLnq+HBd621yK/bvoy9r/ok9CKd+//pLWl+KC11eO3es79V7wfRSqU/UrlFdZOVSmdQrly+uUj/1S37pxoa/93etT+93xd/dL2+2/f2e/tF3aL6WpPKWpPKWpPKWpPKWpPKWpPKWpPKWpPKWpPKWpPKWpPKWpPKWpPKWpXOmFCxfs3IVzdvbcSzHO+fKlS5fj5OTVq1djeuXa1fhVw/q6YeWv+nI5VFaO8jrly+uUV1k5VFaO8jrly+uUV1k5VFaO8jrlr1y7ZuW46stXr17zsXl4/oqPpxy71w/fX5O3NzbWbWNr0za3FVs+d1vESdsQOp/+9NXKuWf7o+2fGxXm61L4rzAv7dyPnRdF/Hy5XzqNX+jq0jTqpU4EEEAAgUYKMCgEEEAAAQQQQAABBBBYcAGfLm2SQG7t7W1bO7pqS8vLpr+hVoTCcg9d6NNIgz+l8CwPBOYj4MekpYiXldUNXWLOlZlA6NQuR39+Ak3sUUXeLqzwq+ovvfSSfeELX7A///O/sP/rj/5v++u/fp/98+f/xX7gk7vXbqxb4RfS2+22tX373IceLLMQMsuyJctCy7RsfvIqLUdal2XaPlgInbBgpvBdtJt58Y5I5b3UZN4J77HlvlwO76A/fI330zO71mdZ8L7ejODLKdSG2u9MGXgdfXWrHfW/HGnflO5Vf9zGx6s2UqjNcuy3/2TWZ/G1iq+Jxt8KFhSez0Krsy7zbXw59rmUZp6P4+9uF9e3SvtnLQvd0HYhy3z5ZpTLYr7l67qRLbWspWh5HSGYfvyQtBTtwl8Bj87x17bcj8PtvG03ww9If83S66dUr6J+nyiUV1k5VKZ1il79Xme7Gzfr7rSjPnWidAz6+4Jew9z7VnikfXOvo3//tC6l/evLfVO+3D/lVVYOlanvCuXL65RXv8qhvnd6rpxv4cxpvflr6yV+/oVexDKVdyOEm+tCCNa/3ne0HdHdT23EbbVPObrr4zrly+uUV1k5VFaO8jrly+uUV1k5VFaO8jrly+uUV1k3go5TP56zVsuyVjf8eNVxm2JpacmWu5H5fvHzjB+TfuRaNDCzYBbD/Edl5Ygr0gaeltcpP+/1wce0K3ac/8E07hRB25fWx2WVlaO7Ph4Dbq7j07o/ctN5Gdf5PubrQ3CYIRFC8E2Cb364MH4QQAABBBBAAIG5CdAwAggggAACCCCAAAJmWdMQQlbYgw/db0Ej8wvpaXzli4AhFZIiUAkBHZ1psqkSHTpYJ9T9vj2eevpp01cU//Ef/3H8itvvfe9xu3rtqunie5zcyDLLPKzlJ6pfiA8hxAvtfdXsu6imC5+c1WSVwmJBZzdlpVoOlXXWamrKrLxO+V3rg5kmShSaONT6cmifcmjdgeq3wvtwMw6+v/n+N2Po/t4p9XM6673/7jS0/rjOt/E+DG7f18VtzDV8o+5D26Y648SXb6Oym+H7+bZpubftjjJtczM0iZ9C+8V9VK/H7tdX+9l0ff13lCZb1Q+F+uTdjw7Kq8xPDFMUfo4oDSF4EmKZ1pdD+5SjvE55rbPuj/IqK4fKuqtjH8rrlNf6cpTLyvm0jcr2G1/cxhtVqv08Gx/KD4q40p8GrVOZr4oP5QdFXOlPg9apzFfFh/KDIq70p0HrVOar4kP5QRFX+tOgdSrzVfGhvI7JFIW/5HFF6SmtS6n2SauVHxR1Wp/GlVKN5zD917GlGLi/u8q2HOZliljmDZb380UeCCCAAAIIIIAAAghUW4DeIYAAAggggAACXQGffenmGpL4XJDd97L79h2NX3ePN2DuuyEbIIDAUIEs+ESuT+IutZZsY33DHn30Uftv//t/s7/6q7+yf//Od2xjQ1+7GazVWrYsW7YQgp935bcdzxeHCOv+6Aq9af/uMsl8Bfpfy4P2pm//EPx4Kf0DgRCCZd0Iobsu66Za9si6Yd2f+A8E/BeD0rybKt9d3TkmfZ8QvB6PtH8IvpztjExl3VA+1hH8WeHJwIfWKQau7BYOWB9CiH2z4NsoPBn40DrFwJVeGMxiHZ4d+NC+igErQxZsR4Sw09+Xe+uV98i6Yf6jdZ7YYds3/QR/Ungy8KF1ioErvVDrFJ4d+NA6xcCVXqh1Cs8OfGidYuBKL9Q6hWcHPrROMXBlqdBdTeFFIYyyg2+ohzZVKD8otE4xaJ3KtE6h/KDQOsWgdSrTOoXyg0LrFIPWjVKmfRXDttU6xbD1Xq7V5fAiHggggAACCCCAAAIIIIBALQXoNAIIIIAAAmUBnzkpL9Y/v7K8bPe+7N76D4QRIGC6JF1xBu/ihQsX7bHHHrP/9t//u332M5+1c+fP2dbmlsU7LWfV/YNMiMyqT7QzfQHdmpdi+q0NbmG/9vdbr1q1jdIBEUKwEDyyECdfQ/C8R+Zh+tG+CuUHhdYpBq1TmdYplD9MaF/FXvvutV7rFMP21zrFoq4fNu5Rywvz9+I9NpatYtgmWqeY1/ph7aZy9U2RlvtTrVP0l++3rH0U+23HegQQQAABBBBAAAEEEEAAAQSqIUAvEEAAgV0CjZsA1t98vOvOO3sDDZ5L4dneQzcOKnoFZBCYh0A8CHUaDgodudPtlO7Q2xE+qRTCCO36hfHNzU37+je+aX/5V++1j338E3bl6jXLLVhhmWlYOyP3Nda7+zcUWczHO/HNLITcnw4Q1vnR33SM4f3JvcEiqO3MV2YWvB832/Fltell1o1R1mfW8q1LETxfinHrtzxYOdQn8xYVyo9b/+z2N/f2KL2Oek2Dmb/OisxTj+7YzNOg0GsSww63v1lnP7Neat2f4Om447c8Hlj+GnVS3TlcjtiG2imFZ+Nj0DqVxZX+FPPd+pVP4atMk7u95e426ku5beXTNinVfuVI5eVU9SvKZeW81ilUpjbLEcu00kP5QeGr4kPr0r7Kp9DK1MdUVk61XlEuK+e1TlEuK+e1TlEuK+e1TlEuK+e1TlEuK+e1TlEuK+e1TlEuK+e1TlEuK+e1TqGy5JfSWOYr9dorUnlK03rfpHc+qKwcWqcol5XzWqcol5XzWqcol5XzWqcol5XzWqcol5XzWqdQWRpXSmOZVnooPyh8VXwMWqeyuNKflI/hp7Yv7nj0fi95adzG0/o+6DkCCCCAAAIIIIAAAggggAACCDRfgBEiMFggG1xc39LTp0/bLbfcsmMAuoC3o4AFBBAYS+D5F16w973vffa+v32/PfPMMxYnIw5Yo87LFAfcdeTNU/0p7d8xlaeU9TsFkktKd661XZNM1veT9ktp32r2d5Bko9QXdzxUVo4dK32hvE55L9rxUFk5dqz0hfI65b1ox0Nl5dix0hfK65T3oh0PlZVjx0pfKK9T3ot2PFRWjh0rfaG8Tnkv2vFQWTl2rPSF8jrlvWjHQ2Xl2LHSF8rrlPeiHQ+VlWPHSl8or1Pei3Y8VFaOHSt9obxOeS/a8VBZOXas9IXyOuW9aMdDZeXYsdIXyuuU96IdD5WVY8dKXyivU96LdjxUVo4dK32hvE55L9rxUFk5dqz0Ba3zxEyTwOXwQq1L4Ys8EKinAL1GAAEEEEAAAQQQQAABBBBAAIHmC+wxwsZNAN922222emR1jyGzCoEKCBR+aVkRp8Aq0J99uhC8nyEEW1/fssf+6V/sj//oT+zxx39gIQQ7cuRITEPwrULL8zejv9rgBUF3fHrKAwEEEEAAgXkKxN9J3oH+1It4IIAAArUWoPMIIIAAAggggAACCCCAAAIIZE0juPXWM5YXupWjaSM79HjYsZIC6XJzJTvX61Sw0Ml7cvHCRfu7v/87+/inPmkbW1umr1627rkWgm+Qtu3sMfRZWw5dyQoEEEAAAQRmKKDfSeWYYdM0hQACCCCAwDQEqBMBBBBAAAEEEEAAAQQQiAKNmwC+7777bLu9HQfHEwKVEdDdvr2Y5Wl3eIHCCtOcruZ4n3jiSfuzv/hL++a3vmXtIvcw22rn8R9bdP7BhcakS+jW/dGyortIggACCCCAAAIIIIAAAggggAACUxSgagQQQAABBBBAAAEEbgo0bobm9OnTPmdVnoi6OVhyCMxXQMelYr69GLX14GdSnuf25S9/2d73N++zc+de6tz1m4VYRfD1aU47FvSeQi9HZs4CNI8AAggggAACCCCAAAIIIIAAAs0XYIQIIIAAAggggECfQKMmgI+sHrHbb7/NfF7KCt22aPwgUFUBnXrVnCiN5453rZ237Ytf+KJ96EN/b766sfwAABAASURBVFevXrUiLyzob/zqb/j6JHDwMNM4FMlZ+ZAWzHzbGDdLyCGAwIwEaAYBBBBAAAEEEEAAAQQQQAABBJovwAgRQAABBBAYJKDZmkHltSsr1GN/uvXWMxZCaQJK5QQCcxeozzEZQrB2u22f+9w/2kc/9lHTv6XwU0tfCL1TMRUq3bmGJQQQQACB+QrQOgIIIIAAAggggAACCCCAAAIINF+AESKAAAJDBRozAazptRMnTtjRo2sW9J9PYg0dNSsQmJVA/I7kQadZ7j3wmdOgdFj4et/qcI9hdaby4bVubm3aPz/2eXv0H//JJ30zK3QuZS3L4t2/vp93Kyg8G7qhu4Y70fYJ45thGp/Ct+OBAAIIIIAAArMQoA0EEEAAAQQQQAABBBBAAAEEEGi+ACNEYG+BbO/V9VkbssxOnT5ty8sr5vO/xg8C1RfwWdQ9O7nf+j13PtjKblOa/P3CF75gn/70p21za8snc81Pp+Bhu36Cl6TwLA8EEEAAAQQQQACBeQvQPgIIIIAAAggggAACCCCAAAIINF9ghBE2ZwLYB3vbbbf5s1kImpYyfhBAYFQBP2XyPLd//dJX7DOf/lz8CuhW5m8PwcMUnYp8M0vRKeEZAQQQQAABBBBAAAEEqiBAHxBAAAEEEEAAAQQQQAABBBBIAjdndlJJTdONzU276647a9r7qXSbShE4kMB3vvNd+8SnPmmb21tW+Cxv7uGPXXUMKtu1EQUIIIAAAggggAACCCCAAAKzEqAdBBBAAAEEEEAAAQQQQGCHQGMmgFdWVuz22+8wbv7d8fqysLACOrX3ihJMYXb+3EX78Ec+Fr/2WRO/ech8EtjDN/PV/swDAQQQQAABBBBAAAEEEEAAAQSqJ0CPEEAAAQQQQAABBBDYLaAZot2lNSzR19feduZMDXtOlxGYv8DHP/5xu3Dxgk/6WozUoyL4si8wCewIdXrQVwQQQAABBBBAAAEEEEAAAQQQaL4AI0QAAQQQQAABBIYINGYC2IrCbmUCeMjLTHH1BeZzKuofTnzms5+x73znO34KaZo3s1Bk1eeihwggMFSAFQgggAACCCCAAAIIIIAAAggg0HwBRogAAggggMBeAo2Z6VlaWrLjx47tNVbWITAnAU2slqO/G6FbkNLu4gySZ5551h577J9ta3vLQuhrP3V5Bv2gCQQQQACBiQhQCQIIIIAAAggggAACCCCAAAIINF+AESKAAAL7CmT7blH5DXLvYW6nTp20oNEEzVp1ysyUatk34YHAPAR0PO4KHZfqjE+46juWzVMtxlQHcVyY+tPm5qZ95rOfs3VPQ5ZZFoK1rDBPPPW8Z9SzFMYPAggggAACCFRYgK4hgAACCCCAAAIIIIAAAggggEDzBRghAqMJzG62abT+HHqrtaNrtra2euj92RGB2QoU3eY0vdrNzjLx5r/6la/a9x5/3ArPx1nfAe2rd4oBqyhCAAEEEEAAAQQQqIoA/UAAAQQQQAABBBBAAAEEEEAAgeYLHGCEjZkAPnr0qE9kFZb5ZFY5mLw6wNHApnMUmO2pePnyZXv0nx61Is/NNAOsiKPP/BzirIkUPCGAAAIIIIAAAgggUAMBuogAAggggAACCCCAAAIIIIBAv8BsZ536W5/g8ulTpy34fxOssq5V0e/aCBTeU4Un8evKlc4mvva1r9mF8xf6Ggt9yywigAACCCCAAAIIIIAAAghUWICuIYAAAggggAACCCCAAAIDBRozAby2umqZz18VRW5FUcSpYP3p1YGjphCBeQvo4ExhRbc3SvNu/rDJ/vtdvnTZPv+Fz5uF4I9OmOmtINjNHy0rbpaQQwABBBBAAAEEEEAAAQQQQACBqgjQDwQQQAABBBBAAAEEhgs0ZobnlltO7xyl5tJ2lrCEQEUFdLBq4lfpdLtY5IX9y+f/xS5dvOQNDWuvPBHsm/GojwA9RQABBBBAAAEEEEAAAQQQQACB5gswQgQQQAABBBBAYB+BxkwAr66uWvB5q8z0n2e6A+/dZNldJkFgkQUuXb5kX//6N8z8FAnBn6z/R28JpfLClxX9m7GMAAKVE6BDCCCAAAIIIIAAAggggAACCCDQfAFGiAACCCCAwCgCPrszymbV3+aW07dUv5P0EIEDCZQmYg+03+6N9bXoKn322Wft4sX+v/2rNQQCCCCAQI0F6DoCCCCAAAIIIIAAAggggAACCDRfgBEigAACIwvUfgI43eHbarU6g8580qwbhWctyyymnbU8I1AtgXhw6jQcFDqAJ9Pddrttiq985Sumr4E23dXroYnhndG2orgZFnKLYfwggAACCCCAQDUF6BUCCCCAAAIIIIAAAggggAACCDRfgBEicDABzTodbI8Kbh1CsNOnT1ewZ3QJgWoIHFk5Yi+88IL94IkfWMgacdpXA5ZeIIAAAggggAAC8xSgbQQQQAABBBBAAAEEEEAAAQQQaL7AIUZY65kg3bmoMa+srNja0TVlCQTqIaA7fxU2ubt89xr41taWfetb37Ktrba3mJU2VV5RKiKLAAIIIIAAAggggAAClReggwgggAACCCCAAAIIIIAAAggME6j/zE/oTKBlwYdSDBvmQpQzyFoJ6LhVzKbTS8tL9vj3Hrd2kVvuzaaYTeu0ggACCCCAAAIIIIAAAgggMEEBqkIAAQQQQAABBBBAAAEE9hTwWdM911d6ZQg+k1UUtry8bMePH7fcJ4B1V7Ci0h2nc4snoLt9ezGN024PUj8vLl64bGfPnY8bdbqRWRE8vMRX+zMPBBBAAAEEEEAAAQQQQAABBBCovgA9RAABBBBAAAEEEEBgf4EZz0Tt36GDbhFCMCZ8D6rG9vMRCN6swpMZP55+5mnb3Ny0XOdLqQtxMtj7wiSwI9T5Qd8RQAABBBBAAAEEEEAAAQQQQKD5AowQAQQQQAABBBAYUaD2E8CauNLfAF45cmTEIbMZAlUQ0KlXmomdcpe+993vWZHnFkJmocim3BrVI4DALAVoCwEEEEAAAQQQQAABBBBAAAEEmi/ACBFAAAEEEDiIQP1ngorCQvCJNE8PMnC2RWC2An6MzrbBTmuFJ970E088Ycr60s2HChQ3S8ghgAACCNRLgN4igAACCCCAAAIIIIAAAggggEDzBRghAgggcGCB2k8A5z7xG0KwtaNHfCL4wONnBwSmKxC/Y3nQaZZ7uz77GpQOC1/vW43zyC3YuQuX7PK1q7GaUOSe5ha8ap8X9rXWC+MHAQQQQAABBGokQFcRQAABBBBAAAEEEEAAAQQQQKD5AowQgcMJDJqZOlxNc9qr87W2IU5i7b7FcU6dolkERhLwWdg9t9tv/Z47d1YGs4sXLtjGxoaF4Aud0vispRSxgCcEEEAAAQQQQACBegjQSwQQQAABBBBAAAEEEEAAAQQQaL7AGCOs/QTw0vKStVqtMQjYFYEmCwS7dv26aaI38wlgpZ27f3MftMITHggggAACCCCAAAIIIFAbATqKAAIIIIAAAggggAACCCCAwH4CtZ8ADj61derUqf3G2eT1jA2BoQIhBLt48aKFEHrb3Mz1isgggAACCCCAAAIIIIAAAghUX4AeIoAAAggggAACCCCAAAIjCdR+AjjPczNmtIyfRRXYf9zXr12zEDhJ9pdiCwQQQAABBBBAAAEEEEAAAQSqKkC/EEAAAQQQQAABBBAYXaD2E8BFUZhi9CGzJQKLI6C//bu+vr44A160kTJeBBBAAAEEEEAAAQQQQAABBBBovgAjRAABBBBAAAEEDihQ+wngEIJZccBRszkClROYzqmov/t7+eqVyo2WDiGAwPgC1IAAAggggAACCCCAAAIIIIAAAs0XYIQIIIAAAggcRmA6s06H6ckh9wkh2MlTJw+5N7shMAsB/QuFcvS3GboFKe0uTiAJmdeppidQF1UggAACCFRGgI4ggAACCCCAAAIIIIAAAggggEDzBRghAgggcGiB2k8At9tt/r7poV9+dpy6QPDZ112Rd5vV5KyHKVSkdLKnZPC6+Qpo2RIIIIAAAgg0RYBxIIAAAggggAACCCCAAAIIIIBA8wUYIQLjCUx2tmm8vhxq7xAyK3KfZDvU3uyEwLwE0jEbptqBEIKFqbZA5QgggAACCCCAAAIzE6AhBBBAAAEEEEAAAQQQQAABBBBovsAERtiACWCzPE93VE5AhCoQmIvAdE7FrJVZCGFozGWoNIoAAggggAACCCCAAAIHFmAHBBBAAAEEEEAAAQQQQAABBEYVyEbdsKrbhSxY4f9VtX9T7BdV115AdwErNJBp/SMGn/zNan+aC4hAAAEEEEAAAQQQQAABBBZVgHEjgAACCCCAAAIIIIAAAgcSaMDMULBLFy8daNBsjMDcBcp/F7j3Dxg0GTzqRPBoIyjy3G655ZbRNmYrBBBAAAEEEEAAAQQQQAABBBComADdQQABBBBAAAEEEEDg4AL1nwAuivj1tgcfOnsgUBWBwjuiiV+lnp3gQzWGECZYI1VVQoBOIIAAAggggAACCCCAAAIIIIBA8wUYIQIIIIAAAgggcEiB+k8AH3Lg7IbAIggstVq2trZmxiSw8YNAUwQYBwIIIIAAAggggAACCCCAAAIINF+AESKAAAIIIDCOABPA4+ixLwJTFZjAnbs+8Xv61Kmp9pLKEUAAAQRmJkBDCCCAAAIIIIAAAggggAACCCDQfAFGiAACCIwtUPsJ4KIo7PKVy2NDUAECcxEoNMmr03BQaN14vdre3rZTp0+PVwl7I4AAAggggEAFBOgCAggggAACCCCAAAIIIIAAAgg0X4ARIjAZAc06TaamOdVSeLuaBPbEbPz5MuMHgSYJ6JTQHcDxHAnBlCqaNEbGggACCCCAAAIINF6AASKAAAIIIIAAAggggAACCCCAQPMFJjjC+k8A57kVeWHr61uRpSh8uSis8FBB4ctKCQQqJaA7fxVT/lcLIQt2+vRpO7q2Zn5S+KNzbhR+figqZUJnEEAAAQQQQAABBBBAYJcABQgggAACCCCAAAIIIIAAAggcVKD2E8AhBMt9EnjK82gHdZ3m9tTdCAHdm6uY9mAKW11dsTvvvsM2tzYshBBj2q1SPwIIIIAAAggggAACCCCAwNgCVIAAAggggAACCCCAAAIIHEqg9hPAPpsVJ4A31jfiHY6HUmAnBKYtoLt9ezHOaTdqR3PfsHs3vOde+YpXWJZ5u8HLPUJgIthZeCCAAAIIIIAAAggggAACCCBQUQG6hQACCCCAAAIIIIDA4QV8RujwO1dhz8wnsjpfZau/BlyFHtEHBIYJBF+h8GRWD5/sNY97773HVo4sWQjBI532YVa9oJ1JCVAPAggggAACCCCAAAIIIIAAAgg0X4ARIoAAAggggAACYwqkmaAxq5nj7j6Htb6+bteuXbfCfGGOXaFpBEYX0Kk3u+P1jjvutBPHT5oV3q7uRDZPOV9Gf7nYEoEKCNAFBBBAAAEEEEAAAQQQQAABBBBNRZofAAAQAElEQVRovgAjRAABBBBAYBICmgWaRD1zq6MozLa2t2L7wefTQsgsBM/EEp4QqIrAfI7J1Orq6qo9cP8DHQzOj44DzwgggEB9BOgpAggggAACCCCAAAIIIIAAAgg0X4ARIoAAAhMTyCZW0xwrCiHYjRs3fOL3ZidC6Ex9BZ8QvllKDoEZC+huW911u6vZ3EsK09czmyk/KHy9HfZHp3ZmwdvOPPLttj3y8MO21Gp5WeFhMYwfBBBAAAEEEKi4AN1DAAEEEEAAAQQQQAABBBBAAIHmCzBCBCYrkE22ujnUpluAC7NLly+ZsrEHPvdbmBfGBZ4QqKrAfsfofutHH5f+IcTLXnafnT512rY2t0ffkS0RQAABBBBAAAEE5idAywgggAACCCCAAAIIIIAAAggg0HyBKYyw/hPAjlL4zO/W5qbppt+83bYi9+lfD19lRaE7K5UjEFhQAZ9HDpbZyROn7OGHX2VLS8t+XoQYxg8CCCCAAAIIIIAAAghUUoBOIYAAAggggAACCCCAAAIIIHBYgUZMAGvwly5d9gkts5B1hhRCsIb9MBwEDi0QQud8+OHXvdZaLeX1DyMUh66SHRFAAAEEEEAAAQQQQAABBKYjQK0IIIAAAggggAACCCCAwFgCndnSsaqoxs5bW1vxDuDMJ4AVIWiSy7ysMUM0fhZZYIyxx1NBk7253XH77fbqV7/KiqLtFarMEx4IIIAAAggggAACCCCAAAIIIFARAbqBAAIIIIAAAggggMD4Ao2ZHb106VLUKIrC0n+xgCcEEDALZorllWV73Y+8zuKPykyTwIpYEp8Kf07hWR5VEKAPCCCAAAIIIIAAAggggAACCCDQfAFGiAACCCCAAAIITEigMRPA165fiyRFkZv+BrDPAveWY4YnBCotMJtTMc/b9sjDD9urXvWqznnSZ5Imfstp3yYsIoDAjAVoDgEEEEAAAQQQQAABBBBAAAEEmi/ACBFAAAEEEJikwGxmnSbZ4yF1Xbp4yQqftQohsxDirY1DtqQYgVkL+IEZ/0VCSvvbT8drSvvXT375LW95iy0vL8WKQ+hrV4sp4hY8IYAAAgjMSYBmEUAAAQQQQAABBBBAAAEEEECg+QKMEAEEEJi4QDbxGudUYfwKaJ8BLroxp27QLAI7BYJP+u6K9JXLPstaeJhCuymdwSnpzdx9z532yKsesczbVgSfoC4styKob+VQvwgEEEAAAQQQmL0ALSKAAAIIIIAAAggggAACCCCAQPMFGCEC0xHIplPt7Gu9sb5u6xub3rBPuPkzDwSqLZCOU5+NnUNH11bX7Kd+8idtdXXVQlAfUn/m0BmaRAABBBBAAAEEENgpwBICCCCAAAIIIIAAAggggAACCDRfYIojbMwE8NUrV7oTWVPUomoEpiYwu1NRd8m322277bbb7O3veLtpWcPSNLBuVlaeQAABBBBAAAEEEEAAgfkI0CoCCCCAAAIIIIAAAggggAAC4wrMbtZp3J7us//6+rptbuoO4H02rN9qetxYAd11q9AA9bXLSmcbr3/96+1l970sNpoXqS9xkScEEEAAAQQQQAABBBBAAIHZCtAaAggggAACCCCAAAIIIDARgcZMAGvy99xL5yyEzELQvYwT8aESBKYjoFttU1iaeFXaPxE8+eZDCPEcCSHYysqK/fIv/bIdO3rMLM8teHOpWzH1ZR4IIIAAAggggAACCCCAAAIIIDBtAepHAAEEEEAAAQQQQGByAtnkqppvTZrIOvvi2fl2gtYROJRAmvhVeqgKDr1TK2vZmdvO2M//wi/EyWD1IE4Ce41KPeExTwHaRgABBBBAAAEEEEAAAQQQQACB5gswQgQQQAABBBBAYMICjZkAzovcnn/++QnzUB0CzRQIWbAQQhycJoFf8+pX24+96cfM2rmZvgo696lgRdyCJwQQmIcAbSKAAAIIIIAAAggggAACCCCAQPMFGCECCCCAAALTEGjMBLC+RffSpUvTMKJOBOYk0JmgnUXjy8tL9rM/+7P2ile83IL/N4s2aQMBBBBAYKgAKxBAAAEEEEAAAQQQQAABBBBAoPkCjBABBBCYmkDtJ4CLkJmi7ZNWz7/woq1vblnuZSkKL5+aHhUjMK5AEbwGnYaDQut89aEeue+1V/hqrz4EP0M8zApbXmnZr/3ar9o9995the4C9k3yom0Kz/JAAAEEEEAAgZkI0AgCCCCAAAIIIIAAAggggAACCDRfgBEiMF0BzTpNt4VZ1e4TVpcuXfbWfFbLn3kggMAIAjpdulH4OXTrrbfar/7Kr9jdd9+cBB6hFjZBAAEEEEAAAQQQmIQAdSCAAAIIIIAAAggggAACCCCAQPMFZjDCxkwA+9yVXb5yyba3t7nndwYHDk2MKaA7fxUVOlo1Aazz54477rDf+q3fsnvuuafXu9xPMMWYo2Z3BBBAAAEEEEAAAQQQGCJAMQIIIIAAAggggAACCCCAAAKTEmjEBLAmrrIss2vXrpv+DnCRF/pG20kZzase2m20QPe224qO8bbbb7N3v/vdds+99/Z6mAX1ubdIBgEEEEAAAQQQQAABBBBAYDIC1IIAAggggAACCCCAAAIITFSgERPAIQTzh7W323bu3DnLi9wK/2+iUlSGwDgCutu3F6OcduM0pn3Vxl6hbXZGCDqPQizM22276+677Dff8x676847rZW1/BwLuyJuzBMCCCCAAAIIIIAAAggggAACCBxSgN0QQAABBBBAAAEEEJi8gGaIJl/rPGr0yat23raLFy+az1IZPwhUTyB4lxSeVPgRQqePIWR265kz9od/+If28CMPe4875Z7hMW0B6kcAAQQQQAABBBBAAAEEEEAAgeYLMEIEEEAAAQQQQGBKAo2ZANbUlOLs2bO2lLXMCh+a7ricEhzVIjCegB+fpiN2vFomvXfIvE/+sG7f9PXqyysr9qu/+m772Z97px09tmabWxtmlnsUHjwQQGDSAtSHAAIIIIAAAggggAACCCCAAALNF2CECCCAAAIITFNAs1DTrH/mdT/99NO23S6sexPjzNunQQQGC8RZ1cGrKlRa5IXp29NDCJZ5xIWisCNHjtib3vQm+41f/3W7+667LM+ZADZ+EEAAgckLUCMCCCCAAAIIIIAAAggggAACCDRfgBEigAACUxdowASwJqJSmL149qU4+RvnrpyvM4nlGR4IzENAd6HrbvRdbeuY9cnWoHRY+Ppd+022QBO+5Ui1F0XbFMEnf4PPCLf8hFpuLdlDDz5of/j/+n/bW378zablzNcpguUWit2R6iNFAAEEEEAAgf0EWI8AAggggAACCCCAAAIIIIAAAs0XYIQIzEagARPAO6EuXLhgFy9e2lnIEgKVFNhvgne/9ZMflL7yWZFq1n3LN6OIdwWvra3ZO9/1TvuPv/Mf7b777vOJ4sI0iZz2IUUAAQQQQAABBBA4oACbI4AAAggggAACCCCAAAIIIIBA8wVmOMLGTQCvb2zYSy+dt6I7d9b5plpNYc1QlaYQaJyATqgUuS0tZfbggw/Y7/7u79rP//zP25kzZ+KIy5PHsYAnBBBAAAEEEEAAAQQQ2FOAlQgggAACCCCAAAIIIIAAAghMWqBxE8BbW1v2zDPPlJxqN/lb6jtZBKosUNjKkRV785vfbP/5P/9n+/lf+AU7fvy4MQlc5deMviGAAAIIIIAAAggggECFBOgKAggggAACCCCAAAIIIDAVgcZNAGvy6dkdE8BTcaNSBKYkUI9qs9B569D5lue56Wuh3/TGN9p//a//1d797nfbAw88ECeC2+22p2a6d7geI6OXCCCAAAIIIIAAAggggAACCMxCgDYQQAABBBBAAAEEEJieQGcWZ3r1z7xmTUh9/4knYrvpa6DjAk8IIDBVAZ17R44csTe84Q32W7/92/Z7v//79vrXv95OnDjRbZe78bsQwxPWIIAAAggggAACCCCAAAIIIIBA8wUYIQIIIIAAAgggMGWBxk0Aa4rp3Llztr3dNuUVUzakegQmIFC/UzHdBRyyYCEEy7LMWq2W6Y7glZVle+jBB+3d7/4l+//+//4/9vu/9zv21re+2e66+05bWmpZO9+2wnLLi7blntey8irr3C+cm/l6oukO/jJP9dHv19/Yfuv7t5/uMrUjcDABjt+DebE1AggggAACCCCAAAIIIFANAXqBAAIIIIDALATqN+u0h4ru+NUk1JUrV+zihUs+wWQx9tiFVQjMQEBfgFyO/iZDtyCl3cWaJEWusfV1tlsUQoiTw/pK6J/6qZ+yP/iDP7D/8r/+F/vt3/ot+2lffs1rXmP33HOPnbn1VltbXbXMty+K3AqdzH1VsogAAgg0WIChzVEg999jCv3uKcccu0TTCCCAAAIIIIAAAggggAACzRRgVAgggMDMBBowAawhdCKETrq91bazL74wM0QaQmCoQPCZ0F2hu7a0RzArPEzRXTYdw8qPG2pjrxit/twnY4dFO2/7RG3bLPiErXneQ/kd4RfVg8IZNLKV1pKdOX2LPfLwI/a2t7zVfuNXf83+83/6T/af/uB/sf/tv/5v9l/+8L/Y/+rxv/z+H9jv/97v2R/83u+b8oPi932d4vd+93ctxe/+zu9YOX7nt/+j7RX/8bd+2w4bv/0ffssU/+E3/4Ol+M33vMdSqEzry/VrOYXWK9L2B03f8xu/YYrf+LVft2Hx6+47NHy/9/x6p47f/A3vt0dcVlk3fv3Xfs0OG7/2K79qil9996/YsPiVX/4lGxbv/qVfNMUv/+Iv2MHj53yfn7Nf/IVf2BG/8HM/a+X4+Z/9OdsZ7/JlRaf85971ThsWP/vOnzHFu37mp21Y/MxP/6QdJH76J99h5fipd7zd9oqffPtPWDne8RNvsxSpfNj+aX3afpT07W97q5XjbW99s+0XaXvVn/Ipfdtb3+L734y3vuXHbdR4y4//mCne/GNvsmHx4296o5Xjx974Btsr3viG19uo8YbX/4gpXv8jr7Nh8aOv+2EbFj/ywz9kP/LDr7PXvfaHh8YPv+aHbGC89jX2wx6v+yHftxs//Nofsh96zavttYpXv8Zeq1D+Na+y13bjNa96xMrx6kcetqHh28Z1npb3Kedf5e/je8Ujr3zY9oqHX/FyK8crX/GQ9eLlnn/5K+yVpXjFQy+3crz8gYdsUDz0wIP24P0PmOK+e19md995l91x+x12261n7Mwtt9otp07bqRMn7eTxE3Zs7aitrhyxo6urtnbkiB1ZXrFl/z21FFrW8t/H+vVt/jtMofxBwg70w8YIIIAAAggggAACCCCAAAIIINB8AUaIwGwFstk2N/3WQuhMpj3xxBNW5JoAm36btIDAwQV8RjTu1DleY7amT7pb6qBd16hDCKY79ltZy44fP24nPO64/Xa788477b777rP777vfXvayl9m9996zd9xzr907LO71dVOLAf0q96PX73If9tmnvP+o+UON7x67+647zQMzmQAAEABJREFU7fY7brczZ8543Gq33ro7zmjC5LAR6z1jt57xeofFgDYH9ePAZd32dvW/26fOmIf1zct7/SrnfRy98tHyu9rfz3Kk/nnb3fHtsi33b9g2/eXlfQ6YH2V8t9xyi506fcpOnDzpcWJHnDxxwnbGSV8eMby+k/tEp021m2Jn+ydO7lze2Zf+vvUvd/u5Tx+G9TH2zSch+/sw0rK7nVCU+t9rx8t35L2NkylG7espjc3He+qUvx47jW72z7cZtb5Rt0v9VKp9lJbihOd3RGn8N/vl/da+3bjl9C1222232Z133GF3eNx11112r08K63eM4gGfKH7ooYfs/vvvNy3f230/vfueu02hfbS/juO1tTULQb+9bNePfg+WY9cGFCCwlwDrEEAAAQQQQAABBBBAAAEEEECg+QJzGGHjJoCT4fe++33jW2STBmn1BZp6KuofYRw8Qij8QnsK8/zuyPw6vCJkvt1hY0c7Xs+Bljt9Uh9SlPtilltetK2db5Vi2/OdyPNtm3a0d7S9sx+F9099zPzQCx4+D28TDdXp0XKcYZG1Mm9zn/AOZoeNlnn9peirp+UD7kRmrdhPpR6tTnT61/I6UmSe74vMl6cUrV7/Wt6/3ZH5+h3R8r50I4RgVvgjL6zYK/wXZTHlCBYs8/6E4LkZhtosRwizbT+E4e11+mUWwvBtQhh9nfl7l4UJ1aeKzH/8uIjfAJH7e9muaPv716DyccrM6yxF3zdQFN6HcuS+PCx0TMd1XofyihCChRA0MI/uwxezLLPl5WVbWVkxTfIeO3bMNIl+yifA9Y9FNAGsf5ikSeKHH37YXvnKV9qDDz4YJ4xVrn+gcvrUaTt+7Litrq7GulqtVmzLT0HjBwEEENhLgHUIIIAAAggggAACCCCAAAIITEsgm1bF86736Weets3NrXl34yDts+3CCejSsEID1ySp0oaFX1y3cWLaHFXo22H7MG2bStTv50fwcyPFTPrk7XUnx3c2533RjGpvnZZ3bsESApMVKB+Lyo9Qu86V3jE6wvYz3URjKMcojWt7nWspVX6U/UbbJgS9Ae+9rSaIy6HJXU0WHz161E6fPm2365sr7rrTdMfw3XffbXfddbdpYlihu6+XfHJ57xZYiwACCCCwoAIMGwEEEEAAAQQQQAABBBCYqkA21drnWPn58+ftwoULc+wBTSOwh0C8W8svZCuNk0ra1pfjhXvlxw2d2nvFuPXPZv+QBSvHbFqllfkLpHNBaak3mtxSlIoOl03nRto7eEah9vYLTUT55vG89fxE+qP6CAS6Avq9MPC48uMt/o7oP361Xzp+Pa99FZ6tzkN9996oXyl8sfMoj6e7XRxnyuuc9C2ji/IKX97nEUKwEHaGdgnhZln/cgg314WwM1/eVhPCuqtYbwMhBNPy0tJSvAP4mE8Mxz9rcOKETwbfafqa6Ve84hV278vui18/fer0aTt27Lhp+5bvE0JmqiuG8YMAAggggAACiyHAKBFAAAEEEEAAAQQQmL6ArrpNv5U5tJC32/bkk0/OoWWaROCgArqYrQvdSg+6L9s3QoBB9Amkc0Gpzo0UfZtNfNHb0ySTZnVi3WrXy2JeqS/H9Z72tokreUJgggI61ry6NFGaUi/a+Qg7F+Mx2d1Xa4bup5VzCPUn9jG1rfNIUepzWtVLtV4LSvfaTtscPELoNxy9jmBh18adSdwiTuimlZn+IZNP8h5Z6XzN9C0+AXzXXXfZ/Q88YA943P/A/XbrrWfi109npf5otLG+olOfllOdpAgggAACCCCAAAI1FqDrCCCAAAIIIIDAjAQaOwG8tb1tTz391IwYaQYBBBBAYPICVZjy6OtDkSZ9+srHGDy7InAoAR2LhX+MU/QqSMdnr6BimXL/vO+m6Jb1xqNllU+26yEECyH0Kg0h9JY10dpbsU8mhM5+IfPUo7x5CF5mHiGzsCOCZVnLWq0s3vnrm1nmT4rlpSW79cytds8999qDDz5od9xxp9122+12+tQpO3b8uK0cOWIhZKYf3nWkQCCAAAIIIIAAAgggUF8Beo4AAggggMAsBTpXlGbZ4gzbeuKJJ2bYGk0hMGmBMOkKa1tfkRemSAM4yMX6tE9V0xCChdCJqvZxfv0Kc2p6WLvl8nJ+Tt2k2SYITHAMi3RMjj8Vqt8jKSb4IhyqKr1yulO41VqykydO2KlTJ+3MmTN25x132N133e2TwnfY8WPHrdVqef3a2hMeCCCAAAIIIIAAAggggAACdRKgrwgggMDMBRo7AZxlmT399DO2fuP6zFFpEIGRBXTHk+k0HBSLd5FXk7yDInmWL9bnRW6KtG4a6aC+pDK1p/4oPUyEEOLEb3nfEDplIXTS8rr+fMhCLAohxHpC2JlqZRZ0XCl3uAhhd52j1hQG9G/3vvpa10GRtgye0RhS+KIe+ipZhfIjRWoj1ZeW086aTFL4+ng3paemSOu1vfIqU6g/SlXmob4MCl81ykPHkSJtq7wiLac0Lwo/5m9GKj9MGkKn/yEEC2Fw7FdvCDv3G7Z93neuls+hYftUvTyEELsYQuj5xYKDPOnrxPc6bnQslqNXt47H3Iqi3Yv4zcrx94lvVN5HeS+az6PTT4t/z9d7kPqiVOFFOx7Rw0uUetJ56FxTTmlQxkzrFbb3j86hvUJ7a73SQaF1e0b3Hyal4zmluR/vhYflPv5uBD93O2G97msIoehfLkyjzPxZ0QqZrSwt2cnjx+0unwx+6P4H7P6XvczjPrv19C227BPGqZ6irfZ8/8JiG8YPAggggAACCCCAAAIIIIAAAghURIBuIDAfgWw+zU671WCZX5S9fOmSPfGDHxg/CCBQb4HCL54r0ih0gT3l656GECyETtR9LPXrv8+UxJmz+vWcHiOAwHgC5d8p49U0u72DN7W6uhr/XvBtZ26ze++91/T3hO+88067RRPCS8u+Reeh8eWapPbFELSnZ3hUS4DeIIAAAggggAACCCCAAAIIIIBA8wXmOMKGTgAXlud5jCeffNJ8dsV0Icz4QaAqArpTS2FclK3KS0I/aiSguwcVY3c5TQArHbUyztlRpdhuDgITOS+m2O8d/dNHUMUU22tY1Xqnarfbtr29be28Hb8Sem1tzY4ePRr/jvB9999nd999d/y66JWVI5ZlwT9lBP8MbBaC5w8Qxg8CCExVgMoRQAABBBBAAAEEEEAAAQQQmLZAI6+8abI3hut99StftcIngz1b1Qf9WkiB4KNWeMIDAQQQQAABBBAYUyCEECeD77zrTtNdwXfccYedOn3KlpeXzWeAzazzuUOfkY0fBBBAAIF5CdAuAggggAACCCCAAAIIIDATgUZOAIcQLIQQvwb6O9/9jm1ubsVl4weBeQnobt9elE+7eXWIdhGokYDuGizH2F3XOZgieG2Dwot5IIAAAhMW6H0U8LedQflxmtPEbvoGnKWllq2tHbVTJ0+Z7gq+5+577OTJE3bkyBHLWq1xmmFfBBBAAAEEEDi0ADsigAACCCCAAAIIIDA7AV0Bn11rc2hpc3PTnnnmmTm0TJMI9Av41V5T9JezvLACDLwCAjon+6MC3aILCCCAwBgChb4v2vcPIVgIwTQhfOrUaTtz2+12+2232YkTJ7xs2ddlpolj39TyvLuTFggEEEAAAQQQQACByQpQGwIIIIAAAgggMGOBxk4Ah9C54BVCsG9+65tW5GHGtDSHwF4COvU4JvcSYt0iCeh8mOZ4Vb9iSm3o7uRDVM0uCCCAwLgCIQSfxN07LJhpQtg3teWllq2urtnp06ftrrvusltvvTV+bfTyyoplWfBJ4NxybTxux9gfAQQQQAABBBBAAAEEegJkEEAAAQQQmIfAFK+Iz2M45TZDXNBdDd///vdj3nQFzPSjOxxSaJlAYNoCneNx2q1QPwL1E0jnRkqnNAK95Q+sWisGxcCNKURgUgLUg8DMBIJ//g0heHshTgR7xkLILMsyO3bsmN12223xruAznp48edIniZcshBAngvXuqO0JBBBAAAEEEEAAAQQQQACBQwmwEwIIIDA3gcZNAGvCtxO62yH4U2ZPfP9Ju3L1quflrEtZ/aFyAoEpCMQ/8DfoNMu9MT8Og9Jh4et9q8M9htWZyg9XK3tNVqDzXlX4BfnBMdnWqlSbvzebQueGUvVNqZaV7wudJ+XoW71rUXfklkMbqHrTOZXOgZSqbFhox0GhfnZD7WgTpQrlCQQQQGCIQPC3m1CYDUttyE8IwULoRNpkv98hO9fn/rtmcJgFa7WW7OjaWufO4LvvtltvPWNrq2vWyvReZ/wggAACCCCAAAIIIIAAAggggMCBBdgBgfkKLMRVnfPnz9vTTz1lIQuurfCEBwJzF/CrwHv2Yb/1e+7MSgQqLsB7ccVfILqHAAILI6DPGwqzEIJlHseOHbXbb7/dbrnlVjt69JgtLemu4M7/Nmhi2fg5vAB7IoAAAggggAACCCCAAAIIIIBA8wUqMMLOlZwKdGSaXcjz3L785a9Yu52b6Y5M07A1+ZBimq1TNwIIIIDAngIHvXM23Q28Z6WllapfUSqabFa/UyZbI7UhgAAC8xTQHcqtkNnxo0ft9jNn7K677vbJ4Fu6k8HLZqbP0P7sk8UhBAvhYGH8ILCgAgwbAQQQQAABBBBAAAEEEEAAgVkJLMxV6yd+8IPOBHBPNnhO4cl8HrSKAAIILLBA526zCKAJ3Zip61Ne147TbwQQQGAPgZvv01kW7Oixo6a/EXzq9Kn4t4OXlm5OBO9RCasQQAABBDoCPCOAAAIIIIAAAggggAACMxVYmAngZ5991s6fu+C4Pumru4BTeAkPBGYvMO0WdWrvFdNun/oR2EtAkwoKTZwq1bZKtaz8mKEJ5UFhql8xZv29erwutaPqlCqUJxBAAIEhAunj57B0yG4zK9adv4rUoD5JxHzu79FFYa1WZqurq3by1Em74w59RfRpW1lZsZD1toyb84QAAggggAACZQHyCCCAAAIIIIAAAgjMXmBhrtZcu3bNnnn2GfPLV67sk8Cm8CwPBBBAYNYCtFcS0Lty7stKPanjg4nfOr5q9BkBBPYRSJ+UU2qlz84heKnH6tqa3XrrGTt18pQdObJqISzM/1oYPwgggAACCCCAwEgCbIQAAggggAACCMxJYGGu0rTbbfvav33NCs0z9LD94lW6BaNXRgaBeQgszKk4D1zaRGC6Agf8+8LT7Qy1IzBhAY7vCYNWq7ry3b7lnulTSVxXmPmnZdOPz/ea+VMIwZObkbWy+PXQZ247Y2fO3GprPincarXMLBg/CCCAAAIIIIAAAggssgBjRwABBBBAYJ4Cur4zz/Zn1ra+nu5LX/qSt1fEu4D1rPACHghMWcCvnnaPOotpf3PpAmlK+9ezjAACCCDQEIGaDSP9XkppzbpPd2cusHLkiJ0+fYvHaVs7umYZXw0989eABhFAAAEEEEAAAQQQQKASAnQCAQQQmHztRRkAABAASURBVLtA4yeAi5CZop2bXbl2zb717982TfwWwZ+7YZ7O/ZWgA80U0LG1K/xgjKP1C+q6A713h4wvW+NPyThynhCYqoDuWBwU8fyaxDmmOrqhdjQYpQrlCQRqLeDHtn43pdBYYt7LlSfGELD4kXPXx4LiZrlN+ae/bTWXypSPL7V/HGkXhbX1iVmph9Zpu8z7qgh5YUPDt19uLdvJY8ftllOn7djaUVtuLfmnnWCqI0bfXcQh+LoDhPpDIIAAAggggAACCCCAAAIIIFBNAXqFQDUEsmp0Y/q9yPPc2nnbvv6Nr3tjhQcPBOYpkI7BMM9O0DYCCCCAAAIDBPS7STFgFUULJZA+rRx00Dp6spDZ0tKSHT9+3E6cOGFHfSK489XQtpg/jBoBBBBAAAEEEEAAAQQQQAABBJovUKERZhXqy9S7Uvgk8Ne+9g3bbre9LQ1dl6c8ywOBuQvoeJx7J+gAAnMSqPvxX/f+z+llp9maCHB81+SFOlQ393t1dUfwQSsOIVjIQtxNk8CKIytHfBL4uJ0+fdqOHj0aJ4bNgvGDwKIIME4EEEAAAQQQQAABBBBAAAEEZi2w33WfWfdn6u09/9xz9pzH1Bsa3gBrEOgK6L4ahRbT10IrTyCwSAJpAiCldRw7528dXzX6vJeAfjcptA3HtxSaGtN8ddMkcLILPuG7vLTsE8EnPE7a0WNHrbW0lFaTIoAAAk0VYFwIIIAAAggggAACCCCAwFwEFmwCOLPNrS37t6/qa6DlHcx0a4NCiwQCUxfoNhD/AJ5fXFdqnsZipdO8FBsb4QmBCgj4e69PBJjpV1Do9keplruL4yTBz6NBYV4eY5zKtW+qx1O1oyKlCuUJBGotoOPafx/p95NCY1HK8S2JsUMfOfeKsRvYp4L+trV5KlN+UhFCsBA8st1hFmx5ecl0J7C+GnrtaJoIDsYPAggggAACzRJgNAgggAACCCCAAAIIzE9gQlfb5zeAg7asr4H+whe/WNqNi00lDLJzEfAL7XFSSulcOkCjsxKgnZJAg957mRgrva5kmyXgv5fi8e1pswbGaLoCmvztZmeahJBZ5hPEy0tLduzoMTtx/EScEOaO4Jm+DDSGAAIIIIAAAtMUoG4EEEAAAQQQQGDOAgs3AWyW2QvPn7Vnn3nOsjBnfZpHAAEEEKi/QDHar9L6D5QRIIAAAgcTCCFYCDsjK30ADyGYlldWlu3Y8WN28sQJ0x3BWcb7qvGDAAIIIIAAAgggUFsBOo4AAggggEAVBBbu6kpRFHbjxg378pe/Yjk3tFThGKQPQwXC0DWsQKD+ArwB1/81ZAQHEGBTBBAoCYQQfGJ45/+GBF+/vLxsx48dt6NHj9nS0pKXBNNnd8/wQAABBBBAAAEEEEAAAQTqIEAfEUAAgcoI7LzyUpluTbcjupD0xS990S88TbcdakdgX4H43Ys6DQeFLoXuW8OQDXIv3yt8NQ8E5iagyV+FjlGl6ohSLSs/ZuiO3EFh6Twbs/5ePV6f2lF1ShXKEwgggMAOgZsLwd/q9oqbW9Y7p8/awyKOLC9smIO/s9qxtTW75dRpO3XihB1ZXvFtg4fdjDiB7GVDUuMHAQQQQAABBBBAAAEEEEAAgZkL0CAC1RLQNZZq9WhGvXniiSfsmWeem1FrNIMAAgggMFig6BantLtIggACCCDQWIHgI1N4MvShr4FeXV2106dP29raqoXQuRtYE8tWpx/6igACCCCAAAIIIIAAAggggAACzReo4AgXdgK43W7bo//4qFnBpEMFj8vmd0l3/ipsv8ufzadghAiYTejO37lRLuyv0rmJ0zACCExGQHfhTqam6dWShcyOHz9hp06dspWVldgQk8CRgacaCNBFBBBAAAEEEEAAAQQQQAABBOYlsLBXrXXh6F+//OWOe5jJJFynLZ4RiAI65hRxgScEEKi1QN0nsGuNT+cRQKA2AnqvTDH6P8AsrDB9VNfk74kTJ0zRai1Zzj/irM0rT0cRWFABho0AAggggAACCCCAAAIIzFVgYSeApf7888/Z97//fc8WHjwQmKJA4ZO9uuM3xixOO7WxV0xxrFSNwLwFgk8wDIp4p7GvG7t/qqMbakf1KVUoTyCAAAJTEtDHiO67T+8drby8X7O647cc2j4tKz+dSD3sr/2An7998/S10CdPnrRjR4/6xLB/vuqvlmUEEEAAAQTmLkAHEEAAAQQQQAABBBCYv4BmiObfizn0IAvBtrfb9o+PPjqH1mlyMQV0kVKxmKNf6FEz+GYLMPHb7NeX0SFQIQGfAzXTRwmF1e1HE8HdPo8567y01LKjR4/FaLVaXmkwfbuPZ3gggAACCCCAAALzFaB1BBBAAAEEEECgIgILOwEsf00Cf/nL/2pXrlz1xYWm8PHzmK2AjrdaXr2dLROtLYiAzocaD7XYu/81HhldRwCBhgvM9t1rzNb8Y1MIwULoRJYFWzu6ZqdOnbbjJ47b8vKKv1rBgwcCCCCAAAIIIIAAAvMRoFUEEEAAAQSqJDDmlZgqDeVwfblw/oJ9+1vftp2Xi3R/RYrD1cteCOwU2HmE7VzHEgKLLJDOjZQusgVjb6AAQ0JgogLxnZKPqD1TebRama2trtqpU6ds1VPr+1Rv/CCAAAIIIIAAAggggAAC0xegBQQQQKByAgs8AayhZ1YUwT73uUetnefmD19OV9X0NXUpX7nXjQ7VRcCPLxt4d2D3+IpfHav8oNDxV5eB0k8EDiKgS/YKvQ8r1b5Ktaz8mKFzblCY6leMWX+vHq9L7ag6pQrlCQQQQCAK7H6KHwv87W5YunuPnSXBPxr4O0/5XWhHPm2t7QZFWp9SffpI+fL2qWwyaeqxauvmE4CKJhRZltnRY0d9EviItVpLXqtD+zMPBBBAAAEEEEAAAQQQQAABBKYrQO0IVFNAV2Gq2bMZ9urb3/62nT9/PrYYuGsgOvA0CwG/irtnM/ut33NnViJQcYFQ8f7RPQQQQKC+AnqHLUf1RpJ6N8meFdbKMjt27LhHZyI4BP1jzzl9nprk0KgLAQQQQAABBBBAAAEEEEAAAQSqKVDhXjEB7C/O+sa6/fNj/xLv/tUdwda7lyL4WoUnPBBAAAEEpiNQ+ztn+VU6nQODWhFAoFkCs3mvDP7RfXllxdbWjtrx48ftyJFVZ/RCf+aBwKwEaAcBBBBAAAEEEEAAAQQQQACBeQtk8+7A3NvvXg969NF/sna73emObhSY3FfTderkGQEEEECgJKA32u5i/Cr0br6WSV7LXtNpBBBYDIH0bps+2iodNHKVpxi2PvfPzdpm0Pr9y/RemSL1av+9DrtF1spseXnZjh075pPBTAIbPwggMCsB2kEAAQQQQAABBBBAAAEEKiHABHD3ZTh79qz9+7e/ayH4lS0rxfSvT3V7QNJMAUaFAAK7BfTGqtBEgFJtoVTLyo8ZmlAeFKb6FWPW36vH61I7qk6pQnkCAQQQGCJQ/ju7g/JDdjt0sd5ZNWGrGFaJ1in2W6+6tE1KlR8t/L0yvm/2b33wmvprGLQcQrDMw/wnZME0Eby2thYngVutlln8nG/8IIAAAgggMAUBqkQAAQQQQAABBBBAoDoCTAB3Xwvd/fuZz3wmLhXxepQmgeOiWVzu5kkQQACBUQXYbgQBvcFqckDpCJtXcRMmfqv4qtAnBBDoE9Ddu6lIE76KtKx0r/V6hy5vf7h3be2lljzS7Ldnp/XIupPAqj9kmU8Ar9nRo0dtdXXVskwTwVpDIIAAAggggAACExKgGgQQQAABBBBAoGICTAB3X5A8z+3rX/+6Xblyzed7dZlLKzQJ3I1UpGICgYkLcCpOnJQKEZiVwJC/YTyr5mkHgakKcHxPlbe2lfvH44N/NJ79Zx1NAiuis08It1pLPgF8xMMngePdwMYPAggggAACCCCAAAJjC1ABAggggAACVRSY/ZWYyin4FSzvU8iCXbt2zR599FFbXm7FSeDCn30VDwTGFNAl0nL0V9c5Bo2vJDR+EEAAgYYINGQY/H5qyAs59jDSkdCryD/W7CrrraxuRp/3Q8hsZWXZVo+sWmtpqbqdpWcIIIAAAggggAACCCBQBwH6iAACCFRWYOEngAsLPs2bxTCfBP70Zz9ll65ctSLz6d/Qifgd0KGyryEdq7KAH0O2K9JXIPpBFb9P0dM4BqWTOiXVxl4RG+QJgWYK6I7FQWE6vxTjDlt1dEPtqDqlCuUJBGot4Me2fjel0Fhi3suVJ0YQqM4m+mShSF/vrFSReqiXNuX9o+/ujyyF9cq03ro/OhpUb3dxn0RbK7SZUg81rFDRBKIo/DN7KXLPl0NNhBD8U7+HUp8EPnJkxY7Fr4Res5B5n7QRgQACCCCAAAIIIIAAAggggMDIAmyIQLUFuNrR9/o89/zz9u1v//vO0rBzkSUExhfwK6qxEg6uyMATAggggECFBPS7SVGhLtGVwwukjxyHqGF6R4FqVhyiU2PsErJOmyEoDdZqLdna2qqtra5ZNqlJYOMHAQQQQAABBBBAAAEEEEAAAQQaL1CDATIB3Pci5bnZZz7zaWtlLcvzwnR5qG8TFhGYggCn4hRQqbI2AnU//uve/9ocKHR0LgIc33Nhn1Gj+pKSvZoq9lp54HXVOJZCaRI4hGAhZLa6esSOHz9uy8vLBx4VOyBQFiCPAAIIIIAAAggggAACCCCAQFUEqnElpioafhGo1WrZ1772dXvyyadsZXnJ4oWv+HTgTrIDAvsI6MBSaLNcTwQCCygQumNOaXexVgnnb61eLjo7goB+Nym0Kce3FBY1JvgtzU6oYylFOr68uBKPYEtLy7Z29GhMK9ElOoEAAnUToL8IIIAAAggggAACCCCAQKUEmAAuvxx+lUt/Q0x3/v7DP3zc1je2zLzMLHhq8UdfD6eICzwhMFRgnxW65SaFpYugSnVhdJ99R1qtU3uvGKkSNkJgSgL+nqr3VdMxqryaUapl5ceM4OfRoDAvjzFm/bGObl1qR9UpVShPIFBrAT+20+8npRqLUo5vSYwd+li5V+zXgPb1V6j8LrQjv9/++ju+iviS6mOH71DOq/5y+GpLy8ofLlKP+/fudqC/eAbLIQvWH/q11MoyO3bsqK2srMRehODbDYi4kicEEEAAAQR6AmQQQAABBBBAAAEEEKiewISutldvYIfuka5FeXzpi1+yy5cveTXBgwcC0xTwAy5evlU6zXaoe2YCNDSCQIPeW5kYG+H1ZpN6CvjvpXh8e1rPATSu1/GV0NunYgaj0+Tv5JrRRHC3tvKsc7eoGkmwLGvZ2pomgY+YfvSPQ5USCCCAAAIIIIDAQAEKEUAAAQQQQACBigowAbzrhdEVtcyuXL1mjz32eSv0R4F3bUMBAggggAACXYFi56/SbikJAgggUBkB3fWr6O/QbN+9Ztta/1j3Ww7B/x/AH9ouhGBrR9fs6FFNBOtu4O4KrSQQQAABBBBAAAEEEOgKkCCAAAJBL/r1AAAQAElEQVQIIFBlgWpfiZmj3ObGhn3yk5+wK1euzLEXNL3YAlxsXOzXv+mjj/exNX2QjG/xBBgxAlMViJ8M9PapmGpLi1l50PdA+9BDUC7Y8vJK927gZZV68EAAAQQQQAABBBBAAAEEogBPCCCAQOUFssr3cMod1Ne6DYqVlRU799I5+9KXvmQh+EUg/a0wpR7qUghBCYHAeALxuxV1Gg4KjrHxcNm7ugKauVDo60CVqqdKtaz8mKE7cgdF/JvDOtfGrL9Xj9eldlSdUoXyBAIILKjA/sNO33w8LN2vBu3n7zzld6Ed+VH2Vx1pu/K7rspTpPWTSVOPVVs3r88/ChUdIlI/h6WmXyl71FvkhQ2M4uaOIYT4/wBZltnq2prp/w1CUP/NQuisC2FwavwggAACCCCAAAIIIIAAAgg0WIChIVAPgc5VjHr0dS69/NCHP2xb29tzaZtGEUAAgeYLpIvtKW3+iBkhAggggEBwAoUnNXhkPvG7urbqk8DLPvk75H+fajAOuogAAggggAACCCCAAAIIIIAAAmMK1Gh3rmDs82K9+OJL9thj/2K5bpEY406FfZph9aIJ6FhSWH0ufi7aS8R4ZymgN9hZtjfptvhVOmlR6kMAgckJ6JNGulP2oLVqv4PuM3z7er9Xxkng1TU7duyotVpLw4fJmoUUYNAIIIAAAggggAACCCCAAAIIVE2g3ldiZqC55Bd4PvrRj9rly1fit8np66L3aZbVCIwgEC/HjrAdmyCAQPUF6j6BXX1heogAAocXSN+voH93lmJQbWmd0kHrxy/Te2WK1Kvxa001qN8ppvXv60IItrS0bGtra55qEjik5kkRQGBxBRg5AggggAACCCCAAAIIIFBJASaAh74sosms3W7bs88+a9/61rdNk79FHjpp6W+EDa2CFQsoMGTI6YpkTHVsDdmOYgQQGF8g+ATDoDAvjzFuE6keT9WOqlOqUJ5AAAEEhgjEjwE+ZzgsHbLboYs1zZraGlZJeb3u+C2H9knLyh8u/L1y4Huvene4Gst7pf6rthTl9ZPO6/8H4t8FXl215WUmgSftS30IIIBAvQToLQIIIIAAAggggAAC1RVgJmqf10YXedrbbfuHf/gHW19ft0L/6erSPvuxGoHdAn7Fd1q3pOxujJJ5CNDmYgow8buYrzujRqBmArk+hnT7nCZNu4sx0fpB5XHlRJ40EdytaPxZ5W5FnUQfzcvRKZ3mc2EhBDtyRJPAy95QCdeXeCCAAAIIIIDAAggwRAQQQAABBBBAoOICWcX7N/fuFSEzxfcef8L+9ctfjXf/mukij+gUxg8ChxDQsaPj6BC7sgsCjRPQ+VDjQRWd/td4BHQdAQQQmIHADN4rZ/DRKoRgwf//IASlZkeOHLGVlRULsawzxhDCDDxpAgEEEEAAAQQQQGBeArSLAAIIIIBAHQQ6Vynq0NMZ97Hw9hSexEee5/bJT33Krl+/Hpd5QuBgAlwIPJgXWy+OQDo3Uro4I2ekjRJgMAggsHACnd9bmuvVBHDn66AXDoEBI4AAAggggAACCCCwaAKMFwEEEKiNABPAA14qTfzeDH1dXW4hFPbd737XvvPdxy0vtLazYwjB1+2OzlqeF14gfpfioNMsdxo/juJXxyo/KHy9b3W4x6D6ymWHq5W9EJiMQPBqFDo3lPqiKdWy8mOG7sgdFKb6FWPW36vH61I7qk6pQnkCAQQWTGD04frHSdsrRq9ptC31zqrI9eS7KFV4Nj70MSVm/CkrfexQucKLTalC+cOFv1fG903t3c2rQoWKxgx5xq53xzhmdXF3/QmYvUIbhRAshBRmKyu6E3jZy7LuNwZpKwIBBBBAAAEEEEAAAQQQQKA5AowEgXoJ6CpMvXo8y96Gm43Fi0B5bh/56Edsa3v75gorbVQqJYvA/gLxcuUem+23fo9dWYVA5QV476z8S0QHEUCgGQKV/Dih3wGKBhB3h+Bzwba8suITwcsWQrPG1h0iCQIIIIAAAggggAACCCCAAAKLK1DDkTMBfMAX7d///Tv2+c9/sbSXLvDAWAIhiwACCBxMoPZ3zvI74GAvOFsjgEBVBHT37F59mdBNut0mmvdeGbp/9zeEYCF4+EiXV1Z8EnjFc8GDR9MFGB8CCCCAAAIIIIAAAggggAACVRVo3pWYSUoPuGOiyHP71Kc+aRvrG/0tsYwAAgggMLJA6Q02fhX6yDtWcEN9vXoFu0WXEEAAgUoJ6L0yRel3QKX6OH5nNO27cuSIra4esZDxv1rji1IDApUVoGMIIIAAAggggAACCCCAQKUFuCox4OXRhZty7NikKOzJJ35gX/3qVy33yeD41dBetmMbFhZQoGpD1qm9V1Stv/RnsQR04V+hiQClGr1SLSs/ZmhCeVCY6leMWX+vHq9L7ag6pQrlCQQQQKCiAvo7vwrd+atQN5UqlJ9O+HtlfN/sr13v+/1l9VwOQ+4EXltbi18LXc9R0WsEEEAAgeECrEEAAQQQQAABBBBAoPoCmiGqfi/n0MM0AdzfdLBg7e22/c373mfXr13vX80yAggsogBjHkNAEwCaHFA6RjXz3JWJ33nq0zYCCNRGQO/13c5qxlnRXWxiEnxQS62WrR45Yq3Wki/xQAABBBBAAIFGCDAIBBBAAAEEEECgJgJMAO/zQunaVDnS5mfPvmj/9Ng/p0VSBMYU4FQcE5DdEZibgBWcv/PDp+WpC3B8T514Fg3orl9Ff1uzffeabWv9Y53Fcui/EzgEy7LMVtdWreWTwcYPAggggAACCCCAQK0F6DwCCCCAAAJ1Emj+lZgpvRrtdm4f+vsP2fnz57st6N/5d7MkCOwQ0J2N5dix0hfSsZNSL+KBAAIIIFAHgYb3Mf1eSmnDh8vwEJiSgO4E1tdBLy1xJ/CUiKkWAQQQQAABBBBAAIFpC1A/AgggUDsBJoD3ecmKkNmgsCzYxcuX7CMf+5ht5+34l81yCzu3NXj34W3+6uATv7si747bL6gXHn7cdAqU55jpWPCMwBgCumNxUMT35EmcY6qjG2pHXVWqUJ5AoNYCfmzrd1MKjSXmvVx5oiRw8Gyk9F/3w9KD13iwPdJHkrRX+kSi5bROqZYnFzp2FKpRqUcCUFENoyhy2yvSkIqi8O06Ee8EXl01JoGTDikCCCCAAAIIIIAAAgggUBcB+olAPQX8Ckw9Oz7vXvu1u9iFf/mXf7EXXjgb836Np3eRRwU+9aeEQGCAQDo60pE0YBOKEEAAAQQQmIuAfjcp5tI4jS6EgI4vRY0He4iuLy+v2JEjRywE/hfsEHzsggACCCCAAAIIIIAAAggggMDsBWrcIlcfxnzxLl++Yh/60EcshGC57gTOdUdAmtwbs3J2XyABTsUFerEZ6i6Buh//de//rheEAgRKAhzfJYxaZjXNqrt6FQcdwGH2Gd4Gx9L29rbpTuAjR1acSa+MJzxqKUCnEUAAAQQQQAABBBBAAAEEEKi6AFdixn6Fgn3hC1+wr371q/HuX7PgqfGDwAgC+ocCCm1a/hJGLRMILIpAugCe0jqOm/O3jq8afd5LQL+bFNqG41sKdY70SqZvXVY6aDwqTzFo/fhlOpZSpF6NX2udaihM/5ktLS/b6tqqhZDVqfv0FQEEOgI8I4AAAggggAACCCCAAAK1EOCqwwRepu2tLfu7v/t729jYnEBtVFEvgUP2VrfUpPCLgZ1adDFUF0Y7Szwj0FyB4ENT6FeQUl80pVpWfswIfh4NCvPyGGPWH+vo1qV2VJ1ShfIEArUW8GM7/X5SqrEo5fiWxNgRKf3X/bB0vwY0QeuvUPldaEe+f39vyrSPon9dWtY6hZb7+1UuU/5wkXrcv7d611+2OMv6W8BHVo9YlrUWZ9CMFAEEEKi9AANAAAEEEEAAAQQQQKA+AhO62l6fAU+6p5qyUJ2PP/49++d//mdlLaTCuMQTAvsJ6AKoLo4q3W9b1ldKgM6MIdCgN0omxsY4Dti12gL+eyke355Wu6ML07v4SujtU3HAUeelfTThqyhXofUqU5TLJ5fXZ51ubWmmubu4qMlSa8lWjqxY1ro5CRxC6YVaVBjGjQACCCCAQBUF6BMCCCCAAAIIIFAzASaAJ/aCBfvABz5gFy5esDwvfBI4WJZxAcf4QQABBBoq0BtWwa/SngUZBBBAYKgA75W7aPx/FeKdwCsr1vLJ4BAw2mVEAQIIIIAAAgggUAEBuoAAAggggEAdBbjKMKFXrSgKu3btmr3/b99vIfjVnAnVSzWLLMBxtMivfvPHXjR/iIywyQKMDYG5CMRPBnr7VMylBzQ6DQFN/i4vL1vo/uPREAL/PzENaOpEAAEEEEAAAQQQQODgAuyBAAII1FaACeBDv3SiU3QrKIIVudk/PfqYfe973zdNCIfgZV5uVtquuzkJAlGgd3zoGOmPEDc53JMfjDv+KmD/8uFqZS8EJiOgmQuFjkulqlWplpUfM3RH7qCI78U6z8asv1eP16V2VJ1ShfIEAgg0XGB+w9M3J/s7T/ldaEe+v2f6JKHQ1ztrnVKF8or4MUQZj0xvw57qoXJFf17LB4/UY+3ZzatyhYoIM3+RdCfwSpwEziyEzPQTQrAQdofWEQgggAACCCCAAAIIIIAAAtMWoH4E6i3QubpQ7zFUqvftPLe//Iu/sPX1dbN0IS2lleopnUEAAQSqIJDeIFNahT7RBwQQQKBBApV8ew0OrPCkbo9p9dc5lpaWbdnDPB+6k8DTao56EUAAAQQQQAABBBBAAAEEEEBgD4EGrGICeAov4g9+8AN79NF/su12ewq1U2UjBHTXi8L8Cl8jBsQgEBhHYEJ3/o7ThbH25VfpWHzsjAACcxPQHcV7NR4/quy1wYHW8V65H5e+QWhpackngZf225T1cxKgWQQQQAABBBBAAAEEEEAAAQTqIsCVmMO/UgP3zEKwtk/8fuQjH7Fz514auA2FCFic+GXy1/hBoBECdZ/AbsSLwCAQQKDyAnqvTFHJ25IrI7i0tGzLy5oE5rNiZV4UOoKAGQYIIIAAAggggAACCCCAQK0EmACewssVQrCXXnrJ3v/+D8S/BRzn+qbQDlXOU+CAbesWml7M4rRTG3vFAfvP5gjUSSD4BMOgMC+PMe5gUj2eqh1Vp1ShPIEAAggMEeh9FPB5vUH5IbtNrFh/51ehO38VqlipQvnphL9XDnzvZRK43ztkwRQqby0tWavVUpZAAAEEEJi7AB1AAAEEEEAAAQQQQKB+Apohql+va9LjL33pS/a1r32N+d+avF7T72bwJhSe8Ki3AL1HoCzAxG9ZgzwCCCAwREATwd1VmnFWdBdJdgsE/z+IpaWWhcD/ru3WoQQBBBBAAIEZCtAUAggggAACCCBQUwGuKEzphQuhZVub2/anf/KndunyZW/FqYu+MF/2NTwWUUCvfVjEgTNmBAYI6HwYUFzRol3d0nv7rkIKEEAAgfoLTHaOtubv9TN8OUPmxKL1AQAAEABJREFUnxH1CJktryxblrWMHwQQQAABBBBAAIHZC9AiAggggAACdRbgSszYr55fnRlQRyo9f/68ffhDHx6whRfxzXeOsCiPdEQsyngZJwKjCqRzI6Wj7sd2CMxFgEYRQACBmQmEECwLWWcSmK+DNn4QQAABBBBAAAEEEJihAE0hgAACtRdgAnjMl7DwSdyiCLY7CssLj9zsM5/5nH3zG9+0paWlMVtj99oJ+LFhA+8O9APD/OCJXx2r/KDw9bUbMB1GYBQBTfYq9CtIqfZRqmXlxwydc4PCVL9izPp79XhdakfVKVUoTyCAQEMFxh9W8F/te8X4LexdQ+5vtYr48cTz2rqc7++b1qcy5Q8X/l4Z3ze1dzdfblTFCx5FXlg5xBGCv0B6eBos2LL/f0SWyU9rCQQQQAABBBBAAAEEEEAAgekJUDMCzRDgKsIUX8fCJ4BV/cbGhr33r99ruhtYywQCHQG/CtzJDHneb/2Q3ShGoBYCoRa9pJMIIIAAAtMQ0O8AxTTqnlKdc6g2+MRvCP7skWUty1ot70Xw4IEAAggggAACCCCAAAIIIIAAAlMRaFClWYPGUrGhZJaFVuxTCMGeeuoZ+8AH/s508SbPzdLksHEHRDTiCQEEFlig9nfO8qt0gY9eho5AowV09+/kBsh75UEtQ/dvAfs8cNy1pUngDMeIMeMnmkMAAQQQQAABBBBAAAEEEECgbgJcQTj4KzbSHrp3U+GzwHGOt10U9unPfsa++tV/s9xngENI/3o/pSNVy0YIIIBAQwTiO2RnLPGr0DvZej7n9ew2vUYAAQT2EdC/U9xnkwOs1ntlitLvgAPUsIibhhB8/tfD08wnfzvR+Uemi+jBmBGYgwBNIoAAAggggAACCCCAAAK1FGACeAovmy5p9Yea0d8Efu/7/sau3biuRaKWAnQaAQTGF0jvkJoIUF41KtWy8mOGJpQHhal+xZj19+rxutSOqlOqUJ5AAAEEhghoQnWvGLLbxIozf6tV6M5ehSpWqlC+v2/lMuUPF/5eGd83+/f2zvQXsbyvwPLyki0ttSwE/jduXyw2QAABBMYWoAIEEEAAAQQQQAABBOorwJWDab52weLdv+WLaU/+4Af2wQ9+8Garvs3NBXIIIFBpATo3BQFNAGhyQOkUqp9FlUz8zkKZNhBAYA4C+gw7uWb1Xt+tTTPOiu4iyUEEgk8A+yTw8pLvxP9IOAIPBBBAAAEEpiNArQgggAACCCCAQM0FmACe8QuYtVr22c9+1v7pn/7ZCl1Vq/Gcx4zpGt4cp2LDX2CG1wCBoUMoOH+H2rCi/gIc3/V/DX0EuutX4dkdj9m+e822tR0DbdhC4f//sOT/T7EUJ4EbNjiGgwACCCCAAAIIVECALiCAAAIIINAEAa7EzPhVLPyKjf4G8F+997129uxZ8+s33oMQU+XL4St4NEKg/Koq3z+odPdGSvvXs4wAAgggMGeBBW0+/V5K6YIyMGwEKikQbHlJdwIve+84Rx2BBwIIIIAAAggggAACkxCgDgQQQKAxAkwAT+Gl1CWYGD7XF4rMdoRl8c7fi5cu2f/9J39s23nbrKUJ4N2RW5hC76hypgL6esNdkXe74K+v7gLvvc6+7MdHd+WYidrYK8asnt0RqLKAv+/aoIjnVzaBnquObqgd1ahUoTyBQK0F/NjW76YUGkvMe7nyCxmTG3SInw3NPxsODpvyT2o/NaNPCimf1ilNZZNJdewoVJtSj3hM6XOPyoh+gSIvbEcUvlyKm9t3JoGzDMubJuQQQAABBBBAAAEEEEAAgcMKsB8CzRLwKzDNGlBVRqPLMINC/fNrfxb8Qs0TTzxhH/7why33izyx3Ff4tR3Ppj3NvMiXeTRPIL2yeq2bNzpGhAACCCBQZwH9blLUeQz0vdoCOr4U1e5l7F3ln4ItLXEXcOVfJjqIAAIIIIAAAggggAACCCBQbYEG9o4J4Dm8qLrclYVgW5ub9vGPf9Ie/9734ySwvh46xRy6RZNzFeBUnCs/jc9ZoO7Hf937P+eXn+YrLsDxXfEXaN/u6XOn7upV7Ltx3waH2aevitIix1IJY6LZViuz5eUlC0GvtvEzQQGqQgABBBBAAAEEEEAAAQQQQKCuAlyJGf2Vm8qWV69csT/50z+xTZ8M5n7fqRBXuFLdBaxQF8tfwqhlAoFFEUgXq1Nax3Fz/tbxVaPPewnod5NC23B8S6HOkV7J9K3LSgeNR+UpBq0fv0zHUorUq/FrpQYJ6C7gpXgncAj8751ECAQmIEAVCCCAAAIIIIAAAggggECtBbhCMMeXT3f7hiyzp5562v7yL//S2nluIdR5EmSOmFNvesIN6JaaFL0v+tbF0HxCDenU3ism1AzVIHAoAb3PKXSMKlUlSrWs/JgR/DwaFOblMcasP9bRrUvtqDqlCuUJBGot4Md2+v2kVGNRyvEtibmHJmj9FSq/C+3I93dQnyy0j6J/XVrWOoWW40vtO6W0XKb84SL1uH9vb6i/iOUxBILpTuDM/9/C+EEAAQQQGFOA3RFAAAEEEEAAAQQQqL/AhK621x9iXiPQlIfafuyxx+wzn/60sqVIa0tFZBsooAugujiqtIHDa8KQGMMUBBr0/sbE2BSOD6qshoD/XorHt6fV6NDC9yK+Enr7VBxQIy/towlfRbkKrVeZolw+ubw+63RrK88wd4tIxhcIIbPWUsuCp+PXRg0IIIAAAggsqADDRgABBBBAAAEEGiLABPAcX8gQOlfi9PeAt7dze//fftAef/wJy7IlK/wKn2KO3aNpBBBAAAEz2xeh4FfpvkZsgAACCBjvlbM4CLKQxTuBQ+j8f8Ys2qQNBBBAAAEEEECgKQKMAwEEEEAAgSYJcCVmbq/mzosyWlrf2LD/8T/+h507d67XK5X3FsgsmACv/oK94As23GLBxstwaypAtxGolED8ZKC3T0WlekZnqiIQQrCs1bLAV0EbPwgggAACCCCAAAIIHECATRFAAIHGCTABPKeXVHf3FvE79vQSKMx0Ue/s2bP23ve+1/K8bUEF5uvidsZPEwXia+uvsV7nXREPgCaOmjEtvIBmLhT6OlClAlGqZeXHDN2ROyh659iY9ffq8XNX7ag6pQrlCQQQaIjA5IehX/t7xX4t6puT/Z2n/C60I9+/vz5JKPT1zlqnVKG8Qn1Rqsj0NqyMh8oVnjWlCuUPF6nH2rubV4UKFRETFSiK3PTtQq0s8/+XyCZaN5X9P+z9+bskVZ33e39X5K6BuZiEogXEEYduxVmcFRxxQnAAFUVBfW677T7nOtfzD5zr+eE557r7dN+3EyoizoqoONy2c4OKM4pTqwg4gGAxFFJFUbV3RpzvJzJXVuzcmbmHzIyMiHzvyu9eK1ZErOEVmbljx6rIjQACCCCAAAIIIIAAAggggAAC9RHgqsBGj9WU9mslLfvBD35gX/jC5/NJ4Cyz7sdBe2ZKbVItAgggMDuB+N4W09n1hJYRQACBRgpU8u1V09KKRopXYlAhSSxp8ateJQ4GnWiGAKNAAAEEEEAAAQQQQAABBGomwFWByhwwHYrEMgsWQsu+8h9fs2uuudaC96+dtv07jyoJjN0X3fWiyI/w2LVRAQI1F5jQnb8zU9D798wap2EEEEBgwwK6o3jUzvmpyqgN1rWO98p1cW1o42DBf4/QrvldwK2WtTy0TCCAAAIIbFyAPRFAAAEEEEAAAQQQqKNAUsdOz0Of9+1btI9+9KN2/Q3X20JrIR9ymqaW6ZbgfIlv9RYI3n2FJzzqJkB/EegTqPsEdt9wWEQAAQSmIqD3yhjZVFqg0uUCmgReWFjwSeDO7xLL17KEAAIIIIAAAmsQYBMEEEAAAQQQQKC2AkwAV+zQ6UJNHklid//tb/bhD3/Ydu7caSEEW1paYgK4Ysdrzd3RLTS94GW3Zjc2RGAjAsEnGAaFeXkeG6k07qM01uOp2lGRUoXyBAIIIDBEQHfcjoohu02sOPF5V0Xsgyou5rU8+fD3yoHvvd6ZyTc2ZzXqPxP2h/nvDUke5l8hhPyjoENQWbAQgvGFAAIIIIAAAgggsBYBtkEAAQQQQKDeAkm9u9/c3uvaTOKTwDt23GYf+vCHbM+ePbZ58+bORRtdL4vRXIIGjkwX3BQNHBpDQmCeBZj4nZ+jz0gRQGAMAU0Ed3ef/qxzt6F5SHRuGWPwePWfS/ko6ME2lCKAAAIIIIAAAgggMFCAQgQQQKABAkwAV/wg6qOgf/2r39hX/uNr1m5nFkyHLF7kUWp81VIgHsdadp5OIzBhAb0eJlxlmdVlNe9/mVa0hUCNBercdd31q+gfQ7nvXuW21j/W+VnW7wedCPldv4mFEKzV8jRJzEzrjC8EEEAAAQQQQAABBBBAAIEhAhQj0BQBXQVoyliaOY7MfOK3bd/45jftu9/9rmV+0WZ/aMhcxJFC9YPjVP1jRA9nIxBfGzGdTS9oFQEEEEAAgRECtV8VQrBWkliS8PPW+EIAAQQQQAABBBBAAAEEEEBgsECjSpkAruzh1KFJLPNrNIo9e/faxz7xKfvtdb+3dpp1y32lTwhbfldwZQcy3x3TwRt4d6A+BjEzyz86VvlB4etto1+D6iuWbbRe9kNgEgLBK1HofU6pL07yvUyvuUGRv1eqTbU3TqiObqgdVaVUoTyBAAIIVFSg/5OXdWYQuxrXKY1lk0m775d5Zd18fn4U3//zFXxbl4DsYvTv6L8nZKllWdtD6f6jnLRaPgHc6t+B5VUF2AABBBBAAAEEEEAAAQQQQACB+gkk9evyjHs8q+Z9LnBpcdE++MEP2s1/+cusekG7ExXwgzqyvtXWj9yZlQhUXEAXriveRbqHAAIIIDAlAf0MUEyp+rmodpTf8HPI4LuFwK+Ac/EUYZCTEaAWBBBAAAEEEEAAAQQQQKCmAvz2X/kDp0O0P+64/U679IMfsjvu2Gn79i5WvvdN6yDjQQCBKQjU/s5ZvUdPwYUqEUAAgQkI+Hyf6a5exXqr28g+w9vgvXK4TTlr9FxIksQWNi2YWbAQBofxhQACCCCQC/ANAQQQQAABBBBAAIE6C3AlpmZHL8sy+/Of/5zfCdxO2zXrPd1FoNYCdH6iAoW7k/KPQp9o5SVXtv/jNUtumOYQQACBVQXiu2381GWlg3ZSeYxB68cv03tljNir8WulhvULtJLENnUngY0vBBBAAAEEEBgkQBkCCCCAAAIIIFB7ASaAa3gINQl83e9+Z5deeqntuWdPDUdAl6cvoJf2qJh+D2gBgeECuvCv0ESAUm2pVMvKjxmaUB4UpvoVG6m/uI/q6Iba0SqlCuUJBBBAYIhAnGAdlg7ZrVes/brvPr13tOJyb8NuRu+s2kfRLVqRaJ1CK3THbzGKZcpvLGIP+/dW7/rLWC5LQHcCWyirNdpBAAEEEEAAAQTqJEBfEUAAAQQQaIaAZoiaMZI5G0Wapnbtz661z37us5aluoDGFZw5e9chb6gAABAASURBVAowXAQaIqD3L00OKK3pkJj4remBW0e32RSBigjk75Q65VOss09xkle7Ka9QPkbqdapMEcsmm+q9vltjnGXuLpLMRiDJPwKaXwdno0+rCCCAAAIIIIAAApUUoFMIIIBAgwT4jb/GB1OTwFdffbV95StfscyvCC4sbPbR6JAWw4t41EBAx6wG3aSLCCCwUqD2f8N45ZAoQaAnwPPbehY1z2jOdb1D2Mg+w9vgXGe4zYzW+ARwp2Wf/e9k+I4AAggggAACCCCAAAIIzK0AA0egaQJcian5EV1aWrIvfelL9o1vfMMWFxfz0egjovMM3yoi4LPzVoz+bsWLbjHtX88yAggggAACsxCIP5diOos+0GZRID8S8ZSiuKLEfN6HEtubcVONbl4fA50kHNFGH2QGhwACCCCAAAIIIIAAAgggsBaBRm7DBHBtD6sOXWJZGmzfviX7/BWftx//6Me2tLhkmgBW1HZoTeq4bp1ZEfEjEP2CW/45i57mY1aq45ov8A0BBDYqoDsWB4Xp9aXYaMVxP9XRDbWjYqUK5QkEai3gz239bIqhseR5L1eeGEtgxSmBT+YWy1arXNvqSAyL/v11ZqF9FFqnVKG8QodWqSLxvigtRnG99tM2SovbrJ6PvdWW3bwqVqiImIlACCH/E8CaBA5MAg85BhQjgAACCCCAAAIIIIAAAgggUF8BXYWpb+/L7HnF27p37732kY98xH7961/b5s2bLYRQ8R7Pe/fiVVaO07w/Exg/AgggUD0B/WxSVK9n9Gj9AtU8kuqVYv3jYY/JCYQQ8t8ZWkkrTydXMzUh0AABhoAAAggggAACCCCAAAII1FyACeCaH8AQOhdugrXs3nv32aWXfth++YtfW9pOrd1um03sjjevao4f0x86L8XpG9NCdQXq/vyve/+r+8ygZ1UQ4PldhaMwiT6s/87dSbRarIPnUlGjCvkQQt4NJSHR8Qn5JwnlhXxDAAEE5liAoSOAAAIIIIAAAggg0AQB/abfhHHM3Rh0/2geft1Gn6CXdtNdu3fZhz/8Ybvp5pt6/5Ofj4Ou6tMjP4LdzsWPhe4uklRJgL5MVcDfvPL6Y5ov1Owbr9+aHTC6u6oAP59WJarRBjqa6q7OF2NoufzQe2WM2Kvye0GLgwWSfBbYer8/GF8IIIAAAgjMpwCjRgABBBBAAAEEGiPABHAND6UumfVHCD55okgSu/3OO+yiiy6y6353Xf6/+NN2O09rONTmdlm34cQwHU0NVakujCpPINBkAX+/MoV+BCnVWJVqWfkxI/jraFCYl+exnvoHbRvr8VTtaBOlCuUJBGotoOe1/zzq/YzyweR5L/csj/EE4gTssHS82lfu7UfSYlsr15ZVoueOor899a6/jOWyBUIIFkIw/2ZJ6PwcDsGXjS8EEEAAAQQQQGDeBBgvAggggAACzRLo/JbfrDHNz2j82ky8qBdTL8rHv2PHDvvQhz5kN998syWtzt/1CiGuzTfhW2UEdAFUF0aVVqZTdASBKQs06P2Iid8pP1dmWP3cN+0/l/Lnt6dzb1F/AH1aTIzZjEbnOt2W8/9UwPOqq1GJJP+p7N9C0K+HnqlEr+gEAggggAACCCCAAAIlCdAMAggg0EAB/YbfwGExpCQs2O2332kXX3yx3XjjjaZlMx3u/sAKAQQQQGAsgUzvq2PVwM4IIFBBgXnokuZhyxsn75XlWa+/pRCChfXvxh4IIIAAAggggAACCCCAQO0FGAACTRXgSkxTj2x3XLfe+lf78Ic/bL+//vd+UYfLOl2WmiQcr5ocKLq5IQHu/NoQGzshgAACCJQhMJdthBAsSRILIXgkxhcCCCCAAAIIIIAAAggggAACDRdo9PD4zb6Ghzd4n/Pw+ZOQJVaMLAuWh2/gWTP/duutO+ySD1xiN918ky20FnxvHpUR8ONjA+/MTryLwWOjD33M4qjYaL3sh8AkBPzNyxR6jipVnUq1rPyY4e+LNih6r7Ux6+/V469TtaPqlCqUJxBAAIEhAsHf6kbFkN02XKwzCYU++lmVJN6+IvZBZcW8licf/l6Zv2+q5m5e5z8KFRGlC2RZ5r8v7I/UlxU+66tH6f2pXoP0CAEEEEAAAQQQQAABBBBAAIH6C+gqTP1HMc0RVLRuXcwbFCu6q438Yt+O23bYu9/1bvvdddf1JoF18WfF9hQggAACpQr4G1TeXkzzBb4hgAACCExKoJJvrzpBVUxqkNQzKQGfC87vAtadwJOqk3oQqJUAnUUAAQQQQAABBBBAAAEEGiLABHBDDuTKYejQKnyNX19LQudvAr//fRfb9dffaLr5Lkv9imB+90V3O9+Ux3KBqS3JXWF+cKbWCBUjUBeBCd35O7Ph8h46M3oaRgCBsQTKffcqt7WxYOZ455B0z009CYFjNsdPBYaOwFwKMGgEEEAAAQQQQAABBJokwG/1TTqahbH41K7mePeHX8TRfOOdO++0Sz90qd34hxut8z/7fUVhP7JlCchdUVZ7tLMBAXZBYI0CdZ/AXuMw2QwBBBonUO67l1qLoTPVxnE2akDBQvd3BeMLAQQQQACBeRBgjAgggAACCCCAQOMEmABu3CHNb+7tTfzG4YXgl3EUSWK33HqrvfMd77Trrruu9/e/4nakUxLQ7HsvynjZqY1RMaVxUi0CVRAIPsEwKMzL81hLJ0dtE+vxVO1oU6UK5QkEEECgogJpMFPEUxJ1s5jX8uTD3ytN0V8zk8D9IlVZDkmwPIKnQeeTVekZ/UAAAQQQQAABBKYhQJ0IIIAAAgg0U4Df6Jt5XDujCp2LfLrQF6Ozwmz3PffY+y9+v/3sZz+zfLY4riCdooAfEFNMsQmqRgCB8gWY+C3ffNotUj8CcyKgyd/yhlqYBA4++asor3Fa2oCAz/9a4pPBG9iVXRBAAAEEEEAAAQQQqIcAvUQAAQQaLMAEcIMP7qihJUnLdu26xz7y0Y/a9773PVtcbPtEsE9OZv6UiGGeH1UJ68YQkK17j1EDuyLQHAG9Hmo8Gr1n1rj7dB0BBJYLNHEp8fnWYsxmjDV/r58N2mxb9Rlg/c4QAsdutgeC1hFAAAEEEEAAAQQQQGAaAtSJQNMF+G2+6UfYRk8y7tu71z76sY/at7/9bVtcWlqu4RcLlxewtHGB0cdh4/WyJwJ1F4ivjZjWfTz0HwEEEECgxgJ0vV/Afzy3WvzK2M/CMgIIIIAAAggggAACCCCAQK0F5qLz/DbfwMPs12nyad/8k/X0aXvx8589zbJgijTLLA+tzxL77Gc+a1dccYXt3bfX2mm7gSozGpJ7m/uubD2HN8s/Olb5QcEMvPHVUIH4LqUfQcprmEq1rPyYodfcoMg/1WASbaiObqgddVepQnkCAQQQGCKQnxb4292wdMhuNS/uvl/mo+jmI0BexreqC4SQWPCoej/H7x81IIAAAggggAACCCCAAAIIINAcgaQ5Q5nwSGpenV9btEExbFiZZXblf15pn77s07bUfyfwsJ0oH1NgtQne1daP2Ty7IzBTAb1DzbQDNI4AAgggMDMB/QxQzKwDNLweAT9U3AW8HjC2raUAnUYAAQQQQAABBBBAAAEEGibABHDDDujah6NDr+jskaZmiu9852q7+P2X2K7du/KJ4GxO79DoqPAdAQRKEaj9nbP730tL8aIRBBBAYB0CPndnIbNlYTP54r1yJuw0igACCCCwqgAbIIAAAggggAACCCDQRAGuxDTxqK5hTH4d0PLwq4Ka47UQrJOa/eKXv7CLLrrIdt6104L/W0N1bIJAkwQYSykCegfqNpR/FHo3X8skrWWv6TQCCMyHQHy31XlejNmMXO+VMWKvZtMTWl2/QAj+W0GSWAhh/TuzBwIIIIAAAtUVoGcIIIAAAggggEBjBZLGjoyBDRXQJbehoYs6HjfccKO9653vshtvvNH8So/xhQACCExOIL4DaSJAedWsVMvKjxmaUB4UpvoVo+pfyzrV0Q21o12UKpQnEEAAgSEC/Xfi9i8P2a1XrAnc7rtP7x2tuNzbsJvRO6v2UXSLZpDEHvY3rd71l7FcZYFgIe9eCJ00X+AbAggggAACCCBQWwE6jgACCCCAQLMFmABu9vEdPTq/dqMLgsXQDvnluCyzHbftsPe///3202t+qmICAQQQmIKA3nE0OaB0CtWXUSUTv2Uol9MGrSBQcYH8ndLP37rzcOvqber7xVjXjhPbWO/13crizHd3kaQeAiEJFgK/PtbjaNFLBBBAAAEEEEAAgZECrEQAAQTmQIDf4OfgIK9niCEESzxC0jLLErvrrrvtk5+6zL797e/a4mLbsuJscZ43viYiwEtxIoxUgsAsBPy9chbN0iYCpQjM0fO7FM+KNRLyGeWyOsW5TlnSU2nHfz/YX2/YnyWHAAIIIIAAAggggAACCNRMgO4iMC8CXImZlyO9gXFm5v+yzO6+2yeBP/kp+8THP2E7d97lpT43bIULP9kGKp+rXQRUjP7BR8uY9q9nGQEEEEAAgVkIxJ9LMZ1FH2izKJAfiXhKUVxBflwB9kcAAQQQQAABBBBAAAEEEEAAgeYLzNUImQCeq8PdGawuHubhFxBDltiysMQ3Siz1iV9fbflHBXpJ6gvf++GP7AMf/KD95dYdlupfCBZCYiEP5YMlSbIsbN6/dGvNiogfgRh8Jt3DFIJSmigzgVAbo2ICTVAFAlUV8Pc1GxTd97fxu63XaTfUjipUqlCeQKDWAv7czj/hw38mKdVYlPL8lsTMI/j5mB+h3rtZf76/g34U87MMnc9pXaL9PVSPQmVKFcpPJ2IvVXs3nz+n1DuVEVUTyPzEf1CYnjv5+X+wEHQsq9bzjfaH/RBAAAEEEEAAAQQQQAABBBBongC/ufcf0zlZDj7OQeHFAx9+vccynxS+4fob7N3vepddd93vfTn160DBw+cxfZ3WD9yZwgECElWxjoJSAgEEEEAAgaoI6GeToir9oR9jCcRTjrEqmfTOen4pJl0v9ZUlEALHryxr2pmyANUjgAACCCCAAAIIIIAAAg0VYAK4oQd2/GHpqZFYElrLwiyxO++8yy655FK76qrvWJrfIRA89Ulg3V5SyYuMa9eY3ZbJ7JqmZQRmLlD353/d+z/zJwAdqLQAz+9KH54xO1fu0S23tTFp2H2EQAhhxFpWIYAAAvURoKcIIIAAAggggAACCDRZgCsxTT66UxqbPh76b3/7m33us1fYZy7/jO3Zs8dbCpb5P8/wWLOAZssV2kEf16yUmKEATc9EIF5EjulMOjFmo7x+xwRk98oJ6GeTQh3j+S2Fpka5R1etxYjPr6bKNn9cIQQLITR/oIwQAQQQQKCpAowLAQQQQAABBBBovAATwI0/xJMfYOIXe1rJgrXbqV111VX2vve9z3b89TbT3woz8wtBXNOzVb/0x/Zi9CbOBacLo6vuvYYN9NIeFWuogk0QmJqAv0/ovcL0HFVeDSnVsvJjRvCLxYdzAAAQAElEQVTX0aAwL89jUP3rKYv1eKp2tKtShfIEArUW0PPafx71fkb5YPK8l3uWx3gCmb/VjYrxal99b31YiyL2QXsU81qefOi5o+iv2Z9n/UUs10wgWAihZn2muwgggAACCCCAAAIIIIAAAgjMh8CErrbPBxajXCmgS3c33HCDvfOd77TrrrvOltrtzkZaoegs8X2kgKB0YVTpyA1ZiUCDBBp0wZiJ3/o/LxnBEAH/uZQ/vz0dsgXF9RbQ5G95I9C5Tre1/D8V8LzqatQ2CSH4BDC/Ttb2ANJxBBBAAAEEEEBgHgUYMwIIIDBHAvzGPkcHe9JDzTK/cOdXDtvtzP72t1323vddbF/4/Jdsz569lvoqs2CW3+Gnp5nCF3kggAACTRPIeH9r2iFlPPMlMM+j1TxseePnvbI863JaCiGU0xCtIIAAAggggAACCCCAAAITEKAKBOZNgCsx83bEpzTedrtt+/bts29+85t2yQc/aLfddptPAuezwIUWuUhUwFhDFq81ILFJbQX63x9qOxA6jgACCCBQXwF6PqZACMFCCGPWwu4IIIAAAggggAACCCCAAAIITFVgLitnAnguD/v4g87v/vVqMl3vSfybRxYSSz37y1//l/3bv/9P+9FPrjFtlyTxaeYrfR/Tx0nG0PI8RwfQBWTUH10vX8sDgWYJaPJXoY8DVarRKdWy8mOG7sgdFL1PJBiz/l49/ppVO6pOqUJ5AgEEEBgioDtuR8WQ3SZWnPhbrSL2QRUX81qefPh7Zf6+qZq7eZ3/KFRENEAg1HQSuAH0DAEBBBBAAAEEEEAAAQQQQACBIQK6CjNk1ZwVM9yxBYLXoEhCsDvuvNM++tGP2Sc+/gnbvXu3r+GBAAIIDBLw2Yi8OKb5At8QQAABBBotoDNGRaMHOTeDCyH4BDC/Vs7NAW/KQBkHAggggAACCCCAAAIIINBwAX5Tb/gBLn94ekoltmlhs6XtzL73vR/Yu975Hvv972+wVtIy0x0guksuhpdU4VF6H3TXi8JC6U3TIALVE5jQnb8zG5je92bWOA0jgAACGxYo992r3NY2jMKO6xYIgfPZdaOxAwIIzFSAxhFAAAEEEEAAAQQQmAcBrsTMw1GewRjjvXz6SOg//PlP9r6LL7b/+NpXbWlpyXvDRSLLJ35xsGp80QsExhSo+wT2mMNndwQQqK1Aue9eai1GPFOsLR0d7xMIgfPaPhIWEUAAAQSqKUCvEEAAAQQQQACBuRFgAnhuDnV5A9UlPYUu8alV/R3g3bt22RWf+7xd+uEP201/ucXStlkIuiPY5uNLd/v2gpfdfBx0Rjkzgfg3xvtT07uSotizjeRVRzfUhqpQqlCeQAABBIYI9E4FfK5sUH7IbhMr1n/MU8S2VXExr+XJR/f9ckXFOltcUUgBAggggAACCCCAAAJTEqBaBBBAAAEE5kuAmaj5Ot7ljrZ4cTMJlnlce+3P7Z3vfKddffXV1l52N7BvXG7vZtCaxqiYQdM0iQAC0xNg4nd6ttOumfoRmHMBTf6WR6CJ4G5rwSd/Fd1FkmYIhBAshNCMwTAKBBBAAAEEEEAAgWYJMBoEEEBgDgWYAJ7Dg17mkEMI+YWgEDqpWbDdu++xyy//rF1yyaV26y1/NcsSS5KWmenp2A0v6yx7cSMfGmdo5MgYFALrF9DrYf17VWaP/P2qMr2hIwggsEaBedos8fnWYsxm7DV/r58NWs1a5dy2ZgeM7iKAAAIIIIAAAgggMBcCDBKBeRXgSsy8HvmZjjtYmqb2i1/80t79nnfblVddaffuudcngfuejn6xcqbdnGjjXBCbKCeVNUggvjZi2qChMRQEEEAAgaoK0K8pCITQ+VkeQiedQhNUiQACCCCAAAIIIIAAAggggMB6BOZ6274Zt7m2YPATEtAlnzx8AjdkiS0L82UPayWmjx3ceeff7DOXf87e9/732R//8EdL24WPB1R/fH/dIbw/vGbtGEPbVDnyfiYDeqhxZmb5R8cqPyh8vW30a1B9xbKN1st+CExCwF/HptBrQ6nqVKpl5ceMFe8bXq/K9N6Tx5j153V4nUrzer0+pQrP8kAAAQSGCQT/0T4qhu1X7/Lu+2U+iG4+Pz/S+35eyDcEShagOQQQQAABBBBAAAEEEEAAAQSaL6CrMM0f5agRsm4qArqkNyh6jWV+BbS3YPb7319vH7z0g/btb3/b9t67t7CmP1ustX9d3ZaXG6zs/WrrV+5BCQL1EdBruT69pacIIIAAApMU0M8AxSTrpC4EEEBgDQJsggACCCCAAAIIIIAAAgjMiQATwHNyoKs3TD31FN2eZcHuuH2nff7zX7R/+/f/Yb/5ze+snWaW3yRo0/uiZgQQqIBA7e+cLbyXVYCTLiCAAAJFAU2z9t91XFxfXp73yvKsaQkBBBBAYJAAZQgggAACCCCAAAIIzJMAV2Lm6WhXaKw+tWt5+FVJn/u1GPrbwLfeeqtdcskldtlll9ldd921rNfaZ1kBCwhsXIA9ZypQeDXnH4U+086M2bg+Xn3MKtgdAQQQmJJAfLeN51pKp9TUKtXqvTJG7NUqu7AaAQQQQAABBBCYjAC1IIAAAggggAACcyfABPDcHfLZD1iX/IaGJoS9i4uLi/bDH/zQ/v3f/91+8MMf2K7duyzNdNHQV/JYg4Be2qNiDVWwCQJTE4jvAHpNK6+GlGpZ+TFDE8qDwlS/QvWPE6qjG2pHVSlVKE8ggAACUxLQ5G333af3jlZc7m9W76zaR9G/rrzl2MP+FtW7/jKWEUAAAQQQQAABBBCYtAD1IYAAAgggMJ8CmiGaz5Ez6tkLaLK3P2KvvFwf//y3u/5mn/zkJ+2SSz5o1//+ehXFLUyXDfv+lHBvHRkEEKiLgF7JmhxQWpc+9/WTid8+kBos0kUEaiqQv1N2z5HWO4TU94ux3n0ns73e67s1xc+k7i6SIIAAAggggAACCCCAAAJTEaBSBBBAYI4FmACe44Nf6aHrCqdH6tcKM79aecP1N9r7L/6AXXbZ5bZz59988jeYyj1jmW5rGRaVHmSxc7wUixrkEaiVQO3/hnGttOls2QINfH6XTVjl9jQPW17/ONcpz5qWEEAAAQQQQAABBBBAAAEEEEBg3gW4EjPvz4AajX/f3n32ve9/397xjnfYVVdeZffee6+FkFjwf+aReShdFpmZJol74YvlP1brROh2KabdRRIEEEAAAQRmKhB/LsV0pp2hcRfIj0Q8rfBlHusWYAcEEEAAAQQQQAABBBBAAAEEEGi+ACN0gcSDBwKlCujiZR5+ATNkiS0LS7wviWU+sauwxLcshi/eeddO+/yXvmjveNc77Zprf2ZLWWpejZnvmt8I7Ntn3QihZcHrMgtmefhG2rAXNt2vkJkPsC9S63x5n9ThvF8q8eW8X8oTCCCwYYHMX+eDIn99+boNVxx3VB3dUDsqVqpQnkCg1gL+3NbPphgaS573cuWJsQRySv9xPyxdrXKdVuhIDIv+/b2p/CwjVcZXJn5aolA9Ci/qnaYoP52IvVXt3XwEUBHRKIGQn3ebhRB6YZX5oiMIIIAAAggggAACCCCAAAIIzI+ArsLMz2iLIyU/U4HgrQ8KL17TI0tTu/XWW+0jH/mIffCDH7QbbrjR9/Ma/WKTZ/oeXm4x+lbNbNGvwOZtq195hm8IIIAAAghUREA/mxQV6Q7dGE8gnnKMV8uE99bzSzHhaqkOAQQQGCZAOQIIIIAAAggggAACCCAwZwJMAM/ZAa/fcPUUHRFZsF//6r/sfe+72C699MP2l5tvMZ8btnY7s2zEBc/qOWiM1esVPUKgHIG6P//r3v9yjjKt1FWA53ddj9xa+l3u0S23tbWMn22mIxBCYqEbZkz0G18IIDBzATqAAAIIIIAAAggggMA8CiTzOGjG3CyBzGd677nnHvvpT39q73nPe+yzn/2s3XzzzT4JHD9quTNenxLuZCrzXTPUCnVoeV9VQkxNgIorJRAvDMe0Up1bY2d4/a4Ris1qI6CfTQp1mOe3FJoa5R5dtRYjPr+aKsu4EEAAAQQQQKAiAnQDAQQQQAABBBCYWwEmgOf20Ddn4CEES5LEWkliu3fvtu9dfbV94AMfsM9cfrndcecdphsP2u22pW2/6FiV6436w3sxLHZKqffR+EKg6QKa7FXoR5BSjVeplpUfM4K/jgaFebkpxqy/V4/XpXZUnVKF8gQCtRbQ89p/HvV+Rvlg8ryXe5bHeAI5ZYG3f3m82lffO/W3WkXmqUJ7KFUoP53Qc0fRX7tD9Bex3DiBEIKF0InGDY4BIYAAAggggEDFBegeAggggAAC8y0woavt843I6KsnsOvuu+1HP/6R/eu//qtddtll9pdb/mKtViu/AFW93uoCaIzq9Y4eITAdgTCdamdRKxO/s1DfWJvstU4B/9mUP789XeeebF4PgelO/PYbFCaB48x3/yYsI4AAAggggAACCCCAAAKTEKAOBBBAAAFjApgnQSMEktCZTAqhk2pQWZrZ3r2L9oMf/Mgues/77DOf+Zz96U83WbvtF7IzPfXXEqqpjNjf7zJaow0EEJigQP5+MsH6qAoBBKYiMM+VJn7qU4zZWOi8azYt0+psBULQsedcd7ZHgdYRQAABBBBAAAEEEJgfAUaKAAIdAf023snxHYGGCgQLPhG816666iq75JJL7IrPXWE7d+603icvz3zcoduDmHYXSRBotIDPRjR6fAwOAQQQQKBCAnQFAQQQQAABBBBAAAEEEEAAAQSaL8AICwJMABcwyNZRQE/h/ZFlwZaFDyn1mV4vtoXNm2zXPbvt+z/8gf3//+//yy67/NP2p5tu8rVmWq8PJlRajBCChbA/vLrJPIqNWOjWqVRj6S6OlWg0o2KsytkZgTEFNPmr0HNUqapTqmXlxwzdkTso8g+9mMRrTHV0Q+2ou0oVyhMIIIAAAgWB7vtlXtLNx/OgvIxv8yAQgs5zZzVS2kUAAQQQQAABBBBAAAEEEEBg/gR0FWa+Rs1o50xg8MWmLMvsmp/+1N773vfahz78Ifvtb39ri4uLJduob4qSm6U5BColoIlfdSimyhMIIIAAAs0W0PmPotmjZHQIIFABAbqAAAIIIIAAAggggAACCMypABPAc3rg52fYuriop3knrHsHYJqaLS227d5799kvfvFru/jiD9oHP/ghu+aaa/M7iOWT+kZZ6vtlC77oab6vZ6fyUP1TqZhKEaiBgL8ga9DL4V3k9TvchjUIIDBrgeAdCJlZMWwmX7xXzoSdRhFAAIE5FmDoCCCAAAIIIIAAAgjMswBXYub56DP2XEAXRnVH8PXXX2+fvuwy++///b/bt7/9Hbv77l0+GWweftU033LS31SvQvXWfQJMY6h80EEEpiTA63dKsFSLAAITEIhnGvFTl5VOoNoNVKH3yhixVxuohl0QQAABBBBAAIHVBdgCAQQQQAABBBCYewEmgOf+KTCfjif9FgAAEABJREFUACEECyFY4hFCsFbiL4Uss6WlJdvx1x32pS992f7t3/6HXXHFFXbTTTfZvr1LlqW6WOnb2fCvEDr1htBJh2657DYc1astlerCqPLjhvo5Ksatn/0RqLBA8NfRivAyizFu32M9nqodVadUoTyBAAIIDBHQ5OuoGLJbr1j7+jtP792sP9/bsJvRmYX2UXSLZpDEXvY3rd71l7GMAAIIIIAAAggggMC4AuyPAAIIIIAAAhLQDJFSAgEEugK6HKmPf77nnnvsJ9dcY+9+97vt4osvth//5Ce2886d5vPE3S0nlajFGJOqk3oQQKA0ASZ+S6PecEPsiEBDBHS2YMEHo/BkPY/U94mxnv0mt60mgru1xf8I110kQQABBBBAAAEEEEAAAQQmIkAlCCCAAAI9ASaAexRk5lEghGAhhHzoIYQ8r7uCYyzuW7J2O7M//OFP9unLLreL3vs+u+KKz9tNf/6LWZZYkixYEhZ8UjjkyypbHirvRt7KsG++zbBVlCPQeIGa/yjy94LGHyIGiECNBeh6RyDx2eMYnZKyv9f8vb5sLtpDAAEEEEAAAQQQQAABBBBYlwAbI4DAcgGuxCz3YGnuBEZNvPat8wninTvvsu9+97t28QcutosuuijP33b7ba7Wt62XdB4qj9EpWfld61UaU+UJBOZFID7vYzov42acCCCAwPoF8ndKn8g1xfp3n8c9GHOFBEIIFkKoUI/oCgIIIIAAAggggAACCCCAQEMEGMYAASaAB6BQ1ByBLMtsdJivD70w00si6S77ulAI8+38imvS2mR77t1nN/7pT/aFL33Z3vGu99jHP/kpu+6GG23vUtuykFjajWWSmVeWF3Q+AjEEX/ayxLftRRIs8S4keZpYCJmH8YVAwwT8uW+KxMel1JPesvJjhu7IHRTd1/eYtfvu6nc31I6XmFKF8gQCCCAwRCBkZqPCVvnSvt13n947WnG5f3e9w2ofRf+68pZjD9ViN+/nP37CpAICgSkKUDUCCCCAAAIIIIAAAggggAAC8yugqzDzMXpGicCEBXxu2bI0s3vvvdd+/atf2fvf/357xzveYV/84hftxhtvtMXFxb4WdRl2f5EmpjtLxfJivrOW7wg0U4DnejOPK6NCAIGqCVTz3Va9UlRNi/5MUyCEzq+eIXDsp+lM3V0BEgQQQAABBBBAAAEEEEBgzgU6v4XPOQLDb77A5Eaol0wngiXWbqceme1bbJuWb9txu1199fft/e+72N71znfbt/7zSrv55lts374ly/xfCC0LHllqPnmsi18K8y+lHrojxus187yZJb5tsMSXgvGFQGMFan/nbNLYQ8PAEECgOQK6CzjGbEbFe+Vs3GkVAQQQmD8BRowAAggggAACCCCAAALmM0soIIDAxgWG3MHQTlP761//al/+X1+2973vfXbppZfa17/+dfvLzTdb6ut0968mhPsbzu8q1rf+FSyPI8C+lRTI9vcqpPvztczVvf+1RKfTCCCwRoH4bqv/YxZjjbtOeDO9V8aIvZpwE1SHAAIIIIAAAvMuwPgRQAABBBBAAAEEugL8V/wuBAkCGxFIfAI4hvYPISixVtJ5aS0sLNjevXvthhtusG9980p7z3susosuep9dedVVdqP+ZvDefb69tg2W6aqsL2Vp8Eliy8OsU5/xhUCjBHThX6GJAKUanFItKz9maEK5F15nzJvn8xiz/ryObl2qW9UpVShPIIAAAkME9KN+VAzZbcPFemeN7W24krF37L5frqhHvVtRSAECCCCAAAIIIIAAAhsUYDcEEEAAAQQQKApo5qm4TB4BBKYkoDt+9XeB//znm/K7gT/ykY/Yu979bvvcFVfYr3/9a9u1a5elWWrabkpdoFoEKiigCQBNDiitYPfW0iUmfteiNJttaBUBBHoCaTCL0SssNaP3+m6Ds/0s6m4nSBBAAAEEEEAAAQQQQKAxAgwEAQQQQGCFABPAK0goQGAyAiH4lVavKoRgIXhY8KXEfI7XI+R/F/j22263H/3wh/axj3/M3vOe99gnPv4p+/73fmi33rLD9t67aLorOPXrpUqDtcz0t1KXhfGFAAIIIIDA9AT0M2d6tU+1ZipfXSCU+n9v+LVj9SPCFggggAACCCCAAAIIIIAAAusVYHsEEBgswJWYwS6UIlCeQHdy+G93353fCfzlL385nwx+z0UX2ac//Wm79ufX2l133WWpZoIH9UoXb/tj0HZDy+LOQzdgBQIIIIDAXAroPy5p4DFVnkCgFgJ0EgEEEEAAAQQQQAABBBBAAAEEmi/ACEcIMAE8AodVCKxXIMsyWxYhsWy1sGBLPgebemjbVMu+cNvtd9hPr/2Zffryy+1/vvMd9s73vNs+9/kr7Be/+qXdetsOW2y3zULLQiEy00V6f1ln1v1KPS2GLxYeIcnMu9cNz4dgIQTfIoZnhzxCCPlYh6ymeBUBPU+0idIYWi5G5s+DkdH/fCssqx59pLjSQaE2Va50zbFaf/rXF/qjNtSfYqhsWMS+KV136I7FQWH+2sgj1hif58PSuB0pAvMk4K+T+EdjlWroSvWaUp4YS0B33I6KsSofsHN8d0uV8fX+Y98UsQ9eZMW8licf/pzqvfd28/lzqtupyTdIjXMvAAACCCCAAAIIIIAAAggggAACCOgqTLMVGB0CNRAYdQk08/7v3bvX/nrrX+2aa35qn/zUp+yiiy6y91z0Hvvc5z5rP/rRj+xPf/qT7dmzx0wb+/arPeKk22rbsR6BZgvolTcsmj1yRofAaIH4uhi9FWtrIrDGc4NyR8NzrFxvWkNgjgQYKgIIIIAAAggggAACCCCAQC7ABHDOwLemCtR/XHqJJj6vm1iaX8ANloSWpe3Mbr/tDrv22mvtS1/6kl1yySX2zne+0y699FL7zyv/0375q1/a7l27TZ8a3V5KfXufG87vtjHPdKJzZ2mwTDcIW6edkPgFWX+Y5d+Mr+kJhNAxDiFYCEPCj4eOydAYtl+3PAmJDYsQhrQ5qny1/vSv76urvy8hDO+D5EMISioc/rrRXZExKtxTuobAxgX8eb7xndmz4gLlHt1yW6s4Pd1DAAEEEJiCAFUigAACCCCAAAIIIIDAfgGuxOy3IIdAJQVGTYFpTjjzSTfFnX+7y66/4Xr75je/ZZdd9mn71//nX+2d73qXferTn7ZvXXWlXfOzn9lNN99s9+zZY7oDeP9gCy2oQiss79+ojjn6jMAUBXidTBGXqmcuoB8GCnUk/19CyhANFCj36Kq1GPH51UBUhoQAAggggAACsxCgTQQQQAABBBBAAIE+ASaA+0BYRKCKAkkIpjD/0iVT/S0/hS+az+Zau922VqtlliSmG30tJNb2a6y33XG7/ea3v7GrrrrKvvCFL9iHPvwR+/f/8T/t4osvsc9//ot29dVX229/91v7y19usZ137rTdu/eY7i5OvB4LwdI09erVolnwf9b3FYKXTiD6qmURgQkITLMK/egMhQa07ItZN/UsDwTqK+A/PIK/78fQQPK8lytP1FpA5w4KnSsoNBilCuWnE3ruKPpr9+dZfxHLCCCAAAIIIIAAAgisW4AdEEAAAQQQQGCQAFerB6lQhkBNBHQRV6ELt4pit3VZVaFLrj6Na+0stXv37s3jzzf9Of/bwd/45jftEx//hH3gAxfnHyP94Y98xD72sY/ZF774Bfv+979vN95wo91xxx3WXmpbCMUJr2JLE8iro4oJVLWuKtTmqFhXZVPYeFTftG4KTVJlUWDQc75QxjEoYlUrT28mJOBP8qCfIp5OqEaqqZZA/7nDdHun51K3hfw/FfC86mqQIIAAAggggAACCCCAwEYF2A8BBBBAYKgAE8BDaViBQH0EQgj5BG0IoXensOVfeokXwyyY+TaJLSwsWLvtU8N+9XdxsW13/e1uu+Uvf7Hrr7/efvLjn9hXv/pV+/gnPmnvefd77f/8P/9/9q//+m928fsvscsv/6x96Ytftu9852r7xS9+Zdf97nr7059ush07bre7dt5te+9dtPZSlkfms9OpX+9Vmnk7Sk13SXYjWGKL+9rWbmem7bxnFpLWslCZ/v6xtomRts0mEl5xOiLavm5keL9jn5Sut09Fi4F5Kx67jeSDWX7EB6UD6usel4F92ci6Ff3v78eAPnT3CaFl5nmlQyMJ/lwZEcHXdcMr8+dYakvtpf2x5Pmh4c/LpdTic3l/qjKt84jHX8/3PO9lysdo+/IaYlmfiv3ry7e9r6PD21vaH/qo9zIjzTIbFGX2odiWjrki9TcXfUpC6u93o6LtL+B1xRqOrdodFOqTwjT/NSzU+aBv5UfmHVN4YkNj0t3qd+irX/3ZH52VIXSAQggWgoeFfEXopvkC33KBxH2LkReW/k3v+aU3SoMIIIAAAggggAACCCCAAAINFWBYCCAwWoArMaN9WItAxQXChvsXQvBL5B4x1ZLnexX6xeL8wr8XbNq82e655x6f5N3hE77X2TU/vca+9c1v2ec++zn7zGc/Yx//2MftYx/9mF38gQ/YxRdfbO9973vtPRddZB/7+Mft4x//hH3xi1+0L33pS3bllVfalVddad/7/vfsBz/8oV177c/txhtvtN///vf5xPMNN95gf7jxD8vij3/6k/3l5r/YLbfeWohbPL+GuMW3GRle5y3D41ZfNyqW98nrudXbKzNGjs374v2/ZUjEcS1bP+m+r+ifGxX6E/swLF3Wt8J+ay4vPGd27NiR381+18677K5u7LzrLhsdO339oPD9vI6dO3faTsVdOztpsUzla4y7fL+1xOi+3tXtQ+yLp6uNb43927nG7e7y7QbHXT3zu3ysQ8ehdWuOnSvH6+3v7Madnt55552m+Nvf7rZdu3fbrl2jY7evX1d4nbtHRN6mrx8nVX927d7lfZ983L1rlw2LntWo/vv+u0aGvIf1e8A6jXNU+PHZ1YtOvXfffbfpGOzyfuzdu9d/ZPkUsf/sSrPUf3LxmFMBho0AAggggAACCCCAAAIIIIAAAs0XYIRrEGACeA1IbIJAlQSCOpPmV7jNdI079ZJuBNNLuhPKhyyxZdFdn4XE1hbehFfvl9S9qcyW0rYttpfMNFGsuy9biS0uLZnKdt2z2/bcu8fu9MmwO3beaTs9/cMffTLX4+e//IVd+/Of23e/d7V957vftW9+61v29W983b7wpS/aZZd/2i73SWSln/zUp+xjn/DJ5GJ8/GP2kY991D7y0Y/04qMf+5gNCk04F+Pjn/yEjYpPfOqTNio+edmnbFRc9unLrBifvvxyGxWXf+YzVoxR22pdcdtB+c987rM2Kj57xedsWHzu81eY4vNf+LzF+IJP1I+KL/ok/nriS1/+X1aM//UfX7ZifPkr/2Gj4itf/YqNjq/5+uHx1a993WL8x1e/Zoovf+Wr3mYnvuJlo+KrX/ua7z8ovm5f+8Y3PL5uX//mNzy+5qH0m91U+W/YN5ZZUKUAABAASURBVL71n2uKb/7nlVaMb115lQ2KK6/6to2Kq77zXSvGqG21rrjtoPy3v3u1FeM7V3/PRsV3v/d9f42vjKu//wMrxvd/8EMbFD/40Y9srfHDH//EFD/6yTU2KH7s5T++5qem+NFPfNsf/di3+8nI0LbriZ/89GdWjGt+dq0V42fX/tzGiWt//gv7mce1P/+lXfuL1ePnv/yVjYpf/OrXVoxf/fq/bFj8+r9+Y4r/+s1vbVj85ne/tVHx2+uus99e9/shcZ397vfL47rrf2/L4vc32HWFuP6GG60YN/zhRlNcf+MNdv2NN3p9v7f/+u1vvL3feT3X28233GJ/ufUWu2PnTrtn772mn1VLPjGcWmaZ/1yzVb5CCP6jLqyy1fpXq+1Rsf4a67BH4p1UeNI9D8kPgiBURMyVQPBzUA04hGAhdELLkwlqQQABBBBAAAEEEEAAAQQQQACBKBCvxsTl5qSMBIEGCwQf26Dw4mWP/m2WrVzjgupY46ZshgACCCCAwAwEMkv1H5QWF23fvr22Z88eu/322+222263m2++2W6+6Sa7wSeJb9uxw3bvvseWlpZm0EeaXC6gswvF8lKWEEAAgQ0LsCMCCCCAAAIIIIAAAggggMAyASaAl3Gw0BQBxjEpAb1FEBbvWCL1J1aVng/enak+ho11VKPFfUZtxzoEEJiWQAhmMcwyu/fee23f4j6fFL7D/vinP9p1111nf/7zn00fsd1uty34P2vwV/CxhcysGDaTL70/zqRhGkUAAQQQaLgAw0MAAQQQQAABBBBAAIGVAlyJWWlCCQII1FuA3iOAAAIIILBcIMssy1LL0jS/A3jnzp35ZPAf/vAH27FjR14WgqZKl+/WhCWf+82HoU9cjpEXlP4t9RZjxF55EQ8EEEAAAQQQQGDjAuyJAAIIIIAAAgggMESACeAhMBQjgAACCNRRgD4jgAACowVCCJYkiWU+Kay7g/+646+mieDbdtxm+/bts2l+Fe/CHZRfrW1N4MYp1EFp//6aZtU+iv515S3Hnva3qN71l7GMAAIIIIAAAggggMBaBdgOAQQQQAABBEYJMAE8Sod1CCCAAAIIIFAfAXqKwAYF9u7da5oIvvmmm+3222639lJ7gzVNd7d8ylQ3KivW2VTq+8RY564T2lwTwd2q4ux3d5EEAQQQQAABBBBAAAEEEFiXABsjgAACCKwqwATwqkRsgAACCCCAAAIIIFB1gXH7pzuC79lzj93611vtD3/8g91xxx35XcLj1lvl/TUPW17/+LWjPGtaQgABBBBAAAEEEEAAAQSaK8DIEEBgbQJciVmbE1shgAACCCCAAAIIzImAPhr61ltvtT//+Sa75549lRl1UE90G7BCeSIKkCKAAAIIIIAAAggggAACCCCAQPMFGOE6BJgAXgcWmyKAAAIIIIAAAgjUX0B/E3e1SC2zu3ffbX+86U921667TR9gnIWQpyEJVoyyRHTHrk7eh0V/P4IXKPTRz561xCeOFapHoTKlCuWnE7G3qr2bz7xXChURCIwtQAUIIIAAAggggAACCCCAAAIIINAvoKsw/WX1Xqb3CCCAAAIIIIAAAghMSCBtt+2Pf/ij7dixw5aWliwEn7ycUN2lVOOTvqW0s65GZKhY105sjAACCKwUoAQBBBBAAAEEEEAAAQQQQGCgABPAA1korKsA/UYAAQQQQAABBCYtsGnTgt155x120803+STwok8CN+MUutxRlNvapJ8D1IcAAgggUD0BeoQAAggggAACCCCAAALDBbgSM9yGNQggUC8BeosAAggggMBUBe699167+eab7d5791gS6n8arY+1nirYssrVWoxK3pa8rLcsIIAAAggggEClBegcAggggAACCCCAwCoC9b9ytcoAWY0AAgggMA8CjBEBBBCYvkDaTm3X7t1200032d13373uBrNgNirWXeE6d0i9fUXsg3Yv5rU8+YiTvv01MwncL8IyAggggAACCCCAwFoE2AYBBBBAAAEE1iLABPBalNgGAQQQQAABBKorQM8QKEEgyzRh6eHpPffssVv/eqvt2rW7hJan14Qmf6dXe3/NmgjulgV3VHQXSRBAAAEEEEAAAQQQQACBNQmwEQIIIIDAmgWYAF4zFRsigAACCCCAAAIIVE2grP6EECyEYEmSWKuV2N69e+2223bYrrt35eVWw69y52D5taOGTxG6jAACCCCAAAIIIIAAAghURoCOIIDA+gS4ErM+L7ZGAAEEEEAAAQQQQCAX0N8Evu3222yxvWgWjK/yBWgRAQQQQAABBBBAAAEEEEAAAQSaL8AINyDABPAG0NgFAQQQQAABBBBAYH4E9PHPit6IE5/t9dBHKN+7b6/dcuuttq+91Pv7vr3t+jK643ZU9G0+8cUkM1PEPqiBYl7Lkw/9uqFQzUo9BKdQETH3AiEEC2F/rB2ELRFAAAEEEEAAAQQQQAABBBBAYJiAX4EZtqpm5XQXAQQQQAABBBBAAIESBUIIeWu7d99jt/okcL7AtzUIyE2xhk3ZBAEEEBgkQBkCCCCAAAIIIIAAAggggMBIASaAR/Kwsi4C9BMBBBBAAAEEEJiVQAjB9tyzx+64405LktasurHudsv9RaDc1taNwQ4IIIAAArURoKMIIIAAAggggAACCCCwugBXYlY3YgsEEKi2AL1DAAEEEECgEgI7duywXbt3VaIva+lEupaNJraNWouRTaxWKkIAAQQQQACBuRJgsAgggAACCCCAAAJrFGACeI1QbIYAAgggUEUB+oQAAghURyBJgt16yy3WbrcHdioLZqNi4E4TLEy9fUXsg6ou5rU8+YiTvv01MwncL8IyAggggAACCCCAwCgB1iGAAAIIIIDAegSYAF6PFtsigAACCCCAQHUE6AkCFRPQxz8vLS3Z3XfX4y5gTf6WR6iJ4G5rwSd/Fd1FEgQQQAABBBBAAAEEEEBgpAArEUAAAQTWLcAE8LrJ2AEBBBBAAAEEEEBg1gJVbV+TwHfccYft27evMl1MfL61GLPpGL92zMadVhFAAAEEEEAAAQQQQACBegvQewQQ2JgAV2I25sZeCCCAAAIIIIAAAgjkAlmW2v7I8vxtt9+er+PbVASoFAEEEEAAAQQQQAABBBBAAAEEmi/ACMcQYAJ4DDx2RQABBBBAAAEEEJhfgSzTZG+2DCDzyeC2x67du2z3nnuW/c3fZRv6gj4FuRjxLl1fNfChj2zWBykPi4E7zbxQv24o1BGlHhqIQkUEAusWYAcEEEAAAQQQQAABBBBAAAEEEFhNwK/ArLZJxdfTPQQQQAABBBBAAAEEZiiQdSeClRa7ceedO62/rLh+vfl8qjn4XgpP6vvQABT1HQE9RwCBGQnQLAIIIIAAAggggAACCCCAwJoEmABeExMbVVWAfiGAAAIIIIAAAlUVuHfvvbZ79z0z7Z6mWYt3GSs/mw7xa8ds3GkVAQQQaI4AI0EAAQQQQAABBBBAAIG1C3AlZu1WbIkAAtUSoDcIIIAAAghUWiBtt+3uu+9ecx9Tn61VDNvBV5vpNmDFsI0qW1784OpaDqCysnQMAQQQQACBORBgiAgggAACCCCAAALrFGACeJ1gbI4AAgggUAUB+oAAAgjUQ2DXrrttz549Azub+YxuMQZuVCjU3bs6eR8WhU0rlI0Tv/1dYhK4X4RlBBBAAAEEEEAAgUEClCGAAAIIIIDARgR0/Wgj+7EPAggggAACCCAwGwFaRaBmAjt37rQ0W33CM04G12x4a+yuJoK7m2omW9FdJEEAAQQQQAABBBBAAAEEBgpQiAACCCCwYQEmgDdMx44IIIAAAggggAACZQvUsb09e+61LF19AriOY1t7n/m1Y+1WbIkAAggggAACCCCAAAIIIIAAAgiMJ8CVmPH82BsBBBBAAAEEEEAAgZEC7faS3b3rbsvWcBfwyIpYiQACCCCAAAIIIIAAAggggAACCDRfgBFOQIAJ4AkgUgUCCCCAAAIIIIAAAqMEdu/ePWp1g9fp1w2FhqjUo9mfda2BElMRoFIEEEAAAQQQQAABBBBAAAEEEFirgF+BWeumFduO7iCAAAIIIIAAAgggUAeBEOxefQx03teQf5/vbzJQzLcCo0cAgXUIsCkCCCCAAAIIIIAAAggggMC6BJgAXhcXG1dFgH4ggAACCCCAAAJ1EdBUZ5altmfPHkuS4affITNTWCO/ho+7kcNlUAgggAACExOgIgQQQAABBBBAAAEEEFi/AFdi1m/GHgggMFsBWkcAAQQQQKCWAnftvMvSNC217z6nnLcXP3VZaV5Q+jeNO0bsVemdoEEEEEAAAQQQqJcAvUUAAQQQQAABBBDYoAATwBuEYzcEEEAAgVkI0CYCCCBQX4F9+/bZ4uJibwC627cYvRUTymiaVRO+iglVuYFq4qRv/67qXX8ZywgggAACCCCAAAIIRAFSBBBAAAEEEBhHgAngcfTYFwEEEEAAAQTKE6AlBGovoElPRfkDSYNZjPJbV4uaCFbqEWe9PcsDAQQQQAABBBBAAAEEEFghQAECCCCAwNgCTACPTUgFCCCAAAIIIIAAAtMWaEL9e/fts7179w4dSuJzw4qhG0x4heZhJ1zliOr4tWMEDqsQQAABBBBAAAEEEEAAAQS6AiQIIDAZAa7ETMaRWhBAAAEEEEAAAQQQGCkQfG275L8B7E024cEYEEAAAQQQQAABBBBAAAEEEECg+QKMcIICTABPEJOqEEAAAQQQQAABBBAYLhAsbbdNd94q+reb9Ec0a8JZoXrVlu4uVqhthcqUKpSfTujXDYVqV+qhP0qsUBGBwKoCbIAAAggggAACCCCAAAIIIIAAAusV8Csw691lxtvTPAIIIIAAAggggAACNRQIPhtb+h3AWRWhHMIUVewbfUIAgUoJ0BkEEEAAAQQQQAABBBBAAIENCTABvCE2dpqVAO0igAACCCCAAAJ1Fljct1iZ7pf7i0C5rVUGmY4ggAACCGxYgB0RQAABBBBAAAEEEEBg4wJcidm4HXsigEC5ArSGAAIIIIBA7QXSNK3MGMrtiVqLUcnbkitzXOgIAggggAACCBgECCCAAAIIIIAAAmMKMAE8JiC7I4AAAgiUIUAbCCCAQDME2u32hgeSBbM4hTooXa3iVPt7qB6FtleqUH46EXvaXzuTwP0iLCOAAAIIIIAAAghIgEAAAQQQQACBSQgwATwJRepAAAEEEEAAgekJUDMCDRJIM02IbmxA+ZSpT+CaYmNVLNtruhO/y5ryhcK4g49E4aU8EEAAAQQQQAABBBBAAIGeABkEEEAAgYkJMAE8MUoqQgABBBBAAAEEEJi0APVNT6DcOVh+7ZjekaRmBBBAAAEEEEAAAQQQQKD+AowAAQQmK8CVmMl6UhsCCCCAAAIIIIAAAlMRyG/8zbxqhSdz8GCICCCAAAIIIIAAAggggAACCCDQfAFGOAUBJoCngEqVCCCAAAIIIIB9tkPPAAAQAElEQVQAAggME9BHL4+KYfvpjl2dvA+LYfvF8sQnjhWqR6FypQrlpxOxt6q9m4+DVxGBwFABViCAAAIIIIAAAggggAACCCCAwEYFdBVmo/uWux+tIYAAAggggAACCCBQc4EQ8vt4az6KcbsvA8W49bA/Agg0VoCBIYAAAggggAACCCCAAAIIjCXABPBYfOxclgDtIIAAAggggAACTRBotVqWpmklhlLuLwLltlYJYDqBAAIIILAhAXZCAAEEEEAAAQQQQACB8QW4EjO+ITUggMB0BagdAQQQQACBxgi0kpZZRe4CLncaWq3FyIwvBBBAAAEEEEBggABFCCCAAAIIIIAAAhMSYAJ4QpBUgwACCCAwDQHqRAABBJohkGWdSc+kldisPvw49YYVmacKySpVKD+diJO+/bV3PPpLWUYAAQQQQAABBBCYVwHGjQACCCCAAAKTFEgmWRl1IYAAAggggAACExOgIgQaJxBs08ImC8FnYCswtulO/PYPUBPB3bLgk7+K7iIJAggggAACCCCAAAIIzLkAw0cAAQQQmLgAE8ATJ6VCBBBAAAEEEEAAgXEFmrZ/CMFC4hPAmxYqM7Ry52D5taMyB56OIIAAAggggAACCCCAAAIVEqArCCAwHQGuxEzHlVoRQAABBBBAAAEEEFgmEHxpYWGTf+exigCrEUAAAQQQQAABBBBAAAEEEECg+QKMcIoCTABPEZeqEUAAAQQQQAABBBDYL6A7gGc3AZxkZgrd+atQv5QqlJ9O6NcNhWpX6qHPnlaoiEBghQAFCCCAAAIIIIAAAggggAACCCAwroBfgRm3iinvT/UIIIAAAggggAACCDRA4JBDDraFCn0E9OxIgzet8IQHAgggUBQgjwACCCCAAAIIIIAAAgggMBEBJoAnwkgl0xKgXgQQQAABBBBAoCkCC5s2WfB/w8ajO3EVw9ZPurzcXwTKbW3SVtSHAAIIIDB9AVpAAAEEEEAAAQQQQACByQlwJWZyltSEAAKTFaA2BBBAAAEEGiOQZWYHbN1qmTIjJoHLHHBaZmOm1mI4Rqlt0xgCCCCAAAIIVFyA7iGAAAIIIIAAAghMWIAJ4AmDUh0CCCCAwCQEqAMBBBBojoDmfFutlm3SHcBB4+pMgOpu32JozTQj9bYVmacKtaVUofx0Ik769tfeMegvZRkBBBBAAAEEEEBg3gQYLwIIIIAAAghMQ4AJ4GmoUicCCCCAAAIIbFyAPRFomEBIgh122GG2sLBgmgyuyvCmO/HbP0pNBHfL4qx3d5EEAQQQQAABBBBAAAEE5lSAYSOAAAIITE2ACeCp0VIxAggggAACCCCAwHoFmrh9EoIddNBBFkIYObwkM1OM3GgDK1VnMTZQxQR24deOCSBSBQIIIIAAAggggAACCCDQGAEGggAC0xXgSsx0fakdAQQQQAABBBBAYM4Ftm7dalu2bOkq+CxvN0eyQoACBBBAAAEEEEAAAQQQQAABBBBovgAjLEGACeASkGkCAQQQQAABBBBAYH4FDj74YEuS0Pv452GfgKy/z6tolpR+3VBoVEo99NnTChURCPQEyCCAAAIIIIAAAggggAACCCCAwKQE/ArMpKqacD1UhwACCCCAAAIIIIBAAwT08c+dv/3L3b+dwxk8UXjCAwEEEJAAgQACCCCAAAIIIIAAAgggMFEBJoAnykllkxKgHgQQQAABBBBAoAkCBx98iLVarZkNRdOs8Y7jmM6mM/zaMRt3WkUAAQSqL0APEUAAAQQQQAABBBBAYPICXImZvCk1IoDAeALsjQACCCCAQCMEQkhs27ZtFoKmYWdz929sVZ+4HGM2uKk3GyP2yot4IIAAAggggMA8CzB2BBBAAAEEEEAAgSkJMAE8JViqRQABBBDYiAD7IIAAAs0R2Hb4NjvwwAOt8/HP449LE7hxCnVQ2t+Cplm1j6J/XXnLsaf9Lap3/WUsI4AAAggggAACCMyPACNFAAEEEEAAgWkKMAE8TV3qRgABBBBAAIG1C7AlAg0TOOTggyd6928+ZaqbiRXrtEp9nxjr3HVCm2siuFvVbD+LutsJEgQQQAABBBBAAAEEEJiZAA0jgAACCExdgAngqRPTAAIIIIAAAggggMBqAk1aH0JixxxzjG3ZstXSNLUQwrKYxVgTnz2OMYv2zfi1YzbutIoAAggggAACCCCAAAIIVEuA3iCAQDkCXIkpx5lWEEAAAQQQQAABBOZEYNOmTfnf/jXzWdc8JjPwoGomW6VqrELQBwQQQAABBBBAAAEEEEAAAQQQaL4AIyxRgAngErFpCgEEEEAAAQQQQKDZAiEEO+KIw/M7frMss0GxUQF9crJO3odFf72aMNY+iv515S3H3qrFbl5/lFihIgIBgwABBBBAAAEEEEAAAQQQQAABBCYtoKswk65zvPrYGwEEEEAAAQQQQACBmgoceuihtm3bNu99Pv3q6Wwf6sVsezCodfVKMWgdZQggMFcCDBYBBBBAAAEEEEAAAQQQQGAqAkwAT4WVSjcqwH4IIIAAAggggEBdBTZv2WJHH320LS0t5dH5CGgz3YFbDJvB16zbN/4G8AyOOk0igAAC1RagdwgggAACCCCAAAIIIDA9ASaAp2dLzQggsD4BtkYAAQQQQKDWAtu3b7eFTZu6Y8i66WyT2At94nKM2fQo9WZjxF55EQ8EEEAAAQQQmEcBxowAAggggAACCCAwZQEmgKcMTPUIIIAAAmsRYBsEEECgvgIhJHbssdtt08KCLS4u9gYS77rtFXQzcSK2P+2unliiadbYxsQqXXdFcdK3f0f1rr+MZQQQQAABBBBAAIHmCzBCBBBAAAEEEChDgAngMpRpAwEEEEAAAQSGC7AGgZoLHHPMMXb44Yfnowj59+p9S71jMWbTO00Ed1seNjPeXU2CAAIIIIAAAggggAACDRVgWAgggAACpQkwAVwaNQ0hgAACCCCAAAII9AvUebmdpnbkkUfawQcfZIuL+4YORfOdWtmfqixGXBeXy0jLbZNfO8o4prSBAAIIIIAAAggggAACCFRVgH4hgEC5AlyJKdeb1hBAAAEEEEAAAQQaInCfo4/OJ4BXG05YbYP5Xc/IEUAAAQQQQAABBBBAAAEEEECg+QKMcAYCTADPAJ0mEUAAAQQQQAABBGosEIIdccSRHkf4IPZP7+qOWkViwRQt367lefOvJDPT3+P1bC/NP5LZC7SPJxN/qGcKtaPK1QeF2lOoTKlC+elE4tUqPHEVUwhCoSJijgU6Q8+yzIrRKeU7AggggAACCCCAAAIIIIAAAgiMIxCvxoxTx2T2pRYEEEAAAQQQQAABBGogcMThR9iRRx1pISSWpu2BPQ4q9UlfJTONKvRhBYB0FCtWUIAAAvMiwDgRQAABBBBAAAEEEEAAAQSmKsAE8FR5qXytAmyHAAIIIIAAAghUXyDY4Ucckd/5GyxYlqUWQrDEOhGCl3okZjbdu2ptIl/q50QqWlMl5ba2pi6xEQIIIIDATARoFAEEEEAAAQQQQAABBKYvwJWY6RvTAgIIjBZgLQIIIIAAArUQOO647bb92O2WJEk++VuLTo/oZDpi3eRXqbUYlbwtefJDpkYEEEAAAQQQ6BdgGQEEEEAAAQQQQKAkASaAS4KmGQQQQACBQQKUIYAAAtUU0BRlmmamdOsBB9j9739/O+SQQ63djh/5HCyJ/4LnCpFPcwaztC9sxl+xP5n3S6HuKFUoP53INQZULdkBxRQhgAACCCCAAAIINFSAYSGAAAIIIIBAmQJMAJepTVsIIIAAAgggsF+AHAIVFvA5UgtJsG3bttnfHXecbdq02UyF1vkKobPQ+d4pq9v36U789mtoIrhbps/HVnQXSRBAAAEEEEAAAQQQQKDhAgwPAQQQQKB0ASaASyenQQQQQAABBBBAAIGqCmSZWbud2qGHHmYnnnCC6SOfN23ebCEEy//5pHAInvNIuvlE+W4EM0vC2k6xE29rbVt6pWM88nbUVjfGqGqMXcsY6RjdY1cEEEAAAQQQQAABBBBAAIGpCFApAgjMRoArMbNxp1UEEEAAAQQQQACBCgr4PK5t377d41g76KCDOj30idNOxr8X875YfGSaPS4WkB8mQDkCCCCAAAIIIIAAAggggAACCDRfgBHOUIAJ4Bni0zQCCKwmoI+LHBWr7T/u+lFta9249a+2v9oYFavtP+76UW1rXdXrH7d/7I/AxgVCCBbC8Nh4zew5aQHN2YYQLElatu3ww+2kk06yIzxNLJj+AHBiZsE3KobKFJn+RrCvS7uhueF2llrqYSO+9OnHihGbNGiVpBQaklIPffa0QkXEHAowZAQQQAABBBBAAAEEEEAAAQQQmLaAX4GZdhOr1M9qBBBAAAEEEEAAAQRmJOBzv3bEEUfY/e53P9PHPR9wwAGmj3TOu+MTu+u5q3e1id+8Tr65gE+ua4LdczwQQGDOBBguAggggAACCCCAAAIIIIBAKQJJKa3QCAJDBChGAAEEEEAAAQTKENDduWn3jl21d8ihh9oJJ5xoD3nIyXbsfY6xA7dutZbPBpd5Z67aUqg/04rgFauNYnjRDB782jEDdJpEAAEEKiVAZxBAAAEEEEAAAQQQQKA8Aa7ElGdNSwjMoYA+JrgYywgGLBS3VX7AJusqUh3FWG3n4rbKr7b9autVRzEmvf2k6yv2VfnV6l/vetVZjPXuv97ti20pX/b+622P7RFAYJoCmgg94MAD7Nhjt9v9739/O277djvwoANtYaFlIWjtNFufXd2a+Fbr+sTlGFouP/Q+HCP2qvxe0CICCCCAAAIIzESARhFAAAEEEEAAAQRKFmACuGRwmkNgPgTiBd7lo82ytqUeWfcjNZXu3yIzLWeWWmZtj9Ta6UZjyfdV9O+vMkWnfGmpbb1oL9pS25fzVHmFlkdEcf9ivldH/76q06OwrcYoA809hBAsJFk3LJ+QCMHLhoQN/Rrsb27biUE7ah8vD57G8MXJPbxeVRbrDt1llW0wUn8eDY52/jxbuW5YeebbF2PYdsPKi/uWl2+3U5t26DWpwxNCYqFiYRbMKhypv3+NinH7rmOzltDrYC3b1Xkb868QgiVJyyOxkCSetvLYsmWrHXPMMXbCiSfagx/8EDvppJPsiCOPsM1btlgIibXMn0dpZvHL34JNd8rG5aqlmsDVu+ew6O+vRqZ9FP3ryluOve1vUb3rL2MZAQQQQAABBBBAoHkCjAgBBBBAAAEEZiGQzKJR2kQAgaoL+AXxSXSxONnn+a0HHGAHHnCgHXrYYXaYx338ovzRRx9tRx3lcfRRdvwJ97Xjj/87j+M9Yj4uq2y9oX2L0bf/Cb4c43jPq+0TtL3yCuUVyg+IuG9/mtel7bVvMVTmUdz+vsdbbuDjP+roIy0PeRx1VCefl8lnQOTbeXl/KtM8uvXldSjv26q8f3stqzxup2VFXM7Xdfct5rXNWiPfT33wiPuMWf/RXs/AS9F/aAAAEABJREFU8LZkerTXvzyOzq0H7lOsa9z9i3VNM9/rZ3dcU1jW30U97LBtdsghB0825qC+gw85xEbFuKaj6o7rDvE+HHLwIX7s5iEOtW3bttmRRx5pxx5zbD7R+4AH3N/uf/+TTD9jDjrwQGut907fCs5P5l3Sj2jFOn9Op75PjHXuOqHNNRHcrUqz7IruIgkCCCCAAAIIIIAAAgg0VIBhIYAAAgjMTIAJ4JnR0zACVRDQxdhi7O+T7lxL/B0izdr53bRJK1i7vWSbNm2yhYUFO9gnFbYdfpht336MnXDi8fbgBz/QHvOYR3ucYk95ylPsjDPOsJe97Ex71atfbW984xvtDeefb294wxvs/Deeb+ed91o7//zX27nnvMpe85pz7LzXvzZf92rf9tXnvNpe/epz8jjnnHOsE6/upnHZ17/qVfaqV55tr3jFWQPiFV7WjVd6qniFp71YZZ/edsV9lufPPvtsO+usM+3lZ750QKjc4+V9caYv5/FSO/NlL7GXvfTF9uKXnGEvVz0vf7m9fL1x1st83wHh9Zx55svsZS97qb30pS/ZHy/xvOKlL/KyvsjLtb5vH+3v617y4hfnx1THtRcveoGdsdbw50NvP8+/8IUvtBe84Pn2/Oc/z57/vCHx/OfY84fGc32d76f9+8Pre+5zn2vPec5z7PTTTy/Ead18TOM6X37Os+30GKc/20477Zn27Gc/y571rGfuj2d6XvGsp3uZwpeL69eRf8Yzn2FPf/rT7WlPe9pU4qlPfYq/Dp9spz751A3Fk570JHviE5/o8SQ79dRT7clPfspE4tRTn+x1PtGe4HWPHU/weobE4x//BHvc4x5vj33sY6cSj3nMY+yURz/aHvWoU4bGKb5uWDzqkY+yf/iHR9rf//3fbzj+wfcdFo94xCPs4Q9/uD30oQ+zhz3sYXmq/Frj5JMfag95yEP8ff3BU4kHPuhB9oAHPtAnZx+woTjppPvb/e53kp14v/vZiSeeaCeccEL+n4a2H7fd7nOfY3wS+Ag74ICttnnzFgshWJql5hkrfoUQLCShV6Q7fxUqUKnmJpVaPuOq0vqHxhdjNqNJZtMsrSKAAAIIIIAAAggggAACCMxEgEYRQGC2AlyJma0/rSMwdYGNXLtOfOb3wAMPzO+W1ATDk30C6JnPeIadffZZHmf75O35Hm+w15x7rp3jcZZPOGry8jnP6UyonerbdyYfTrb7Hvd3+cdvbj/mWNu27TA79JBDTHdibdm61fLYssVaSeGtaGiHtaIYln8lIVgMG/QVdxm0bkZlWaZOzajxMZrNJ0PG2D/fdWJDX1tFIQSf9+lE3n7vm/aP0Sv0jMo86T5C6Owbwsq0u8lYSQjB91ebkw6vduxH5nbWC8tnwjIbL/XdS3l0+hlC8P53opRmlzXS6cNor2U7THbBmw+hM/YQwjrr9p3Xuce6N/cmQggbOj4hdPZLQmJJ0uqFl+bdWOt7bMi3XvnNu7aysCIleZ/VQUVF+rTObrA5AggggAACCCCAAAIIIIAAAgg0X4ARVkAgqUAf6AICCExNIPWaU5+28VS3M5mnHu10n18wz+yIbYfbCfc93v7hEX9vT33KU+zMl77E3vD619o//9Pb7J/f/jZ70/lvtJe8+EX27Gc9w574hMfbQ08+2U663wl29FGH28EHbc0ncze3FmzLps1m+huKHmqmFfyivAVLl9q20Grladpu+zYeWTv/+4pB23pov8S3bfmOnTuTfN/MTPmWyj2CT5gWw1Kvw0eVaBLAt/Vd8zrz7b2sFczy+nz0ybJILfHxq+4VoXJtmyW+jeURvH+d8PbUZiGSLPU2M0s01m4E378Tmfc6NdWUZMFC6iu8LvOxm/bzRY1b/W75lnn4Qkt9t5blqecT364TqmtAZJY7JSvS1IKbJXkPgn/vhreRBLNEdXsEM289hleiPqbmxynmu6n324+m75d53wrhe7dGxPJ+pd16O/V7V7yPZonvn/hCfwQ/vsE3ldOwCLIcGGadfrXcJ+mFL3XKg1krmLec7Y/Ml90s5GHeL9/P13rX8n7mqT9HYr+CmZenI8P8+TIs9PzpPEfTvC/qT4xOG5m3vjz03ClG/3bmxylGUF/dpuWOw0J9GBbqm/oTfP8YiQ96VMTt+tPYJ6XB2m6b2aA+DevLoPLgtnotq85BoT6or0pjaLkYQUaFGHasBpUHt1W/Ok4+Hn+CqD/FCAW74fnUj/PgGNRusUx9KEZxXexbsT/FvipfXNefV387Vpn1vzY7y3r+D4s0f10U+7M8n/lr0qzl70GJmcXQcicyX5d5ebosLD6/09TM36uc3NuxZZHXlXXKOttkXkewliv3h96fVId1v9p+vGL427YpzBGCwvva3WzsRPWOitUaUJ/zcfqGg1IvXvYIvqR9FJ6d0SP2VM138xFBRcQcCTBUBBBAAAEEEEAAAQQQQAABBBAoS0BXYcpqa3k7LCGAQGkCWzZvtqOPPtoe/JCHmD4a9/zzz7e3/n/eam980xvtta99jb34JS+2Zzz9GXayT/Bu377dDjzoQGu1/O1BV47Nr6bnPY2pFpRXKD8iBm0yqExVDCv3depGMbzIH50d8ovzukDv4YXdR2ddd2FtyQZ26fQp86mFTuxvKMuzWp9nln3LfA6vs35Z8YQX1LZiZbXD2h5WvrKGjZaoP8G1gleg8GTEYzL9CSFYCJ3obyx4wf7IbH/e8rz5VwjBQiiG5cvmX3rueTLWI4SwYn+VDIoVG5ZQkHj/Ygzq01rKptnN1dqPfVfav+00+6W6+9sbtKztphkhhPz5GkJYVzPaWjF8p2z4qnWsCSGsuX/B6y1G5pPwK8InhvVxz1k2mf55k414yK16A1GvFNXrGT1CAIEpCVAtAggggAACCCCAAAIIIIBAqQI+w1NqezSGQC7At/EFdHlb17hDCNZOdZdvp87Nm7fkfw/xlEc/2s540Yvsda99rb3lLW+xC970JnvlWWfbEx73eDvx+OPtyMMPtwO2bsknevUJzCHJbGFhwaNlmixJQuKp6lRLMU2VKYQv6/bW/ihssSKbX+/1/awv8vIVW69S0F9HXF5lt9jfYh821L5sirHO9mM/lK7S5cGrY3v96eCt95f2b6/l/WvXnFO/R0XRd82VFjf0fo2sv7jtOPniMVxLPd6v3n+MWMv2bIMAAgjMXkB3AceYTW+S2TRLqwgggAACMxegAwgggAACCCCAAAIIIFC+AFdiyjenRQTWLJAtm0DTpNP+XTVfuXnLgh199JH28IedbM9//nPs3NecY//yv73dznv96+wFz3+unXLKo+ykk06yQw87xJJWyO+0ymuI8135gn/rLXsbyi+b3Aq+QfHh2/QWlVf0CjqZ3qRdZ7Hvu5mq7A+bwVexDzNonibrLJC/UOo8APqOAAJzIhDfreKnLiudzdB1vhAj9mo2PaFVBBBAAAEEEChNgIYQQAABBBBAAAEEZiTABPCM4GkWgdECqWX6e4e+UchvzzVfzmzz5gU75tj72BOf9AQ766wz7c0XXmj6OOezX3GWPf7xj/PJ3hNs06bEp28XLbRUx5Kl2aIlWebhlXUnlOO8p0ryiBO2vme+PPCb9krNQtv2f+ktxCPz6BX6Nr08GQT6BUpYjs/n/rT7/F/ZAz23Y6xcSwkCCKxHQD8PRsVqdQ3ZV7OWivx/EK1WR3XXxztwh6WT7rmmWcWmmHTda69P5wWK/j3Uu/4ylhFAAAEEEEAAAQSaI8BIEEAAAQQQQGCWArrKNsv2aRsBBIYIhBBs69bNduSRh9s//MMj7MyXv8wu8AnfCy64wJ733Ofawx/xCNt2+GHWWgg+Odz2id4lTzXp65FmlqV+sbU3AeYXWZUf2Javi+X5FWnfLy4PTbWNYtgGWqcYtp5yBKomoAngqvWpgf1hSAhsWECvUcWGK5j7HVPnizEbjMJ5QX6+UTj/mE2HaBUBBBBAAAEEEEAAAQSmJUC9CCCAAAIzF2ACeOaHgA7Mt4BP1lpqaeqTt56aXxDdsmWTPeTkB9sLz3i+velNb7K3ve1t9vKXn2WPetSj7OijjrKFVisn8+u4+d/rXVhYsJBoyfJU+U7o5e1RuDvXp4qX3TulvRS24qv/oqzXE7eZ7W1EsRekCExBQK+GYkyhCapEYI4FTD/nejHXEJUZvJ92lNiXwrlEia3SFAIIIIAAAggggAACCCCAQLkCtIYAAtUQ4EpMNY4DvZhjAU03nXDiifa0pz7VXvOa19i//G//Yueee6498YlPsmOOOcaCNsg/mrl/UtYvpetOXy/WJiH4d8/3No15K375NsXFPL/WMm08aFuVEwg0RUDPcUVTxsM4EGiKwMAfaisGF0Lwn5thRTkFMxegAwgggAACCCCAAAIIIIAAAggg0HwBRlghASaAK3Qw6EoTBfRxh6mlWdvnZVPbt2+vBX/VHXjQFjvhxL+z0087zf757W+3819/nj3n9Gfbgx5wfztw6xbN7FrWbuep7+ypX/j2yV4vtGJ4VRayzCOxJEusFVp9EXw5+MXwVh7+zYqRmVfnYb6vZcEy724eXqeKUy0ok9+xpUzwb4rEU4Uneiz7eGmVx9DK+Y4Q3EsPpV2KEIIfhpXRXU0yrkD+fPbnYH9qXpbHuA2wfx0EMn8fK4bez4pRhzE0p4/+w6X3c6QzquKxWZ73n5f+M9Py7eN+ngb/iaUwTztVrPwezIL/M756AsFzCn30s2f9XMHyEKVCZUoVyk8niu+93byfc5hiOg1Sa+UE9nco655bZoX36P1rySGAAAIIIIAAAggggAACCCCAwKQEdBVmUnWtrR62QqDRAmHl6LqTfdu2bbPHP/5xds4559g//dM/2pvf/GZ72lOfZkccfoRt2rRg5te0B+y9sr5CiS6eFRZXz6qBYizbY+iKZVuxgAACCCCAQGUF/EdZCP6tsh2cQcf8/GIGra7SpI6RYpXNWI0AAvUXYAQIIIAAAggggAACCCCAAAIzEWACeCbs89to00cekmCLS0v5MDU5u23bNnv0KafYWWedZf/yL/9irzjrbHvYQ062gw88yNKltoWQWeKvQqUh8Su0+Z20aV6WzwjnNY3zzSuf+B2PXLAd54iw7yABPU8Hlc+iLPNGFZ7wQACByQrkP+MmWyW1jSdQ7rtvua2NJ8PeCCCAAAKTEKAOBBBAAAEEEEAAAQQQmJ0AV2JmZ0/LjRBIfRQxsnzidtu2Q+3khz7EXvPac+3Nb3mLvezMl9kppzzSWq1gmf/zHfK53f3TqMMmm4aV5zXU8Rt9RmCAQHwlxHTAJqUU6fXWH6U0TCMIIIDAzATSUltWazH0fltq4zSGAAIIIIAAAuUK0BoCCCCAAAIIIIDAjAWYAJ7xAaD5ugp0LmCGJLHWwoLp7t0T73e8veAFz7O3vvVCO/fcV9rJJz/QDj54qw+wbfp7viH/G76d/ZIQTBFCsBD2R+L1KYwvBJjKxtwAABAASURBVBonUBxQ8AWFfgQp9UVTqmXlxwzdZTgorPP6W1m7JiIGxcotKUEAgdUE4uusmHb3ydbyGtc2AyLz9whF/l7Rra+GiYYwKqY9pNQZFbEPaq+Y1/LkIz4X+mvW+25/GcsIIIAAAggggAAC9RdgBAgggAACCCBQBQFdYatCP+gDApUWGHaJ8rDDDrGnPe3J9va3/5Nd+OY32eMf/xg7bNuhlt/p6xdZrTcJpRp0AXTQMLXhoHLKEGiyQBWf9/46DYVoMn/ZY6M9BMYW0HuGYuyKqKAgoMnfwuKUs4XzoPheO+UWqR4BBBBAAAEEEEAAAQRKFqA5BBBAAIHKCDABXJlDQUeqKZD6ZG6af3xzmrVtYaFlmzZvtkc+8pH2+je8wf7xH//RTj/tdDv6qKMsTbWtWZZmFvyf53pDSoJZ8G/6EGjPWvxSXmHdK7AhBAuhE9wJHJVIEUAAAQTqLLC87zr1VCwvZWm6AklmVozptjasdo77MBnKEUAAAQQQQAABBBBAAIEmCDAGBBColgBXYqp1POhNBQV8PtYnZc2O277dnvKUp9jb/tvb7BWvfKWd/JCH2KZNm6ydtn2uN7NQ7Hu+kH/rlhbz3aJuognjLMusP7qrSRBoqEDW0HExLAQQmI6A3jMU06mdWqcmQMUIIIAAAggggAACCCCAAAIIINB8AUZYQQEmgCt4UOjSbAXSrG3t9qKFJLUDDzrIHvrQk+21r32NveWtb7bTTj/NjjzqcEsstSxdsoWQ5HfUhBC8LFjLp4FD6E72+nXqJEt8/f6XWRZ8ojf4vmaW+qSvonPzr++jjMLX6ZHqjmLfRnmingJplvpxTi3z47iRqOeo19Jrf3GYIvWNlXrSW1Z+zPDXnQ0Kf5VaHv31By/wCLEvvsgDAQQ2KKCfeaNitWr1vjAg9PpU5O8Vq9VR3fUawqiobs/H6Vl8PqiObl7nOwoVEQ0WYGgIIIAAAggggAACCCCAAAIIIDArAV2FKadtWkGgJgKJT+AeccQR9uQnn2rnnfc6O/fcc+1BD3qQbdmyxad3Vw4i+CTwytLVSvZPNMVJwtQnCfPwiV9N/q5WA+sRaIZAfC3EtBmjYhQIIIAAAqMEgq9UeMJjjgQ6P+v1n+LmaNDzO1RGjgACCCCAAAIIIIAAAgggMFMBJoBnyj8/jVd9pEmrZUnSsmOOOcbOeNGL7B//6Z/sRS96sZ1wwvFebh66YJVaErL8Lt84nuCZPDLPjPVIxtqbnRGot0Ba7+7TewQQQKDCAvE8xU9hLMZsusu5zmzcq9GqJn1jVKNH9AIBBKYpQN0IIIAAAggggAACCCAwewGuxMz+GNCDUgU00bQyHvrQh9hrX3du/jHPp576JDvooK221F6yNFuyzP91utid5Q3av1MSv2/sUwxVn0K1rKxTpQ0JhoEAAggggIAL6GddDF/kUYpAPNPQuUqMUhpe0Ug89kpjr1ZsREGDBbKM497gw8vQEEAAgShAigACCCCAAAIIIFARASaAK3Ig6EYZArrg6O34BO7efffaAQdusUed8kh7+z//o7361a+wk09+sG3evGBZ/ndb275hd3vPxTtmQggWQie82CwJvenhNJjle3iarxv1rVehLoQptLHSvAYtEAg0RGAGw/DXuA2K/BXKa2wGR4Qm515ArzvF3EOMDaAJXEkOi/4GdGahfRT968pbjr3tb1G96y9juakCIYTl59BNHSjjQgABBBBAYK4FGDwCCCCAAAIIVEmACeAqHQ36Mn0BTQr5JNCznvV0u/DCC+zlZ73MjjvuWL8g5ZO32ZL1Jo0sfg27aBnXd1JN/ua5kH9f5zddAI2xzl3ZHAEEEKiyAH1DoCiQ/wyOBWv7+Rq3Ju0I6GzBdK6h6BSt+bvOVWKseaeJbqhj3q0w/ke47iIJAggggAACCCCAAAII1FyA7iOAAAIIVE6ACeDKHRI6NCkBXSTV3bw+tWvtdCm/4/dxj3u8/R//x//XzjjjxXbssdtt04Lu+M2sFTpXUhNPB0XsU+KVxtC1y1g+ftppf/x6qAGBOgrwo6iOR40+z4lAtvHX55wI1XqYkz2XWY2C59JqQqxHAAEEEEAAAQQQQAABBOooQJ8RQKCaAlyJqeZxoVcTEMinVP3btm3b7BnPeLr9t//2NjvrrLPsPvc5ZmDtmvgduKJQmGaZxegVexu9vE8Q558JrbRXuFomVhDT1bZnPQJNEojP+5g2aWyMBYG6C8TXZUzrPp769z8/EjrHUFR7OPQOgZ6A/kOmoldABgEEEEAAAQQQQAABBBBAoCkCjKPCAkwAV/jg0LWNCmSWtIIdeNAWe9pTn2oXvvkCe+ELX2BHHXWU6eJTu71kiYU8dOeLwvxLqcKz+x/dz0rMfOI3j5Ba1o3U2l5f27dNLd4VnPhSMXxx8EN/jC+G96WzkS7rau/OEt8RaK6AnusKPd+VaqRKtaz8mKE7FgeFv+otjzHrZ3cEGi3gr8P480mpxqpUrynlV43Ut+gPL9Ijr8Prz1+HMdWKUdGtK+9D8A0VntT0EYcxLF1tWDpPiXKD0v79paXQ6YzWxfMV1aNQmVKF8tOJ2FPV3s1HABURjRPIMj9fzvZHHGB+Lu3n1HGZFAEEEEAAAQQQQAABBBBAAAEEpiegqzDTq101EwiULpDZox99ir31rW+157/gBXbYYYdZmuoCcjagJ7osOqB4SFG8cKV0yCbrKFbbinXswqYINEaA535jDiUDaaCAXp+Kqg2tin2qmtGA/gw6/RmwWblFOpaKclultdkI6LxZMZvWabV0ARpEAAEEEEAAAQQQQAABBBCohAATwJU4DM3tRBkj03XNVqtlSdKyRzziEfa2t73NXn7my2379u3WCpktJCFPQ7zjIL8DybpfuviY9O7B7Raa75ZHXJ5+mky/CVpAoKoCy16TVe0k/UJgXgX4+dTkI1/u0S23tSYfN8aGAAIIVFWAfiGAAAIIIIAAAggggEB1BLgSU51jQU/WKKAJ3/2bpj55m9pJJ51oF1z4Rnvta8+1E048wZJWMH3Us5m2VmiPbhpSLVQg1B+FulKVPqkvEwsqQmCEQHzu+yaVeU16X3gggIAL6PWp8KxN+ueT6lOobmLWAuUeCbUWIz6/Zi1A+wgggAACCCAwIQGqQQABBBBAAAEEEKiYABPAFTsgdGcNAn7NMM3a1k6X7PgTTvCJ3wvtTRecb/e//4kWksxCsPyOX58DtsSf4YkXtEJiicKCBU8tX5FY/BN0WaFZ3f1bWJxOVo3EsNi6Ul0YnU6T1IpAuQKjWtNzXaHnu1Jtq1TLyo8ZmlAeFPlE1oTaGLOL7I5AdQX8NRJ/PilVR5XqNaX8quE/eK0/ujutuY7u9g1Mckp/uxuWTnvIaTBTxPMftVfMa3ny4c8pU/TX7BD9RSwjgAACCCCAAAII1FCALiOAAAIIIIBAFQV0ha6K/aJPCCwTiJ/erEKfz7WjjjrKXv3qV9tb3nKhnXzyg0xllk+k+sXE3gVmz6tMV1mVaudKRrefle5jJeHoVCME9PzXxIDSRgyIQUiAaIiAvy7zn6meTnxEet0rJl4xFa5DQJO/69h8zE0Lx1vnZooxa2R3BBBAAAEEEEAAAQQQmLEAzSOAAAIIVFaACeDKHho61hFIfVpU0TZ9rPNBBx9oz3zWM+x//9//2R7zmFNs8+ZNlqZ+YTqYhSTkYf4VgudDYomFPELwtBshaF0wfQXfRml/JF6g8KSkR6c/JTVGMwgggAACCExNgIqrJ5D4qVIxZtPDcs+sZjNGWkUAAQQQQAABBBBAAAEE5keAkSKAQLUFuBJT7eMz173Lurf9amo0hGAPe9jD7LzzzrPnP+95tmnTJrfxq5n+XY9goXMDsBZGROp1ZplPKHt0dthfx4jdprzK+563ENN8gW8IIIAAAggggEDdBOgvAggggAACCCCAAAIIIIAAAgg0X4AR1kCACeAaHKR57GLiz8w0a1vmE7bbjzvOXvWqV9hrX3uO3e9+J5iFzEJILElank092j6Xm+UR0swU2k/hi6bwajz1ddrXPPWw1PfzCPlksC37Sn1J4cl0HvrMxRgWJ36V+sCn0yK1IjA/Apm/jgaFeXke80PBSBFAAIHZCxTfe7v53jnQ7HtHDyYpoNPxzhm0zsNjTLYFakMAAQQQQAABBBBAAAEEEEAAgbUI6CrMWrZb/zbsgcAYAonPAB966KF22umn2Vve/GZ74hOfkNemC0l+aSnPF79p6lRRLMvzQaWKfMnSNLWsG52SWX5XvxSz7ANtI4AAAggggAACZQvo/EdRdru0hwACUxOgYgQQQAABBBBAAAEEEEAAgUoJMAFcqcPRnM5sZCRZvlOwEBJ74IMeZOeff74997nPsQMO3GqLi/tMc7mtkFliitTTNN9j1W+hO2Xs6arbzmwDXoozo6fhCgjw/K/AQaALCJQsoNe9ouRm57A5nf746ZMVYzYMHO/ZuNMqAgggMH0BWkAAAQQQQAABBBBAAIHqCXAlpnrHZK56FHQ10jSRm1rw9PDDD7VXn/NKe+1rz7UHPOB+XYusm46R6OrnGLtPZ1eNS6HaU31rSjAOBNYhEF+cMV3HrmyKAAIIILCqQDzTiJ+6rHTVnaaygc51YsReTaUhKkUAAQQQQACB8gRoCQEEEEAAAQQQQKCiAkwAV/TANL9bmemO3swyW1pask2bF+wJT3y8XXDhm+yxj320bdq0yfbt22cWUtP9u3qiKnwhf2jeWJEv1PGbOh/DDTpDyDzReD3hgUBtBdbScU32KvSqVqp9lGpZ+TFD7xuDwvT6UoxZP7sjgMAIAb3G+qO7eTah13i3ujommnwdFauNSfv26xaX+/fXmYX2UfSvK2859rC/RfWuv4xlBBBAAAEEEEAAgfoI0FMEEEAAAQQQqLIAV+KqfHQa3Tef+s3S/KOdjzn2PnbWWWd6vMyO3X4fS9NFixO/NhdfugAaYy4GzCARcAFN+HrCo1kCjAYBBKYqoLMF09unYp0tpb5PjHXuOqHNNRHcrar3n+C6yyQIIIAAAggggAACCCBQLwF6iwACCCBQeQEmgCt/iJrZwcXFRWu1WvaMpz/d/vmf326PffSjzULwyV+/OOhpCMFC4hE8Yur5xIIprPvVu36YXxHtFtYyCbXsNZ1GAAEEEEAgCqwtTXwzhSc8Zi6g86jyOsFxL8+alhBAAAEEEEAAAQQQQACB6QlQMwII1EOAKzH1OE6N6+VJJ51kF1xwgb3wjBfaQQcd3LjxrW9AcfI3puvbm60RqKdA7f/XRj3Z6TUCCNRaID9T0NunolojoTcIIIAAAggggAACCCCAAAIIINB8AUZYIwEmgGt0sOrZ1dQy/d3NkFk7XbKFhZY96dQn2psvvMAe8uAH2gFbtlrIMgshWMuCJZkt+9KyIhbqb9gNini3cNyu8mlxED7uTn91WZeXZMeC780W0AtdkfowlXri7xSUtToFAAAQAElEQVSm9wplxw39ndFBYXp9KcZtgP0RQGC4gF5jo2L4nvOwxk+H/LzHhoat8qX916OrMwuFPvpZVeucSqF6FCpTqlB+OhF7rNq7+XgepCKiAQIMAQEEEEAAAQQQQAABBBBAAAEEqiagqzCT7RO1IVAU8IndEIK1l5bs6KOOsje84fX2qle+0g7YutXa7bZlaZz8Ke40L3ldklXMy3gZJwKDBOJ7QEwHbUMZAggggMCGBSr59qrzH8WGR8WOCCBQFQH6gQACCCCAAAIIIIAAAgggUEkBJoAreVjq26llPfeJ3yQk1koSe+zjHmf//C//Yg996EPzid+klVji5SHpXPwr3nmiEt2dolhWX6MXeCk2+vAyuFUEdCfwKpuwGgEEEEBg4gLlnn2U29rEsahwjQLBsqyS/+tgjf1nMwQQWI8A2yKAAAIIIIAAAggggEB1BbgSU91jU9OeaSKnG1nbDjjwAHvJS19q57z61XbooYeaBV+nsPjly5P62NdYZW1SXRxTqMNyUFrroPMIIIAAAgiMENDPuhgjNmNVaQI6GqU1lp/vqUVFPP8pr3VaKkcgy3R8y2mLVhBAAAEEZipA4wgggAACCCCAAAIVF2ACuOIHqF7d617w8Qle/b3fv7vvcXbhhRfYk0891VqtlrXbi93h+Ha6vdcj/gk4pd2VVrwbOJY1LtUgY+R/+1Qj1MVQt1GWQKB2AhXqsL8H2aDoTT5UqK90BYG5ENDPNsVcDLbSg0yDmULnXQp1VqlC+emEjr2iv3ad9/SXsVxXgSzLLGPyt66Hj34jgAACCCCwTgE2RwABBBBAAIE6CDABXIejVIM+9i7hadLFUnvGM55ub3nLW+yBD3yAtRY6T7PgFx39sqOPRhcBY/ji3D+kF2PuMQBAAIE6CtBnBNYikJ8jxA05D4gSs0ynO/HbPzId825Z7z/BdZdJai2QdSd/ldZ6IHQeAQQQQAABBBBAYHUBtkAAAQQQqI1AZ2auNt2lo1UVCCFY6hd/Dj74YDvvvPPsec97rh1yyEG2uLgv73JIMgshdCLxtBv5ygHf5u+6YBigQBEC8yLAj6J5OdKMs4YC2eqvzxqOau667KdhVozZAPBcmo379FvNstQy/z1g+i3RAgIIIIAAAggggAACCMxSgLYRQKBeAlyJqdfxqmxvkySxhz30ofZP//R2e+QjH2UHHXxQoa9ZIe9Z3W6iIqW+yCNO/sYUEQTmSSA+72M6T2NnrAhUXSC+LmNa9f7SvxkI0OQcC2jSN8YcMzB0BBBAAAEEEEAAAQQQQGAeBBhjDQWYAK7hQatSl7MstYWFxJ5z+rPtTRe80Y4++ggLun033gWQts3S1MNnfPO8Uh+B/gCdF2tThZcse2huWLGssEkLGlwMixfWlfKSbNJhZizDBPRcV+j5rlTbKdWy8mOG7lgcFKb6FWPWz+4INFrAXyPx55NSjVWpXlPKrxr+w936o7tTXofX33stKt9dNydJTulvd8PSZjLoOCs0OqUeEUBFRO0EQvAnsT/MjDt/a3f06DACCCCAAAIIIIAAAggggMC8CPgVmAkNlWrmUuCQQw6xV73qVXba6adbq9XqM/DJ3rwkpvkC33oCunKm6BWQQWCOBHjuz9HBZqi1E9DrU1G7jtPh2gjo+aWoTYfp6ACBLP8Pn5znD6CZjyJGiQACCCCAAAIIIIAAAgggUGkBJoArfXiq27l2mtp973u8XXjhBfaYxz7W9BHQWZaa7uYNllmM/SNI92fJDRDgpTgAhaJ5EcjvCpyXwTJOBOomwM+nuh2x/v5qmjU/P8usc57mqc3ki+fSTNhpFAEEEJiCAFUigAACCCCAAAIIIIBA9QW4ElP9Y1SZHnauF2oiN7VHPeof7M1vucCOP+EES30yOFhq+jS42Nn8YmNcIB0iIFGFVqf6Vteg3whsQCA+933XwPPfFXggUCEBvT4V6tKkX5+qT6G6iTIE4pGMn7qstIx2V7ah4x4j9mrlVpRUXyAzP37+ME+z/C7g6veZHiKAAAIITEyAihBAAAEEEEAAAQRqIsAEcE0O1Ky7qYs7+tu+m7dssWc9+xl2/vmvs4MP3uLdWvSJ37blE8C6AKRbTLxUicKzPAYJCCeGXzzrbKIrabow2lniOwL1ENhIL/VcV+j5rlR1KNWy8mOGJpQHhal+xZj1szsCjRbw10j8+aRUY1Wq15Tyq4ZOLfuju9Oa6+hu38Akp/S3u2HpakPW5K0fod67WX++f39vyrSPon9decuxl/0tqnf9ZSxXXUC/E2RpZmnazv/+r5ar3mf6hwACCCCAAAKTEqAeBBBAAAEEEKiTgK7Q1am/9LVkAV2aU4QQ7LDDDrOzz365nXHGCyyEkIc+SzDogm4MyywU+ljMF4rJLhPIfCmGZ3kgMFcCeu5rckDpXA28GYNlFA0X8Nelfr77z/bJD1Sve8Xka25yjX5ELD/R2sAJVur7xLCZfBWOd5wBn0k/aHQSApr4zWMSlVEHAggggAACCCCAQPUF6CECCCCAQO0EmACu3SErr8P5RZ2sbS1/lmw/7lh7wxvOs8c//nG2sGlTrxMhBAtJYiEklni0zFOPuEHwTOLBYzUBSa22DesRQAABBBCojgA9qb+A5mHLGwVnhOVZ0xICCCCAAAIIIIAAAgggMDkBakIAgXoKcCWmnsetlF6HEEz/TjjxRHvzm99sJ510kgWf5FXjIfgaD+UVQd+IDQpEvZhusBp2QwABBBBAAIFGC+RnCroNWDHbkdI6AggggAACCCCAAAIIIIAAAgg0X4AR1liACeAaH7xpdl1zu0kr2GMe+xh761veYocffpg351cb84+CNGv5BsGC5ff7Zp7rRuabLAuz/O/UecKjKOBeFsMdO6uCJ7wkHYEHAuMJZP46GhT+jmV5jFc9eyOAAAKzEtAdu/4Ol7+TDUr7+xW8QKGPfvasJX6eplA9CpUpVSg/nYg9Ve3dfO8cSGVE1QRCEkwxrF9Z1vk47xCCJR7GFwIIIIAAAggggAACCCCAAAIIVE5AV2HG6xR7N1JAF32e97zn2Xnnvc62bN0ycIzBS4MmL3URT2keXlh4+HXGwhLZ5QLBFxWe8EAAAQQQQAABBKYhUMmTMZ3/KKYxYOpEAIGpClA5AggggAACCCCAAAIIIIBALQSYAK7FYSqvkyEEO+DAA+3MM8+0Zz3zmd5wZl7kqf6nf9a7c8QL8ofuGOHyXU4x5jdeimMCsnutBXj+1/rw0XkENiSg171iQzuz04QEyj0C5bY2ISKqGSCQ6eN+BpRThAACzRdghAgggAACCCCAAAIIIFAfAa7E1OdYldLTrQdssVe98mw79dQnmvJmmber8ITHhAXkqlC1qb7VLegvAhMQiP+FJKYTqJIqEEAAAQTWJFDu2YdaixHPf9bUTTaqiIAmfrNMx7AiHaIbCCCAAAJlCtAWAggggAACCCCAQM0EmACu2QGbVnd1Ge6oo4+0Cy+4wE559KMsSYItLS16c1qTmaZmBj1Z9OnPWW8ry//er5a9iMcogfzWaZdSmk+ya2NfzgWVJxCousA4/dM7ikLvKkpVl1ItKz9mBL84PSjy15evG7N6dkcAgVECeo31R3f7bEKv8W51dUzy8yZ/uxuWTntMqbetiO2rvWJey5OP+Hzor1nnPf1lLFdVIMsyy5j8rerhoV8IIIAAAghMWYDqEUAAAQQQQKCOAlyJq+NRm0Kfjz/+eHvDG95gD3jg/S1oUlLRm5g08+uFNvRLK2P4RlzOc4R1PSQWY107sjECNRbQm0aNuz/vXWf8CCDQCAFN/pY3EE0Ed1vTeaaiu0hSfYE0LRy/6neXHiKAAAIIIIAAAghMSoB6EEAAAQRqK8AEcG0P3WQ6vtRetJNOOtHOP//1duKJx+f/s18XeEIIFoKHN6MnSbxGp7QYvprHRATCRGqhEgQQQAABBKYtMF79OqtQjFcLe09GQOd0k6lpLbVw3NeiVMVtskz/UbGKPaNPCCCAAAIIIIAAAgggME0B6kYAgXoLcCWm3sdv7N7//SMeYRdceKHd5z5H2+Liok8Ad6vsXudhWrLrMdUkKsd0qo1ROQIVEei+yVSkN3QDAQQQQGBNAmw0hwKdCWB+bs/hoWfICCCAAAIIIIAAAgggML8CjLwBAkwAN+AgbmQI+pjnR/z9w+2817/eDjroIFtaWrQkSTzMQhKsFTphhS/dJaILQKllptDHBmq5sEkvqw+JU/QKyCwXyPF8wlepeZqvVcpLMqfgW8MFdBFZoXcJpRquUi0rP2bo74wOCtPrSzFm/eyOAAIjBPQaGxUjdp2DVTqXGhXTJkj8rVYR+6D2inktTz7i80E1d/M6/1GoiKi0gM71FZ1O8h0BBBBAAAEEEEAAAQQQQAABBOoioKswG+sre9Va4DGPfay9/rzz7ICtW/Ppx1arZZoAzhdqPbI6dV4Tvoo69Zm+IjBpAZ+NyKuMab7ANwQQQACBRgvo/EfR6EE2YnD60zBm/IxuxMEcdxDsjwACCCCAAAIIIIAAAgggUCuBpFa9pbNjC7TbqT3r2c+217zmNXbgQQf6fG/aiaxtwaO/gXhXiO4WKa4jP2kBXoqTFqW+OgmkdeosfUUAAQQaI1Du2Ue5rTXmIM1wINz5O0N8mkagYgJ0BwEEEEAAAQQQQAABBOonwJWY+h2zdfZYEyv74znPebadeeZLTR8Bvbhvb6eubPX/1Z9yk0bHaqLf5a5QpTpGSmsRdBIBBBBAAIENCOhnXYwN7M4uExfQ0Zh4pUMrVGsx4vnP0I1ZMWsBP0SdCWDPzLovtI8AAgggMEsB2kYAAQQQQAABBBCoqQATwDU9cKt3O15g624ZMnvu855jLzzjBZZl7c7f+O39zV8zX236inf6asJXoT/PptA6pQrliTEFBB6j97F6usCm4zZm3eyOwFQFalB58NfRoDAvz6MGY6CLCDRKgNdePJw6jxoVcbtppTq3U8Q+qJ1iXsuTj2HHX+c9k2+NGicg4IcmTdv+O4NnJlAdVSCAAAIIIIBAXQXoNwIIIIAAAgjUWYAJ4DofvbX0vTsJ8vSnP9XO8MnfzZtbPt3Y9j2HXYzzVYVHvOyji4OFYrITFZByjIlWTGUIIIDAZAWoDYFxBHRO0tt/bechvc3JTEWg3PM7HfPuMHr/Ca67TFIpAU3+pqmOl85PK9U1OoMAAggggAACCCBQlgDtIIAAAgjUXoAJ4NofwtEDaLVa9tznPs/OOvsss2A++etJCBZCJxILlocvKw2hUx5CMH0l3VR5YpoCHe9ptkDdCFRXIKlu1+gZAvMukO1/fc47RZ3Hr094KcZsxsJzaTbu6281XcOfh1l/reyBAAIIIIAAAggggAACdRGgnwgg0AwBrsQ04zgOHcVTnqI7f184dP2gFUxFDlKZZlkUj+k026JuBKomEJ/3Ma1a/+gPAvMsEF+XMZ1ni7kfOwDzJMCNv/N0LkTeoQAAEABJREFUtBkrAggggAACCCCAAAIIIFAUIN8gASaAG3Qwi0PRdZvTTjvNXvGKsy1JEtOdvMXwAtPH/ilSy0z/019ppv/xn2YWPHSnSL5crJj8ZAQEH8PihXWlvCQnA0wt1RbQc12h57tS9VaplpUfM3TH4qAw1a8Ys352R6DRAv4aiT+flGqsSvWaUn7V0MfG9kd3p7wOr7/3WlS+u25OkvjJx8PSZjLoOCs0OqUe+XNK7/sqI6okkLb9N4JMkeV/A1i/C2TZ8nyV+ktfEEAAAQQQQAABBBBAAAEEEEBgsIBfgRm8YmgpK2oh8JSnPMXOOOOMkX3NRq5l5fQFdOFTMf2WaAGB6gnw3K/eMaFHCEQBvT4VcZkUgUkL6PmlmHS91DeOgCZ/O3/7d5xa2LdxAgwIAQQQQAABBBBAAAEEEECglgJMANfysA3vtG7gPfXUU+3Ml73MFjYtWP8dJsP21I0Yw9YVy8lPS4CX4rRkqbcGAvldgTXoJ11EYC4F+PlU98Ouada1ng9Od6w8l6brO17t8U5fs8xC0LNmvPrYGwEEmiHAKBBAAAEEEEAAAQQQQKC+AlyJqe+xG9jzRz/mUXbmy19mW7ZutjRdyj+6beCGFFZAIPM+KDwxfVym0koHnUNgggLxue9VBp7/rsADgQoJ6PWpUJcm/fpUfQrVTZQhEI+k/rNfjDLaXdmGjnuM2KuVW1EyGwHd+atJYLUeU+UJBBBAAIG5FWDgCCCAAAIIIIAAAjUXYAK45gcwdn/fvn329//wCHvlK19pBx98gLVCsIWkZUG3fPjkYp74xjH1LI9ZCuhAxLB4EVSpLozOsmO0jcAwgUmW67mu0PNdqepWqmXlxwxNKA8Kfy+0PMasn90RaLSAvw7jzyelGqtSvaaUXzV0atkf3Z3WXEd3e5IVAprA9SOUv5MNSvt30Dur9lH0rytvOfa0v0X1rr+M5VkIaMI3S/V3flP+8+gsDgBtIoAAAgggUDkBOoQAAggggAACTRDQFbomjGPux/Dwhz/cXvWqV9m2bYf4hZvOhbbO5G+Hhg9y6zhU87sugMaoZg/pFQLTE9BzX+9ZSqfXCjWPKcDucyrgr8t80tbTiQvoda+YeMWNrjA/EjqpU6xzpKnvE2Odu05o88Lxzv9TQT6aCdVNNRsV0FHIUh0b5TZaC/shgAACCCCAAAIINEaAgSCAAAIINEaACeCaH8o0a9uxx97HXvHKs+2II7b55K95ZBaSzqHVncBJZubX/Eyp8VVRAR2hinaNbiGAAAIIzLUAg2+ugOZhyxtd59y0vPZoaS0CWaY7f7Ul56JSIBBAAAEEEEAAAQQQmGcBxo4AAs0S4EpMzY/ncdu32+vf8Aa7733/rjuSzELgAk4XoyZJPF4xrUm36SYCCCCAAAIIlCqQnylk3qTCkxIeNNFgAT2N0u7dv1mmu4AbPFiGhgACCCCAAAIIIIAAAgggMEqAdQ0UYAK4pgdVc7yHbTvUzjnnHDv++ON9FLqEE8MXuw9dytHH/WlNnmaZpd3QJpnnlRIlC+iP8cWw/HKud0ApL0mH4IHAeAKZv44GhXl5HuNVz94IIIDARgXij/5h6Wr16o7d+E42KO3fX2cWCp0Dap0+DUahehQqU6pQfjoRe6rau/kIoCJi4gIhJBY8Vqs4baeW5X/7V78pDNqaMgQQQAABBBBAAAEEEEAAAQQQqKtAsuaOs2ElBOLlmU2bN9m5555rD3jgAy1JdGlv/d3b2F7rb4c9hgnoCCiGraccAQQQQAABBBAYUyCePI5ZzWR31/mPYrK1UtvaBfSfQNPMJ4DzqOSTZO2DYcvpCFArAggggAACCCCAAAIIIIBArQWYAK7R4dOlmSQE27x5s73oRS+yhz3sod77tqXpkmVZOw9dSovhK/N73XSnh/IxtF5l67nbI+5LOi2BZFoVUy8CNRDg+V+Dg0QXEZiwgF73iglXS3XrEij3CJTb2rog5mxj/U7Rzu/+1QSwluYMgOEigMCqAmyAAAIIIIAAAggggAAC9RfgSkyNjqEmbts+2Xva6c+2Zz7z6X13/u6/eKPtajSsOe6qjplCBPqwbqWVDDqFwBQF4jtWTKfYFFUjgAACCCwTKPfsQ63FiOc/y7rDQgkCkm8vtS1N26a7gEtokiYQQAABBOolQG8RQAABBBBAAAEEGiLABHANDqQu1KRpasHnRx7/uMfZc597enfyN8vLQvA0M/PEfBMrfqW+oL/7pvBs/tB2eYZvsxPQQYhhfvDynijVEcsX+IZARQSm0Q29Uyn0I0ip2lCqZeXHjOCvo0FhXp7HmPWzOwIIjBCIr7Ni2t08m9BrvFtdHZP4o39YOu0x6XxQkflbrkLtKVUoP52Iz4X+2nXe01/G8tQFsswnf7nzd+rONIAAAggggEAtBeg0AggggAACCDRJgCtxNTiafo3OJ3wTe+CDHmCvfd1rbPPmBe+1LprpgppSX4wPLcaIZaQVF4gHTGnFu0r3EJiYgN7ZJlYZFU1LgHoRQKDRAtOd+O2n03lrtyzOgHcXSaYvoLNM3fGbppllWeFYTL9pWkAAAQQQQAABBBCogwB9RAABBBBonAATwJU/pKnpDt/j/m67vf7159mWLZt9OXQj8bQbSWJJ8LyPJ3Qj8XTYg+tuw2RmVa6jNqu2aRcBBBBAAIGVAtMp0dmJYjq1U+tggcRn/4oxeKtpl3Lcpy08sv4ss6WltsfSyM1YiQACCCCAAAIIIIAAAvMnwIgRQKCZAlyJqcFxPejgg+3cc86xI488cmhvmT4cSlODFfHoxbQGXaaLCIwt4LMRY9dBBQgggAACUxKg2soL6OfooBje8c6dv9pn+DasQQABBBBAAAEEEEAAAQQQmCsBBttgASaAK3twU+9Zaq2FBTv77LPtpPvfz9K0nX9kW5ZlpqlChRdaL7K0uz611POqQdt6RaaP+FPEO3/zfbWCmI2ADkaM/GiqGzoqvCQlQTRdIPMBKvJ3Kc/rEZeVHzP0d0YHhen1pRizfnZHAIERAnqNjYoRu7KqoQLx+aDhdfO9cyCVEesX0M/MUbG8Rm2pu3/9Vwj/XUFLy9evXKIEAQQQQAABBBBAAAEEEEAAAQTqLqCrMKPHwNqZCpx++ul2yimneB9WXqzRdKGv6E0fKh9j5dZxjQ3c3viagYCOoGIGTdMkApURiO9WMa1Mx+gIAggggMDUBHT+o5haA1TcFdBP16WlJYv/kbRbTILAcAHWIIAAAggggAACCCCAAAIINEKACeCKHsaQBHvc4x5np532LNu8uWXBr5Hl4f31rCnMr+joAOZ5L5/GgzrLEtCRLKst2kGgagK6E7hqfaI/CCCAQDMEdJ7Y+wQYP3dUfjYj41xnFu5pmlraTrnzdxb4tIlADQXoMgIIIIAAAggggAACCDRHgCsxFTqWfk3Oe6OJkNSOOeY+9opXnm0HH3yQl/mlO394Jn8Usvky3+oqoCOuUP913JVWKugMAggggAACExTQz7oYE6yWqkYKxDON+KnLSkfuMLWV8dgrjb2aWmNU7AJS7kz+ytwLeCCAAAIIIDBcgDUIIIAAAggggAACDRNgArhSBzS1pNWyAw7cam9+84V28CEHe+8yj9QSC9YKwRKPEIKFEMz8YSExXdLpD+Or2gK6/SaGbuXOe5v5dx1JT3ggMHOBGncg+OtoUPTeLWs8NrqOQC0F/DWZv/5q2fmJdlqTr6Nitca0b9QclPbvrzML7aPoX1fecuxpf4vqXX8Zy5MTyKzdbucxuTqpCQEEEEAAAQSaKcCoEEAAAQQQQKCJAkkTB1XXMWk+d/OWBXvFK8+y44471i/YLI4eiq6baafRW7G28gI6kDEq31k6iAAC8yDAGBGYhoD+Y0av3mGTgr0NyAwQ0NlC5z8ADli5SlHq54wxVtl0Sqt1zLtV9/4TXHeZZOICaeYTwEttrzd/1njKAwEEEEAAAQQQQACBAQIUIYAAAgg0VoAJ4Aod2qTVsqc99Wn2pCc+0SwEW1hY8CRYSELvzt/EPO+RXzczM/1dL0941F4g1H4EDACBjQskG9+VPRFAYOICyyrMeH0u86jxQuLzgDFmMwyeS2W5Z5bZ4uKiZVlh0r2sxmkHAQQQQAABBBBAAAEEaiNARxFAoNkCXImp0PG93/3uZ89//vPNgk8GZpknnvrDCl+Zl8coFJOttUA8yDGt9WDoPALrFIjP+5iuc3c2RwCBKQrE12VMp9gUVa9JID8SmW+q8GQKD6qsuUA++btvn6Vt3f1b88HQfQQQQAABBBBAAAEEEEAAgWkJUO8cCDABPPODrP+Zn9oRRx5u5533Gtu6dbNlmV+w0f/YTz1NUwupX+WL4f3NJ4CVesSH/rabQgdUEctJKyqggxXD8su53lGlHD2H4NF4AT3XFXq+K9WAlWpZ+TFDdywOClP9ijHrZ3cEGi3gr5H480mpxqpUrynlV43Ut+gPL9Ijr8Pr770WldeK+Yn8E1z8tG5YupqE9pPasOjfX++s2kfRv6685dhbtdjN588p9U5lxOQEOnf+6m//bqxO9kIAAQQQQAABBBBAAAEEEEAAgaYI6CrM4LFQWprAlq1b7XWve53d5z7HeJt+VdC/65JYDF/sPTT521vQBr0FMvUT0AFU1K/n9BiB8QV47o9vSA0ITEtAr0/FtOqn3jIFqnkk1StFmRJNb6s7+bu01PSBMr5pCVAvAggggAACCCCAAAIIIIBAowSYAJ7x4dR077Of/Wx70IMeZCEEC96f4l0ayiu8uNQHjZUtwEuxbHHaq5BAfldghfpDVxBAoCDAz6cCRq2zOp+MMZuB8Fyapnvmv1Sk+jbNRqgbAQQaK8DAEEAAAQQQQAABBBBAoHkCXImZ8TF9yEMeYqef/ixrtazz0c/eH00Ce8Kj8QJ+pc4UGqg+LlNpJYJOIFCCQHzue1OB578r8ECgQgJ6fSrUpUm/PlWfQnUTZQjEIxk/dVlpGe2ubEPHPUbs1cqtKFmvQGZpmvrvEW7LBPB68dgeAQQQQMAMAwQQQAABBBBAAIGGCjABPJMDm1qate3Ag7bYS17yIjvggAPMCyz4ZKCi2CVdpFsWvjK/ZMYssUvU+BFvwVHqx70zEh1Zv3jXWeA7AjMSKKNZPdcVer4rVZtKtaz8mKEJ5UFhql8xZv3sjkCjBfw1op9NMTTWPO/lyq8aOrXsj+5Oel12s/OaLDun83O5/uVJu+idNbYx6brXXp+eO4r+PdS7/jKW1yugu37TtG1LS23TRLCW11sH2yOAAAIIIIDAvAowbgQQQAABBBBosoCu0DV5fJUd20KrZS996UvtAQ98gIX8wmpm/ZO/AzvvFwt9w4GrKKyrQOYdj+FZHgjMlYCe+5oYUDpXA6/mYOkVAssE/HWZT9p6uqx8Egt63SsmURd1rEUg9XPIGGvZfvLbFI5399x38m3MYY2Z7gBWpJZ5fg4FGDICCCCAAAIIIFLCFcQAABAASURBVIDARgTYBwEEEECg8QJMAJd+iP3ijKX2iL9/uD3pSU/0uVy/GheC+cMjWGKd4LqYzdlXmLPxMlwEEEAAgaoJ0J/5E9D5ZnmjTspram5ayqydf/xz5pO/ae8zZeZm+AwUAQQQQAABBBBAAAEENiTATgggMB8CXImZwXE+7rjj7JWveqVt2bK113qZ03+6j0fRa5zMjAXi0Y/pjLtD8wgggAACCCAwbwKMt3YCmS0tLVnabvskcNv46OfaHUA6jAACCCCAAAIIIIAAAgjMQoA250iACeBSD3ZqrYUFe8lLXmJHHnGkZda2xFJLMnVCk3/BsrA8zFRuq37pDg6FPlxP0b+D1ikyr64Y/duxXJLAsoPgByVvVikvyZyCbwiMI5D562hQ+Duu5TFO5eyLAAIIbFxA52KjYuM1D94zeLFCH/3s2fycU+edsQ8qK+a1PPnw9+Tee283H8+DJt/YnNSY2ZImftup6e/+2tgf/TwnbAwTAQQQQAABBBBAAAEEEEAAgTkS0FWY5cNlaaoCT3vqU+2UUx5lIQkDpnaDt90fXsSjoQLxWDd0eAwLAQQQQAABBGYvkP9Hw9l3Y3kPOAda7rG2pSA2yzqTv0ttn/z18MnfSh7itQ2JraogQB8QQAABBBBAAAEEEEAAAQQaKcAEcEmHtd1Obfv27fbCF73A0qztraZ++caTij3ozqwEeCnOSp52qyDA878KR4E+IFCugF73inJbpbXlAuUegXJbWz7SBiz55G8IybLJ38wnfxswMoaAAAIzFKBpBBBAAAEEEEAAAQQQaK4AV2Kmfmz1f/JTO/CgrXbOua+2gw86yJIE9qmz16IBPTcU6uygD+5WealBYwjMQMCvaOetxjRf4BsCCCCAQAkC5Z59qLUY8fynhEE2pQmf7N23uM8W9+2zNNV/JjX+M2lTji3jQAABBGYjQKsIIIAAAggggAACDRdgJnJqB1h3+PpFLp/TWFxatCc/5Un2gAc8wFvLLEu56OUQ8/2If3BPae/ynZ4X/pyZbxlGPzOBMhv2N0ZT6EeQUrWtVMvKjxnBX0eDwrw8jzHrZ3cEEBghEF9nxbS7eTah13i3OpL1C6T+VqvIPFWoBqUK5acT8bnQX7vOe/rLWB4mkKaptZfaFsL+11ESgg0K4wsBBBBAAAEEEBgpwEoEEEAAAQQQmAeB/VcQ5mG0JY/Rr615i6k98IEPsBed8QJrLXRKvJAHAgUBXQCNUSgmi0CjBXg/rNThpTMIIDCXAtOd+O0n1URwt0z/AU7RXSRZTSCzpaUly7LUQgi9WG0v1iOAAAIIIIAAAgggsEKAAgQQQACBuRFgAnjKh3rLli324he/yA4+5BC/aMMk35S5a1x9qHHf6ToCCCCAQJ0Fyu27Tj0V5bY6760lfgpajNl4cNw35p7Z4uKitdup7x66v0941h8hhN5kcAj7876KBwIIIIAAAggggAACCCCwQoACBBCYLwGuxEzrePtFGFX92Mc+1h760IflF2s6H/0cVEwgUBCIz4mYFlaRRaCxAj4b0dixMTAEEECgNgJ0tOICS+22TwAveS/1czOGL/JAAAEEEEAAAQQQQAABBBBAYO0CbDmHAkwAT+mgJ0li2487zl70ojMsaSWWttP8f+hPqTmqrZuAPnMxhsWJX6W8JOt2KOnvRgTiBezUd1beE1OqZeXHDP2d0UFhen0pxqyf3RFAYISAXmOjYsSuc7Aq/ugfljaTID4fNLpuPgKoiBgqkKY++btv0br/r7S3XZZlnf9cOiTtbbhqhg0QQAABBBBAAAEEEEAAAQQQQKCpAroK0xkb3ycoEGxpcdFOO+3Ztm3b4eZXaCZYN1U1R0ATvormjIiRILB+AU38aq+YKk8ggAACCDRbQOc/imaPcpzRpVlq+3zyd9Bk7zj1si8CPQEyCCCAAAIIIIAAAggggAACjRZgAnjChzfN/yd+ag97+MPtiU94ooUQPBILiacerRBMEf8Om1Xki27MWiCZdQdoH4EZCkzozt//l707/ZLkOu87/9zI6q5uAI2uBhpLY22QWLiIJEDSJChZMiFSGu4j6WihNLaP/WL8N/nF+HhGxxblMzqiNJZEHsuSSC0USYkmSFASSAobgUYDvVb1VmtGzPO7mTcrKiszK7Nyj/xW55M34saNu3wyoio7bkXWFEdA0wgggMCsCgTvWCjMymFT+eK9Tj/smvCt13dsc2PD8lw/H/3F62dHyiCAAAIIIIAAAoskwFgRQAABBBBA4EABrsQcSDRYgeBX11ZOnbQvfvHX7cjRpcF2pvSCCeiCnkLD1gU+pQQCCCCAwGEE2GceBPSzLsU89LcafUzvNNKnLiudzsjSa6809Wo6PZnZVjVb753Tnb+a/C0KWXkGDwQQQAABBBBAAAEEEGgJsIAAAggg0J8AE8D9OfVZKrdaltnP/MyzdubMGSuKwiz4hRuP9jt+fZ7YFMbXYgroxU8R//apGPx4MT9etEgggMDhBfx7rnWKeH5xjh0elj0ROKyAzjvFYfc/cL+5KZB+9HdLDxqIJm8l2S3a99c7C+2jaN82ufXU2/YW1bv2vAVe1+Svk2xtb1k9r0eIEJRpFkLYE8YXAggggAACCCCAAAIIILCYAowaAQQGEGACeACsXkX9ek3cfOaB++0XfuGT1pp8ML4QOEhAR0+Kg8qyHQEEEEAAgTkV0C9mtLrebVKwVYCFDgJ6t2DBNyg8GeSR+z4pBtlvdGX1mjdrSzPgzdXhkorsXRS2ubVp21tbZr5ckVExDAQQQAABBBBAAAEEEEAAAQRGJEA1gwowATyoWJfywa/GLR9bts9+9jN2x4k7upQya7/e1b5ufC2oQFjQcTNsBCTAjyIpEAjMpEDB+TmTr8uIOqX3oSOqqo9qOJZ6IW1vb9vO9o5Z4D2hDfJFWQQQQAABBBBAAAEEEEAAAQQQ6ChQqSsxHUc4qUy/VvPEE0/aBz/4IdMFnEk1SztVEPCDJw4jpXGFJwQWRCAd9yldkGEzTATmQiCdlymdi05XupPxldBtwIpKj3SBBuev5fb2lm1ubvqgC9NrHIKefZUHAgj0FGAjAggggAACCCCAAAIIIIBAdwEmgLvbDLTl+LFj9su/9Mu2tFTzWLKaX75RpL/9qzssFO2V6m+yKdrzWR9YYL520Iuewo+VRueDJ5ySjsCj8gI61hU63pVqwEq1ruUhQ3csdgpT/Yoh62d3BCot4OdI+vmkVGNVqnNKyweGPua3PZo7xTq8/ta5qOXmNpK+BPReUmrdor0SfWdV6KOfta3T+1LVqdD28UTqrWpvLsdjSj1T3gJHYabJ3+3tHQuh4RFCI5VKURTWKbSNQAABBBZcgOEjgAACCCCAAAIIIIDAAQK6CnNAETb3I/Dssx+zd7zjbCyalS7cxAyeEOgooAt8io4byRxIgMLzJ8CxP3+vGT1eHAGdn4rFGXGlR+qTjLM3Ph1fitnr2cR65K+LJn91529R5HECOIQFN5kYPg0hgAACCMy3AL1HAAEEEEAAAQQQ6EeACeB+lHqV8Qs1t99xh33uc5+znXrdirpfzck9mvvojgpFc5UEgS4CnIpdYMheBIF4V+AQA2VXBBAYowA/n8aIO/WqJ/vqTra1qeP26oD/V0GTv1tb27FUCEz8RgieEEAAAQQQQACBgwTYjgACCCCAAAJ9C3Alpm+qzgWDFfarv/orduedt1ue172QX9HxZx4IHCygY0WhkrmeCAQWSCAd+z7kwPHvCjwOKcBu4xDQ+alQ3aM+P1WfQnUT0xaY7Cuh1lKk42vaApNtP07z+tA1+bu5uWXpzt/J9oLWEEAAAQQQQAABBBCYTwF6jQACCCAwmAATwIN5lUo3LmA99o7H7KMf+YhZkVstBAttt/umP3HWnpYqYnERBXScpLCiKaBUx1VzlQSBygroWFfoeFeqgSrVupaHDE0odwpT/Yoh62d3BCot4OdI+vmkVGNVqnNKyweG3lq2R3Onvutolj84mbsS7e8H29fHPaA8mClSu2qvvKz10YcfU6Zor1nf99vzqr2uEW9tbVrjzt/C/9/gL0i1h8zoEEAAAQQQQAABBBBAAIFRCFAHAggcQkBX6A6xG7skgS984bN22+3H/AKOLmwp0hZSBPoVKLxgCl/kgcBCCejY1/dOpQs1cAaLwBwI+HkZJ209HXlvdd4rRl4xFQ4goMnfAYoPWbT0esdfKhj2uBqyOxPePc8L29rU5C93/k6YnuYQQAABBBBAAAEEEEAAAQTmWoDOH1aACeCB5XTxKrfCcnv/B95nP/VT77N6XR/93KgoXc9KaSOXZwQOEuAOkIOE2I4AAggggAACoxXQ+9XR1tirtsX9b0fhc9362Oft7R0Lgfd8vY6SvrdREAEEEEAAAQQQQAABBBBAAAEEegpU4kpMzxGOaePS0pJ94Qtf8Is4Znldk8JjaohqF0AgXQhM6QIMmSEigAACCCCAAAILIOBzv7a1tWXpb/5qyCHwnk8OBAKHFWA/BBBAAAEEEEAAAQQQQACBgwWYAD7YqFVCd/0WRRHv/v3oRz9qDz30oGZ/LQuFTwSHGL5iKfSxeiGE1v7lBW1TlPNYPpTAfO6kFz+FpWNEKafkfL6g9HqmBAo/jzqFeX6MmeotnUEAgQUS8LeM1ivGTZEVZorUB7VXXtb66KP8vbe53HoPNPrWZqlG57btOPm7afo/RAghdk/LvSIW4gkBBBBAoJMAeQgggAACCCCAAAIIINCngK7C9FmUYvGSjV+4OXVqxT772c/a8vIyKAgMIaAjSjFEFQu/KwAIIIAAAgggMH8Cev+jmL+e99vjNPm7sbHpuxSWZdUerw+SBwIIIIAAAmMWoHoEEEAAAQQQQACBQQSYAB5Ey8vm+Y4988Gn7YEH7rO6L3sWDwRGIMCpOAJEqphbgUMe/3M7XjqOAAIW78bn3J/2kTDZV2CyrU3Ttn3yd5p9oW0EEEAAAQQQQKASAgwCAQQQQAABBAYWWJwrMQPT7N2h0JUcz7r99tvtE5/4hOV5bpYyPZ8HAoML6KBSaE8/npQQCCycQGiOOKXNVRIEDhBgMwIIDC8w2Xcfai1Fev8z/BhmrQZ9tPPW5palO39DCBZCmLVu0h8EEEAAAQQQQAABBOZGgI4igAACCBxOgAngPtzSPK8uVX3kIx+xe++5p4+9KIJAD4H0B/eUmo4slVWqC6NaJhCosoAuhCv0I0ipxqpU61oeMoKfR53CPD/GkPWzOwII9BBI51k5bRbX3+ZuLg6ZzO3uhX+r6xXjHlju7StSH9ReeVnro490LLTXrPc97XnzvB6sXs9tfX3DNjc3rShyJn7n+eWk7wgggAACCCCAAAIIIDALAvQBAQSGEBjR1fYhejAHu6Zf2l9ZWbFPf/rTtrR0JPY6BL+KFpd4QmAYAV0ATTFMPeyLwDwJ8P1znl4t+ooAAtUU0OTv5EaW7zalX4BT7OYfi+eQAAAQAElEQVQMsDR7RYuisNwnfDc3N2xri8nf2XuF6BECCCCAAAIIIIAAAggggMD8CdDjYQWYAO5TsFbL7OkPfMDuued0n3tQDIFBBJgMG0SLsggggAAC8yqgt56Kee3/fPY7K8zKMZ1RVPN11+RvvPP31rptbm7Fz3VxblP+dJwr3irDQwABBBBAAAEEEEAAAQQQQACBvgTm+kpMXyMcUaGjR4/aL/ziL1qWZX5Bp3QHw4jqp5pFFgjNwae0uUqCQKUFdHm80gNkcAgggAAClRZovG/L89wnfjdjWJz+NWtsMb4QQGDEAlSHAAIIIIAAAggggAACCCDQvwATwD2sND1RFLlfysnt537uX9qZM/d56cKCqwXdRuFbQuASj6NM4zHfbeozF1O0LhPqWPKDa75HRu8R6EOg8DIK/TKNUl/176dmWtfykFH4edQpzPNjDFk/uyOAQA+BdJ51S3vsugCb9KnHvaKaBOlY0Oiay633QMqb1yji3/zVXb87OzuWZcFCCJZ5WPOrKArrFM3NJAgggAAC/QtQEgEEEEAAAQQQQAABBAYU0FWYAXdZnOIhDrWwUysr9vHnnrM8r3uOJisUvhgnLJQSCBxGQEeY4jD7Lvo+jL86Anw/rc5ryUgQQACBfgX0/kfRb/nZKJfmdjWpm+781d/8Nf8/gT4lKIT5G9NsyNILBBBAAAEEegmwDQEEEEAAAQQQQOAwAkwAH6AWssze9/732+m777Z4YcfLt+7c8GUeCIxGgFNxNI7UMp8CA975O5+DpNcIIIDAVAQ0Jdl671qYadmm8jX/73VCyGxnZ9t01+/GxqbV63ULQcIN0BDCnvVGLs8IIIAAAggggAAChxZgRwQQQAABBBA4tMD8X4k59ND721GTvp/+9P9mtaXML+g09gmeKDzhgcAQAn4V1hSqggkwKRAIIIDAQQJsn2cB/axLMc/jmK++p3ca6VOXlU5nBOm1V5p6NZ2eHK7Vwra2t2xjc9Njw7a2tuKnA4UQ/P8I4XBVshcCCCCAAAIIIIAAAgh0FWADAggggMBwAtlwu1d1b12YUuzYRz7yYbvvvntNUMEn6xQate6eyObx2pU6T0xfQAdQCj+uGh3SAaXjrrHGMwIIHFIg+HnUKeLfGPZth6yW3RBA4LACOu8Uh92/td/CL2jyVpLdoh1I7yy0j6J92+TWU2/bW1Tv2vNmdb2wnZ26bW5sWN1TfQR00Xz/puVZ7TX9QgABBBBAAAEEEEAAAQTmVIBuI4DACAQ0rzmCaqpXRbwkFcx+7ud+zpZqzuSTdY3J37ilNWAv0lpmAYHDCeiYSnG4GtgLAQQQQACBmRfQL2a0OtltUrBVgIUOAnq3YHrzqeiwvVdW7vuk6FVufNv0mjdr9/fVg38WdXPfCSea6N3e2bHNzU3b3t6xoiiNY8J9oTkEEEAAAQQQQAABBBBAAAEEqi/ACEcl4DObo6qqWvXob3q9+90/ZU8++aTl8UKPLrkV8VqVrlml0fq1NONO4KRBengBHUmH35s9EZhvAX4UzffrR+8rLVBwflb59S2/px3/OOfzWNra3LLNDZ/83dl2osLDLAshhvE1OQFaQgABBBBAAAEEEEAAAQQQQACBgQTm8krMQCM8ZOHl5WX7/Oc+Z1mWWdG41uM1BY/yo329vI1lBPoVSMdRSvvdj3IIVEEgHfcprcKYGAMCVRFI52VKqzKu+R1HfCX0vlQxv8OYi57rl0E3NjZKf+83t3z3PwVzMQY6iUBVBBgHAggggAACCCCAAAIIIIDA4AJMAHc0y+yRhx+1xx57zILlHuahS27B6sVuaEvdLwTp4/SMr0kJVKMdP44shR9djUHpGOOUbFjwXG0BHesKHe9KNVqlWtfykKE7FjuFqX7FkPWzOwKVFvBzJP18UqqxKtU5peUDI/cS7eFZesQ6vP7WuahlbViciJT+7a5bepCE7tiVWrdo39+biu8y0ntVfWqNQvUoVF6pQsvjidRb1d5cTgDKmsGo53Xb2tqyjY31+Dd/zRoz7rrzt1N3C///QDk6lSEPAQQQQOBQAuyEAAIIIIAAAggggAAChxTQVZhD7lrN3fz6TRzYz/7sz9nyseV4vWf3opguo8XNPCEwAgEdT4oRVLUwVTDQ6ghw7FfntWQk1RPQ+amo3sgWckSNucsZG7qOL8UMdMu7EYI/eVc0iZv75O/mxoZtbm5YnjueNjW3exEeCCCAAAIIIDAxARpCAAEEEEAAAQQQGEaACeA2vbzI7a6777Znn/0XzY9+FpFf+fHrP21FWUVghAI6zkZYHVUhME8C8a7APjpMEQQQmIIAP5+mgD6xJif76k62tUEQQxasXt8xfeTzrVu3bHt7J+6ued/Mn1LETJ4QQAABBBBAAAEExi9ACwgggAACCCAwtMDsXokZemiHq6BWC/bJT/y8HTt+1EK89ZeZ38NJstfBAjq2FCqpj8tUSiCwKALp2PfxBo5/V+BxgACbJymg81OhNkd9fqo+heompi0w2VdCraVIx9eUBUKj/cbHPW/Ej33e2dHkb+H/DwgxGiV4RgABBBBAAAEEEEAAgUkJ0A4CCCCAwGgEmADe45jbsWPH7Oln3t/MLczSJHAwvhAYnYCOqxTNvytnMdWF0dE1Q00IzKaAf29tHe9aVi+Vjuj414RypzDVr1B7BAIIdBbwcyT9fFKqQkp1Tmn5wNBby/Zo7tR3Hc3yu0llliKlf7vrlo57oLm/n1UUnirUnlKFlscTfkzF77/ttTtEe9Yk12WQF7azvW3rt27Z5uZmvAtYHwOduhFCiJPAIexN03ZSBBBAAAEEEEAAAQQQQACBkQpQGQIIjFBAV+hGWN08VxXidMTTT7/PHnjgPh+ILkopfDF48EBgbAI6zlKMrREqRmBGBXTsa3JA6Yx2kW4hsLACfl7GSVtPR26g814x8oqpcACB8U78tnek9HqnGfD2Ih3XR5jph3Ka4M3z3NbXb9mNGzdsa2vb8qKI/xcYYWtUhQACCCCAAAIIIIAAAggggAACfQtQcNQCTAA3RWu1zBQf//hznsOMryPwmKgAx9xEuWkMAQQQQACBBRLIfOKzHNMZ+nT/26GJX4UmfvX3fvW3fnXXr9b1KSz8nd/pHBUHtkoBBBBAAAEEEEAAAQQQQAABBBA4lMB0r8QM2OVxFt/e3rb77rvf3vnOd1pe6A4Fv1LGfQDjJKfulkCa/E1pawMLCCCAAAIIIIAAAkMKxHdY/tZe7/Hzuu783bDNjQ3ThHAIIX7M85BNsDsCCIxBgCoRQAABBBBAAAEEEEAAAQQOL8AEcPybZLkFl/joR/+F1ZaCa+Zm+shDfTwdk8A2I1/V6oY+czGF6ZjT8JT6gahFAgEEDi9Q+HnUKczzYxy+avZEAAEEEBhUoPy9t7nceg80aF37y6sqvYPq9pZd23zu17a2t0x3/d64qY983mxVpEng1kpzQXm9olmMBAEEEEBgfALUjAACCCCAAAIIIIAAAkMK6CrMkFVUY/djx5btYx/7WHMqTpeJNK6UaplAYNQCuiSpGHW9VayPMSGAAAIIIIBAdQT0/kcx/hHleWFbm5u2udGInZ2d2GgIk2k/NsYTAggggAACCAwgQFEEEEAAAQQQQACBUQgwAdxUfPoDT9vdd98VPwqumUWCwAQFOBUniE1TMydwwPE/c/2lQwggMLyAznvF8DVRQ28BTXPqQ23K0XuPcW2d7Outcef1um1srHts2vb2lhX+b1yjo14EEEAAAQQQQACBEQhQBQIIIIAAAgiMTGCyV2JG1u3RVZTu8f2Zn/kZW6rVRlcxNSFwoICOPoUK5noiEFhAAV2i17BTqmUCgV0BlhBAYDiB9E5DH5WcYrgaD7u33uukSL06bF299yvy3Hbi5O9mnPzd2tqyvBhvm717xFYEEEAAAQQQQAABBBA4SIDtCCCAAAKjFWAC2C8QnXngATt79qxfGBotLrUh0FVgz2046YKkUl0Y7boXGxCoiIAmexX6EaRUw1KqdS0PGcHPo05hnh9jyPrZHQEEegik86ycNovrb3M3F/tMKlcsTcB2Sw8asPYry7Yvt++vdxbaR9G+bXLrqZftLap37XlDrOvHiO++ublpt26t280bN2xzc8Pqed30N16yECyF8YUAAggggAACCCCAAAIIIDBLAvQFAQTGIDCiq+1j6NmEqsyymj399NN24sQd3uKIL0R5jTwQOFhAx12Kg0tTAoFqCDSv1FdjMIwCAQQQmIiA3i1oMjPGgC3m/m03xYC7jqi4JoKbVaVfhGuudk76z/WhWZEX8W7fDZ8A1sTv9va25XkeqbS9/9ooiQACCCCAAAIIIIAAAggggAACkxOgpXEJLPwE8PHbjttHP/JhK/yfxRgXNfUi0EuAS5O9dNiGAAIIIFAVAb31VFRlPPMzjsxnj1NMp9eje911R3OKPATTxzvfWr9l6+vrFid++bjn6bzEo2yVuhBAAAEEEEAAAQQQQAABBBBAYCiB0V2JGaobvXce59azjz5qDz/yiDfhV8X8mQcCkxdIk78pnXwPaBGByQvwPXfy5rSIAALzLhDfKejbp2LeBzNE/0OQRIi/upnX67Z6dTVO/u7sbFuR50PUzK4IIDALAvQBAQQQQAABBBBAAAEEEEBgeIGFnAAuLLei8LAd+9hPP1tS9Ktp+ki6Ug6LUxeoZgfSbStK44cTapi6mLmQp6QGTyyUgH+vbVy291Fr2ZPWupaHjMLPo05hnh9jyPrZHQEEegik86xb2mPXBdikt5m94iAC7dtNVvnt++udhfZRtG+b3Lp6plCLSj30/kehrAFCuxQ++RuyzOr1Hbu1vm7Xrl+3zTjxm36eDFAhRRFAAAEEZk2A/iCAAAIIIIAAAggggMCIBPwKzIhqmqNqdDHM/ErYqVMr9t73vsd73u2CUSzp23kgMA4BHV+KcdRdlToZR/UF0vfflFZ/xIwQAQQQmKTAbL7TUK8UfUj4j4dCH+nsqUrv7OzY9WvXbW1tza7f8MnfjQ3LMq/LH9pOIIAAAggggMC8CtBvBBBAAAEEEEAAgVEKLOQEsACzkNlTTz1ld955p/miZ/lVJZ8UDkXwueGsGb7cujvTi/BAYGwC2dhqpmIEZl+gy8d1zn7H6SECCCAwNwKh8VbX3+NOq8uHfK8TGv3NfRJ4a2vLrl27Zjd84ndrSx/37INqbOYZAQQQQAABBBBAYJ4F6DsCCCCAAAIIjFzgkFdiRt6PiVeoOwk+9KEP29LSksVPHm08xX6EOAkc/AJZiOs8ITAeAV20VKh2JsCkQCCAAAJJgLSKAvpZl6KK45vNMaV3Gv721lJMp6fptVeaetW5J41+Bu+vhxfJ89wnftdsbe2a6Q5gC/4e3R++iQcCCCCAAAIIIIAAAgjMuQDdRwABBBAYj8DCTgCfPn3a3vve90bVEILpjuDM/F/I/JpSI1We9b4+ZXwhcCiB4AdWitZBULNteAAAEABJREFU5nmmi6KHqpGdEEAgCQQ/jzpFPL98WypHigACExLQeafou7nKFmxMbJp1S0c9cL2zSG2Nuu7+69Nrr2jfQ73bm9fe16LI7eb6Lbuyumq31tet2KlbKAoLvlsW378HC8Gj8AweCCCAAAIIIIAAAggggAAC8yZAfxFAYIwC2Rjrnumqn3rXU3b77bft6aNfPtpdj1egmqtcVGpCkIxHQAdYivG0QK0IIIAAAghMXUC/mNHqhCYEFa0MFsYskAezFGNuqkv1pde79UtwnYoGU8nt+o5dvnrV1q5ds+3tLast1SxkPojSLnvW9FaqtI1FBBBAAAEEEEAAAQQQQAABBBCYZQH6Nm6BhZoA1nUh3UlQ+GWlD3zg/VYUytlLHHziV9HIDaZlhe0v2ijCMwIjEQgjqYVKEJhPgYX6UTSfLxG9XlyBgvOzyi9+mOj7297HUggh3s27sblha2trdnX1qm1tbVle+HSwbyu/b1e/U/SutcqvXkXHxrAQQAABBBBAAAEEEEAAAQQQQGAkAjN9zWQkIyxVErTsT6dOrdhTTz1l29vbyukSuiKm6LKZbARGJuAHZawrpXGFJwQWRCAd9yldkGEzTATmQiCdlymdi07TyTkQSO+wQwimf+qy/rbv9es37NraNdvc2jT93V/faPqTLCEEFTk4UsUHl6QEAgjMoABdQgABBBBAAAEEEEAAAQQQGJ3AQk0Am+Xxrt8nn3zKTpw4YUtLmWVW6NpSDLHqLoPcy6UoQmGKVgEVIiYhUO02Cr+QmaJ1cHmeH5HVHjijQ0ACOtYV+hGkNOVpXctDhu5Y7BTx/BpRG0N2kd0RmF0BP0fSzyel6qhSnVNaPjByL9EenqVHrMPrb52LWtaGxQl/W2m9YtQS+g6r0Ec/q+6sMFOkPiivvKz10YdeZ4VqVtp49537+5/CJ3Y3d7bs+s2bdnVt1W7duuWFCgt5IzIvk3mZ4Ll6FL7QHsr3bC9pe8L4QgABBBCYJwH6igACCCCAAAIIIIAAAiMWyEZc3xxUV9jP/uy/9H4WVqvVzEoXlaz9q3w1qX0b6wgMLZAOsKErqmAFDKn6Ajr+qz9KRojAfAro/FTMZ+/pdZtA0bY+I6v1PLfr16/Hj3u+ceO6bW1vW6GPey71T0ehopTVdVHlUnQtxAYEEEAAAQQQmEEBuoQAAggggAACCCAwDoGFmwA+deqknX3sUcuyYPF6WPvfAdaVI22J6TjIqROBTgILdyp2QiBvUQXiXYGlwbOIAAIzJMDPpxl6MUbelcm+urrz12xzc9Nu3Lhpa6trdmv9lm3v7PjEb3xXHsdXtL83j7k8IYAAAggggAACCFRSgEEhgAACCCCAwNgEJnvdZ2zD6L/ixx9/wu48ccKsOcG7e7nJdr+a23YzWEJgHAI6+hSqO9cTgcACCaRj34ccOP5dgUdTgGQWBHR+KtSXUZ+fqk+huolpC0zqlVA7Wz7Ru3b9mq1eW/MJ4Ou2sblh9Xq9QRB4892A4BkBBBBAAAEEEEAAgcURYKQIIIAAAuMVWLgJ4GeeeTpebCrywhTj5aV2BLoIpD+4p1R3nMdiutiuS6RxhScEKiygY12h412phqpU61oeMjSh3ClM9SuGrJ/dEai0gJ8j+tmUQmONy56v5QNDby3bo7mTzsvmYpeE7DEL5D7Pqig8Vag5pQotjzpCCHZrY8NW11btytpVu3Hzpm1ub1vu78NH3Rb1IYAAAggggAACCCCAAAIIzI0AHUUAgQkI6ArdBJqZnSbe+973ctFpdl4OehIFNPGVImbwhMACCejY18SS0gUaNkNFYC4E/LyMk7aejry/Ou8VI6+YCgcQGNfErz7GedsneuPf+L22Ztdv3LCNzU2r5407ftXu/qNqgI5TFAEEEEAAAQQQQAABBBBAAAEE5lSAbk9KYGEmgGu1JXv88cft5MkVC1loxaSgaQeB3gKh92a2IoAAAggggAAChxTIfLa1HIes5sDd8jy3mzdv2erqql25csU0AayPedZ778xC/HdgJRRYTAFGjQACCCCAAAIIIIAAAggggAACIxXIRlrbiCobRzU7O9v2wQ9+MFZdy2p+ASou8oTADAiEZh9S2lwlQQABBBBAAAEE5khgbW3Nrl1bs42NDdNksO4Ejt33CeiY8oQAAgh0ECALAQQQQAABBBBAAAEEEEBg9AILMAGsjxfM7ejyEXviyccthMIKq3s08s2XRs9KjUMILMau8bMPfcJXqXkaR610AU7JOFaeEBijQOHnUacwz48xxrapGgEEEOghoB/7vaLHrpPdlPl7klKkPjf+fnCwbGnJdvJ6jPWtTbt05Yqde+u83dpYt9zfW6fQfl6TZSFYCL7fAWF8IYAAAggsmgDjRQABBBBAAAEEEEAAgTEJ6Gr4mKqerWpPnjxpDz74oHeKWxAcgcdMCATvhcITHk0BEgQQQAABBBCYRYG88PfQHnmR2+bmpt26tW6XL1+xqz75u75+y/RRz607fnsMQO98UvQoxiYEEEAAAQQQqLwAA0QAAQQQQAABBBAYp0A2zspnqe5HHn7Yjh8/Nktdoi8IlAQW5lQsjZlFBJJA8/hPq6QIILAAAjrvFQsw1CkPMU62+txtKMVgXQqWZTXL67ltbGza2uqaXb5y2a5du2b6Eyua9A3By3iEoNZs35dyU+zbSAYCCCCAAAIIIIDA4gkwYgQQQAABBBAYu8DCXHl717vfbbpAJdEQdAlKSwQC0xTwK7GmUB/0keRKCQQWTSB9P07poo2f8SYBUgQQGI9Aeqehj2NO0a2lVLaxPcR3Kbrj99q1NVtdveqxajdv3rCd7W0vsre0Z/R88F2+Jw8bEUAAAQQQQAABBBBYGAEGigACCCAwGYGFmACu57l94P3vb4mmieBWBgsITFpgz2046QKqUiaCJ/1S0N40BDQNoNCPIKXqg1Kta3nICH4edQrz/BhD1s/uCCDQQyCdZ+W0WVx/m7u52JYszGr5x3+n5YMgNIFblm1fbt9f7yy0j6J9W6f1wt8z53lheu9869at+PHO586ds6tXV+2mr+/UdzrtZiGEGB03kokAAggggAACCCCAAAIIIIBAQ4BnBBCYoMCIrrZPsMcDNhWyzM6ePWun77mHC1MD2lF8UgLx8qw3ptQTHggshEBYiFEySAQQQGCUAvGdgr59KgasOPd9UsR6zDP21BFMk79Xr161ixcu2MWLF+zateumSWGzwjJN8u4pP6oV6kEAAQQQQAABBBBAAAEEEEAAgeoLMMJJC1R+AtiKwp566gkLofCYNC/tIdCvQPtF2H73oxwCCCCAAALzJKC3nop56nMV+rr7PkOfhJPnudWWaqY3xxsbGz7Re83efvtte+vtt+JHPK97nr+Ftizb3c/4QmAcAtSJAAIIIIAAAggggAACCCCAAAJjEZipK3DjGKEucD3++Dv9+lawwv8Z17HGwUydQwmkgzKlQ1XGzgjMiUAxJ/2kmwgggMB8CsT3vf7eVxO+Ifj74Oa33eBvhpW3trpmly5eskuXLtva2pptbm5YXq/HwYYQzIsZXwgggMA4BagbAQQQQAABBBBAAAEEEEBgfAIVnQDOXUyxY8eOL9s73qEJYM/SrQx+IcyXeMyewGL1SH+ML0XrCqtfbLWKnpKL9eoy2gMFNAuh0PdppdpBqda1PGQUfh51inh++bYhq2d3BBDoJaBzrFf02pdtSSCEYCHsRspXGoImc/U9U2vdw/eOddRqWUz1Uc4b6xt2+cpl09/1veLprVs3Lc/rpgnhck2Zt6Eo53Va1n6dolNZ8hBAAAEEECgJsIgAAggggAACCCCAAAJjFsjGXP90qw9mK6dW7K67TvmFrel2hdYR2C/gB6gp9m9ZvBxGvLgCaRIjpYsrwcgRQACBUQno7t+6T+xubm7azZs37dLlS/b2hQt24eJFu3H9hr8v5nvuqKypBwEEEEAAAQQGFaA8AggggAACCCCAwCQEqj0B7IJPPfmULdU0zNxMfwe4CJ4Ey4oshq8ZXwhMX0DH6PR7QQ8QmIqA+ffn6TRMqwgggEA1BEJjGJm/593a2rIbN27YpUuX7PLly55etuvXru/5iOdGaZ4RQAABBBBAAAEEEJiwAM0hgAACCCCAwMQEKjvrpPsa9InP73rXU9a4yVI5Fr9CIyMu84TA9AR0TCrUAybApEAggMDiCTDiRRLQz7oUizTu/WMtglk59pcYLGdjYyNO8J5/87ydP38+TvzeunXLNBlcFG7u7WUhsxB8wasOoZH6Ig8EEEAAAQQQQAABBBBAYCICNIIAAgggMFmBbLLNTa41XdZaXl62s2fP+hU2s6B/fqVNqa64BS17GF8ITEMg+MRvCvPl2AelfpE2LvOEAAKHFgh+HnWKeKexbzt0xeyIAAKHE9B5p9i398Jl6K2non3gylO056f14JO3WeZv24vCNn2yd3try67fuG4XL120c+fesAsXLthbb71t6+vr8eOdCy8Xgr/r9VAdmach83WFLyuPQAABBBBAAAEEEEAAAQQQQGBCAjSDAAJTEPArSVNodUJNnjx50u66667W9Jpf9ppQyzSDwCACmvhNMch+lEVgHgXSsa50HvtPnxFA4NAC+sWn1s6aEFa0MhZqIQ9m5UiDDxbiBG5aT6nu8NXk7urqql25ctXOn3/LLl+6FP++787OjhW5LHe/r4YQ0q4znNI1BBBAAAEEEEAAAQQQQAABBBCovgAjnJZAZSeAdQnssbPvsCNHjuyxDUXwS2vKUonC4rrnKYdAYHoCYXpN0zICExMozL/p7obN2FfhPxL18yDFjHWP7iAw9wI6twYehJ+Xphh4x7nZIcR3pv4cfJzBrF6vW+4TuteuXbMLb1+w1157zSd837Rz5960q1ev2sbGum+vx/F58Zi2P4UQLITQnh3zQrY/f19BMhAYtwD1I4AAAggggAACCCCAAAIIIIDAWAX8StNY6++r8nEVevTsWavVal69Tzr4Mw8EZlMgXYhN6Wz2clq90sdYTqtt2l1EAZ2HKXqNX2V6bR9+m35ylWP4GoerodwXLQ9XG3vPusCsvcbqTzlmxa/cJy0f1K8Q9L1DsVtye2c73sm7unq1+VHOb8VJX32ssz7mWXf4akLYWp9ps7svSwgggMA8CtBnBBBAAAEEEEAAAQQQQACB8QtUdAI4s2CZPfH442a5WSh8vXnXSREKU+RW+KbCtKwwvqYlsJjt6nhM4UdrA0EXhLPGIs+miV+FKPIit3IoT5GFzMoRQrAQGqHtIQQlUwv1X5E6EEJo9S+EkLLnJg0h7O2/f2+1XmE6nlP4MENzeqR17HtefKQyHdIe9cu2Y+TBCg9r2zeEmoUYIbYaQiONKx2fOvSnNaaD9u1YYd+ZkkpMKTXdtVeOttqCnw8ptCmorBYOGSIsR+pHKz1kvd12CyFYCLuhdsrtty93q6ff/CL39wClaN8vt8LqXSL3/B69EC0AABAASURBVPbyIez2XdtCCEoOHRp/rzio4o7nRuFjbkav/ePx5wV6pb55gEc6l7RLWk6p8srRyM8t8/dpHs6o177dorzHOJYLr9TfQnof4lvJrml7v/au+/ciPw4KDx0zOp62d3bs+vVrtnZ1NcaF82/budffsLfeessuXrxoq9fWbH1zw3ZyL62x+7GmfVOk19W7Fx9pPaWpXDlN2/wHqQ/GR+bHvVcd9+cJAQQQQACBCQvQHAIIIIAAAggggAACCExIQFfZJtTUZJs5ceKEnT59OjYaLMR098kvfu2usITAlAR0XCqm1PxMNHtwJzTxe3CpBSqhb1+KuR/yvBz76menmPsXYOYHMO3DvFf7vbbNPCwd7EsgvsbNU9/nb/vap72Q7ty9ceO6XblyOU7uvv3W2/bmuTftwoWLduXylRg3btywuk8KF4Wmm9trGO16czj73hWPthVqQwABBBBAAAEEugmQjwACCCCAAAIIIDBJgcpOAD/40AN25513drDUJb0UHTaThcBUBCp7Kh5aMwRdqjYr3+GbhZqv74Ymh8tRNO9s65jmRbwrtMhDKzV9Kxioh5mXLoevDvTwfdNdqebLA+3rhbVv3M/3jcueN9DD90v7x3Sgna39jtoB9/b9w95dZmpNfesUk+/kwIfl5LtY/RZ1KFR/lAeMUAjl7xkHFO9rs+rrq+BuIX2vU0xh2lIC6eeJfwOLfdJ6/LmT51av121jcyPGtWvX7Nq1NZ/cvWAvv/yyvfTSS/baa6/a229fsMuXL9uab9fHOW96+aLILUWqN1bOEwIIIIAAAggggAACVRVgXAgggAACCCAwcYFDXImbeB8HbFB3UOT20EMP2tKRNDwupw+ISPGJCOi4VKgxHbdKFyDSkA89VF2SV6iClGq5R/Rqs9e2HlUOvsn7Wm6rvNxPZYOW31ent99X3r5CY87o1K8xN9m1evWlHF0Lxg16SQovniJmDvGUe12KUdU3aFfUrtpPMej+g5ZvLz9T7bd3bgLr8XjydlLqixN9pNddqfqwv3E/QPdnjixHPwXLMbKK+6xo3/Hnw83zwra2tmxzc8snd6/b6upq427eCxftjTfe8HjdznmqeOPcG3bu3Jt21ctoYjj3CeJG1GMPvDrLQrAQQlznCQEEEEAAAQQQQAABBBBYFAHGiQACCCAwHYE0Qzqd1kfeqi4deqUht0cffciKwi+6BYXnh3Q5UxfeUnhZHghMQ0DHY4rWbag6Rv1YnUZ/JtmmTr/29nzowYItLS3FLYXu5HUX/Q3TRtQsBEVmIXjJGJlfTK95LFmWZea5fs4X1rjgrrurirju1XidWTM82fNo5nv7e7L3rTTL7csPnqPwpMOjltWsEUuNtObrpciyJe+7wseS9QqVUTTKhKzRZuEzFnWfoNBkQ3skhzh+3T3nZRvL3lGNN4bXU8qP7kXDbXfZ3DE0wiuIu/k+RQxtay/fbd3rUNPaT6nXlQUfU6hZFnxcHsH8X3xtg+k1VdSWajZIaB+vxvtbtI6FZFFONT6tK+0WXokGuC/86LK8KHwERUy1HMNztK3wVHUGf536DUcwlVWaIoSGR+bpQRHMLK/XTR8lq8jrua/nPgTvjfraIfIi9/43ot5cVppCPorCJ7IUWk7hFXuLfjSo4RSeU37IQOEctifKhZrLadLRDw9LEUKwEDqHXmdFrXQ+peWsVov7qW2dF/oYXkV9px5NlCefZtMxiW36UkyDd9fDVw/9cHWL0cFd/UoVx2Pfz/3gofFYLbMUWTPvsKm+n6bQORRCSM3GVP1Ikau33leluSPk5uerv7ye5S91adn39GwvbRb7FTKLY2hLg++vfC/e7bEn35s038WUKqwWLMuC1WpZx2hsq3mZbF+EEExfITTSNMbt7e04mbuxuWG3bt2KcfPmTVtdW7MrPml76fJlu3jpkr3uE7k/eeN1e+Xll+1HP/6RvfrqqzHeeuu8XbjwduNu3rVVW1+/ZRsbG6bjSZFlmQXvcxYa7aoPBAIIIIAAAggggAACCCCAAAILLsDwEUBgigLZFNseS9OF5V5vYWcfO+upHulSpVKtK7g4JwViVgR0bKaYlT6NqR/NYW6sb5ni4oWL9uMf/di+//3v29f/8uv2la9+xb78B1+2L33pS/al3/mS/U4zvvQ7v2MxT/n7wrd5ud/93d+13/u937Pf//0v740v+/qXf99+X+kg21Q27uf7/n638LpL5b7sy+X4/db+zXJt9ZTLHrjs/f9yM/7gy39gf/j//aH98R//sX3lT77ibl89IFRG0VbuK3vzvvrVr1rH+Irnl6NV7iudy7e2+37l5XIdWi5vS8vKHyL+9E//1P78z/7cvva1r409/tzb+Iuvf81SfM3XY/zF1wZru1n+L3x/1fU1TxVajuHrcVsp1fZy/NVf/ZX97d/+rX3rW9/qO779rW9bim99+9v2zWZo+Vu+7Zvf9rpSeL3fLkVqJ+2v9FupbHvq+6Xy3VLVrfa+WSob11VXKS/tr/JpuT3Vtr//+7+3559/Pn5veeGFFyyFvtd0i++98H37nn8vStvjuuel9UHSF77/gim+r/0PCrXpZZ73UJupHa0r0vq+1Mvvy1NdHeIHL/zAXvzhD+1HP/pRx/ih5//QJztf9DSV0boirf/Iv1f/qLQ9Lvs+miTdF+3l+lhXW4pYl5d/0etWxHZ8fZD0hz7WF1980f7xH//R/umf/slefPGH8WOZX331VXv1lUa88sorcWL3/JtvmiZ3z7/1lp33Cd61tWt2/fp1u+WTuzv1uumXHsz0w2tMPxcXsloGjQACCCCAAAIIIIAAAggggAAC1RdghNMWqNwEsC7SnThx0u695z63rXl0eegWE0WXzWQjMFmB6v1Sgu66shBMd5QVltnWdt1eeeU1+7M/+wv7ik88/pf/8l/sd3wyV5Okf/InX7Vv/M037bv/63s+IfySnXvzfIzX3zhnMV5/w15//XUPX399N86dO+fl3vQ4H+P1n5yzn7z2eof4iee9Zj/5iW8rx2ue95q2eX7H/d7w/Tx+4mViaLkRr3s/9BGg5970Ppw7b+d6RSzTqZzyFAfsr3HG2C335rm3bLf9N739XuFtuOW5N7xMOVTnnnyv/4328H1ULoZvO9dYf9MnTc6ff9snTi54vGVvvd0hfELlrT2hsuXwfUrb3377bRs2zp8/b+qbQssd+5X6Wmp7bz/39qvTtrcvXLCLFy/apUuXWqG7B8vrgyynfS9f3K2v1/76m6JXrlyxq6tXY1y+ctkuXb5kFy9d7D+8/xpDOS573iWF16M2Ll32ei9djnc9xmWte2jbZc+/5G2m0HqK2LerV211dc1W11b3xqqvt8XV5vpaM11tS5Vfjvbt7etXve2rTZtWqjyP1aurtm+75ytvtZlquRzKb4/y9vZl9Wft2lqcSNRk4oFx7Xose6OZlstf88nI8npruUPZ1ra2ffT3adX/1M9V911bW7Nr16/FuH7NU48bHinv2rUb1ojrjVRltb2P0N+6vXHzRrzLNt1t2yu9qTtyb96ydY9bCq33iPX19Xj37ebmprWHPrJZd/vqrm9N3jaiblpXaL3wCd0QGj939bMq163O/kM/0zyvLxe5Fjyj+VCZ5mIrCSH4j7jd0J2/ilYBFhBAoLMAuQgggAACCCCAAAIIIIAAAgggMBGBqU4Aj2eEwVZWVmx5edmCX+Db28beC3p7t7GGwLQEQrPhlDZX5zwJIZgmGF544QemO1f/43/8j/a7/+2/2d9/5zv2wx/+2C5cuGTrfoG/04X1vofubfRddtoFp93XcbY/zrqn/bp1aL9aZ2qHAY4wqyjyEdZGVeMXaB7d0367pPYV4x8wLSCAAAIITFCAphBAAAEEEEAAAQQQQAABBCYnUIEJYF1cTmGW1ws7c+aMWSis8PAFM58KNtOVRA/d9auIecbX9AQWu2Udgylax6IuvM/PKRlCsKLwc6r0SmYhM9059eKPfmhf8sne//yf/x/74z/6E5/w/WG8E6zw7enGKv29RMtqZsEj87F7JJLcFxTW/NJ+jfAz2Yv6ZlPk3nzuC7p7S+GLMX9/6v0Kir37N+rslN8oZ96nRqiPCm+8mddoI7Ne7atPjQhezuLd0LojOkV7+422dtvYXVfbit1tndpvtFV4W+0xrvabY2q9DmpnN3bHl/nr4se2Xu9StG8fdN1KdbUvp7oar89un8rrqUy3tL3OtJ5ZLf7Lisx/1JTCMj9iG2NVneW2ei2rbPB9g9dnHqp/T/g5krWFeXnt16veg7Zp/xTl9tWPPeFtqb1yH7SufcttaD1Fyi9837Sc0lSmnPbTvtosR3n/TsupvZS2l0n5SgudUHnw71/BD+pGtAx8DNYhirD7WndaVr39xijat7bzob1P5e1pW+rfbvvm4y/iT6Xg37Gy4K9gCJZlzbR0HIqsV6Tvc93S8r7BzDJvJ4TQSM1iH/ybmennjMLavrrVq/xUt1emii2ta5sirWu7loPXXW5fyym0zTe3+qG+dAqVIRBAAAEEEECgqwAbEEAAAQQQQAABBBBAYMICulo94SbH25wmlR7T3/8tvB1F4xKir5Qf6XJeOY9lBCYtoONQMel2R9leo//Bz7PV1dX4t0f/r//0n+zLX/4De+mll+zW+rpPHGQWQrB4OnrTjdQX4iPzZ4UnPBCYQ4HgfU7hiyN7pDqVjqzSASpSuykG2G1fUU2U7cvsIyO1rbSP4iMvonZTjLzyPipMbSvto/jIi6jdFCOvvI8KU9tK+yg+8iJqN8XIK6dCBBBAAAEEEEBg4QQYMAIIIIAAAggggMA0BCo383Lk6FG79977Ld7NYrp8Nw1W2kRgUIH5PBVr2ZJtrG/a9773gv3Of/1d+4u/+LpdunTZ8twsxDvFGudgYZlPAGcWrOZLNQshxLDWV+ZLpSh8WeGlLYZv7vDQZLKiUcb3iWU7pR129iztq+i2f+q3Fz3g0anNxphVR7ed1baiW/u7+Z1r0L6K3XJ7+6G2FZ33Lufu3S/Vp30V5ZLlZbWtKOf1tdwspH0VzdV9ibYp9m3oM0P7KroV1zZFt+2Tzg/eYApfnPgjta104o17g2o3ha9O/JHaVjrxxr1BtZvCVyf+SG0r3dN4yPesjmtF7aYYVxu96k1tK+1Vjm0IIIAAAggggAACCCAwgABFEUAAAQQQQGBqArrqP7XGx9Hwsk8AP/jgQ+OomjoRGLGApp4UqnYyF9jV0mEjWGjbNdj3f/CC/d+//dv2J1/9qq1eW7OdnR2r13PretefTyTkMczy9urKtXsZU5TzmstJTGm3aBbtmGgfbVDaLfrZrjKdQnUqX2m36Ge7ynQK1al8pd2in+0q0ylUp/KVdot+tqtMp1CdylfaLfrZrjKdQnUqX2m36Ge7ynSKWKcfu/rY2E7bh83zqoetYqj9J9F+rw7Sfi+d8W/Df/zGtIAAAggggAACCCDSHOaHAAAQAElEQVSAAAIILIoA40QAAQQQmK5A5SaAj/oE8Mk777TgVzFD8Kfp+tI6Ap0Fgk8jpTBfjqWUzu5EcOH91MRu7hO8Fy9fsf/6O1+yP/nKV+zq6qrl3vXCMss9LNRM//T3UeOw/Cn4FkWcNPPTUmnh+dqn0J2+Cl9vPPJGUnoWlVYb+5j3RGseXpd57NbX2KZyvrX1OPT+Xjf1u6k7yLQcEdfzF9VHFtGAJwQQGESAsggggAACCCCAAAIIIIAAAgggUH0BRogAAjMgkM1AH0bahdP33GO337480jqpDIHxCmgqKcV4Wxq29jzP7bvPf9d+90u/a6+//oZt6Y7fIrc4ARuC+eOAJlS2OcEbfGLRJ4aL4Hn79lIZxb4NMaPRXlzcffL6TLGb03Wp5/5eR8/tXWvd3dBzf+pvHi+7XnHJXeLr52lPv1i491PP/UdVv3dBZ60nPBBAAAEE+hKgEAIIIIAAAggggAACCCCAAAIIVF+AEc6KQOUmgM+cOdO4G9GvzOtuxVmBph8I9BbwWaneBaa6NQuZra9v2H//46/YH3lcXbvuk79187lfn8X1byNF5nN3mfexZiHUPG08gvJjNNb1nO7G1bIdMGyVVcSyPCGAAAIIIIAAAgjMpwC9RgABBBBAAAEEEEAAAQQQQACBiQpoxmaiDaqxccaplRWfkPLZX1N0a0nbFN22k4/AJAXSLGhKJ9l2f229ce4N++3f/m373vPPW21pqb+dDiqlU1BxULlO27Vft+hUvj2v27795LfX1Wm9n3q6lelUX3tet337yW+vq9N6P/V0K9Opvva8bvv2k99eV6f1furpVqZTfe152rc9j3UEEEAAAQQQQACBjgJkIoAAAggggAACCCCAAAIITF6gAhPAGkIKs0cefbg59asr9AqhamKtGbqdsBzaTExSgLYkkD6jVmnrNlgdozqWVWAyEbJgeyL4ukdqvVar2Y9//GP7vf/39+3ylat25MgRU5dD8HK+b+bnkiJY7qPILcuKGKa7gD1UthGZb/coMjOPUJivlyLktvvlZawRjX19l9DYqqTfaOzReFY9Wup3337Kqb4U1G97X0/b+1Vln70jZQ0BBBBAAAEEEEAAAQRKAiwigAACCCCAAAIIIIDAlAQ0yzKlpkfbrM8nWeH/VlZWLGj2Zl/1ylTs20AGAlMS0PGomFLzfTT7zb/9pv3hH/yh3bhxw/T3f3WeheDfNkrd1mKKg6vcLZH2Ubqbe/CSyh8UvWo5aN9+tlO/WS8n6/HVa79+t/Wovme/Rl1/r36wDQEEEEAAAQQQQAABBBBYbAFGjwACCCCAAAIIIDBNAZ/JmWbzo2tbF/aXl4/ZyZMnrfME8OjaoiYERi8wW6divV63//E//od9/S//yjY2tqyIt3BmVmjy14KF0Ahr3qnbr0fwgil8kceiCTBeBBBAAAEEEEAAAQQQQAABBBCovgAjRAABBBBAAIGpC8zWrNNQHCFO/t5x4g6frNJ9ikNVxs4ITEBAx6lCTZU/Alnr042/+cbf2De+8Q1b39iw3Gds4/yvT/r23St9pLOiww5eXYdcshBAoOoCjA8BBBBAAAEEEEAAAQQQQAABBKovwAgRQAABBGZDoEITwIWdOnXKjiwd8Qng2cClFwh0FYh/BNcnf5Wap7Gg0ulOBNeWavZXf/1X9rWv/5XVjhy1rJZZlvm3CZ/8Ve9C4cseWTPSuvl6HEJ8mu4YYhd4QgABBBCYJQH6ggACCCCAAAIIIIAAAggggAAC1RdghAggMEMCPpszQ70ZoishZLaysmK1moakqaohKmNXBCYqoOM1xUQb3tfYN7/5Tfubv/kbS70pNPEbo1F0z927KtTI7vCsSWBFh01kIYAAAggggMACCTBUBBBAAAEEEEAAAQQQQAABBBCovgAjnDUBzZbOWp8O1Z+iyO3BBx5o3v27Z5rqUPWxEwKTFZjuMZvXc3v11dfsL772l7a5XfcJ4MzyIvj5pH55xDt8G98u9Bx88tdzJ0tEawgggAACCCCAAALzJUBvEUAAAQQQQAABBBBAAAEEEEBgKgKay5lYw2NtKIR4B7D51NVY26FyBEYukKZSUzryBg6s8OLFi/ZHf/TfbX1jwyd9fXa3vEfbankTywgggAACCCCAAAIIIIBAJwHyEEAAAQQQQAABBBBAAAEEpidQmQngTBPAp05NT5KWDxJge1mg8MneFObLcZvSyZ+SG+sb9o1v/K1dvroae2FZsJDCJ3+D5wbLvZe5Tw7XY+RW95y6Wch3w9KXxpAi5ZEigAACCCCAAAIIIIAAAggsiADDRAABBBBAAAEEEEAAgSkLaJZmyl0YTfN5ntvdd91lIQTT5NVoaqUWBMYpELxyhSdTehR5YS/+8If2wg9+YLkv7+mGT/5qXT1MofXDBXshgAACCCCAAAIIIIAAAggggED1BRghAggggAACCCCAwCwIVGYCeHn5WPwI6MwnrRS1EEyhiSvjC4GZF5jCqejnysWLl+3P/uefmxVZ/OWJImQu5eHrZp76Gg8EhhagAgQQQAABBBBAAAEEEEAAAQQQqL4AI0QAAQQQQACBmRGozAzP8ePH7NixY6b5qxDCzADTEQS6C/gMbOtvVufdi41ri58m//2P/8hu6e/++vJuM94XfbSzebqbyRICCCBwKAF2QgABBBBAAAEEEEAAAQQQQACB6gswQgQQQACB2RKozATwiTtOmJU+wjaY//P5tRDCbInTGwQkEHRwNqM1CezrE5p03akX9nff+a69ce6ct154mOnu31A0Jn2VNv7urzpLIIAAAgggcCgBdkIAAQQQQAABBBBAAAEEEEAAgeoLMEIEEJhBgcpMAB8/dsyWl2tW+BxaoacZxKZLCHQW8IPWUnQuMcpcnR6bm5v213/912YhWN0nfYs9vydRmFYVFiekG5PCxhcCCCCAAAIIINC3AAURQAABBBBAAAEEEEAAAQQQQKD6AoxwVgUqMwF8xx13WN3nqfTJtUF3AmuWS+q+rJsttUggMLsCjenWSfQv80nfv//Od+zmzZvNm+b920Dh0Ww889lgnTOKZhYJAggggAACCCCAAAL9C1ASAQQQQAABBBBAAAEEEEAAAQSmKrA76zPGbkyi6pWVlXjXoj7MtphEg7SBwMgE0uRvSkdW8d6K/MQIfpZcXb1q33v+eSvyfN/2vRmsIYAAAggggAACCCCAAAKDCVAaAQQQQAABBBBAAAEEEEBg+gJzPwEc/1Zpkdtttx9zTZ/h0ogynwYOuRUxtOybeExLgHY7CRTB/ABthE/KNop4nukAbqyN/NmrDyHY9773PVu9etV0+2/m5048hyyPvQjN9ouQeffUlxTGFwIIIIAAAggggAACCCCAAAK9BNiGAAIIIIAAAggggAACMyKg2Z0Z6cpw3Ti1csor8Bkuf+aBwHwI6HhVTK63V1dX7fnvPm8hBEt/K1s9SDH6nlAjAggggAACCCCAAAIIIIAAAghUX4ARIoAAAggggAACCMySQGUmgLOahlL4pFbuUcySMX1BoA8BHb99FBumiJ8Wr7/+hl2/ftOK3FdiXWpXEVeaT+3rzWwSBAYVoDwCCCCAAAIIIIAAAggggAACCFRfgBEigAACCCCAwMwJVGamZ+XkipluYzS+EJgXAU3CKtTfXE/jCzXj58cP/uEfbCevW+7LivE1SM0IILDoAowfAQQQQAABBBBAAAEEEEAAAQSqL8AIEUAAAQRmU6AyE8DHjh+zLPNZrdl0plcI7BUIPiObwnw5blU6holgr7ZeL+zCxcv28iuvWOHnSREaf+PXN7Vaj13gCQEEEEAAgeEFqAEBBBBAAAEEEEAAAQQQQAABBKovwAgRQGCGBaozAbx8zLa3cws+sRUCE8EzfMzRtX0CaRpW6b6NI8lYWlqyF37wA9vc3rKidHpoWa0qRtIQlSCAAAIIIIDAggswfAQQQAABBBBAAAEEEEAAAQQQqL4AI5x1gUpMAN9xxx124sQJq9V2Z7ZCaCxrQnjWXwT6h4BZ43i1MX3t7OzYP//zP1sINcusZiGEGGNqjmoRQAABBBBAAAEEFlGAMSOAAAIIIIAAAggggAACCCCAwEwIZOPsxSTr9vms2FwITGxFCJ7mSCA0+5rS5uqoEq92dfWqXb16dX+N3Pq734QcBBBAAAEEEEAAAQQQGFiAHRBAAAEEEEAAAQQQQAABBGZHoDITwLfffke8o7EoClPMDvHC9oSB9xKIn73sM7NKzdNYVuloT8nCMss9zr31lm1sbJjldT8/6pYVFiN4uyl8kQcCCCCAAAIIIIAAAggggAACgwpQHgEEEEAAAQQQQAABBGZMYLSzTdMYnGavmu0y8duEIJkTAR28ivF1t7AiTi+/+uqrluf5vobUumLfhqEzqAABBBBAAAEEEEAAAQQQQAABBKovwAgRQAABBBBAAAEEZlFg/ieAC7OjR4/a8eNHfaKLqaxZPMjoUz8CWT+FBi/j50cIwc6/+aZlnsZfksh9Wrho3Ak8eIXsgUAfAhRBAAEEEEAAAQQQQAABBBBAAIHqCzBCBBBAAAEEEJhZgTHNOk1uvCE0Jn2zrJFOrmVaQmBYAZ+dNYXq2X93rnKHjRCCra6txb//GwLnyLCe7I8AAgcLUAIBBBBAAAEEEEAAAQQQQAABBKovwAgRQAABBGZbYO4ngMWbZZkVaR5NGQQCsy4Q/IBN0ZoE9jwb7USwzo3Vq1etnud+jqj+WYehfwgggAACcyxA1xFAAAEEEEAAAQQQQAABBBBAoPoCjBABBOZAYO4ngDc3N+NHQM+BNV1EoIuAJmZTdClyyGzVurq6avWdndY08yGrYjcEEEAAAQQQQKCHAJsQQAABBBBAAAEEEEAAAQQQQKD6AoxwXgTmfgL46NGjdvz48Xnxpp8IdBEYz8cz53lua9euWc4t8l3cyUYAAQQQQAABBBAYWoAKEEAAAQQQQAABBBBAAAEEEEBgpgSycfRm8nXqPsfJt0qLCIxGIE3+pnQ0tcZafOJ3bXWVj3+OGDwhgAACCCCAAAIIIIDAqAWoDwEEEEAAAQQQQAABBBBAYPYEKjIBPHuwC9wjht6PQOGTvSnMl+M+Skd7SuoO4PWNjVg7TwgggAACCCCAAAIIIIAAAgiMUICqEEAAAQQQQAABBBBAYEYFRjvbNI1BBk2aKabROG0iMIyAjlvFMHX03jeERv2Zp4repUexlToQQAABBBBAAAEEEEAAAQQQQKD6AowQAQQQQAABBBBAYJYF5n8C2Ao7ceLELBvTNwT6EBjPqagPR19fX2+1r0lgRSuDBQRGKUBdCCCAAAIIIIAAAggggAACCCBQfQFGiAACCCCAAAIzLzCeWaeJDjtYCGGiLdIYAqMR0PSsQrXlehp5pDMjhMB5MnJdKkQAgbIAywgggAACCCCAAAIIIIAAAgggUH0BRogAAgggMB8CFZgAng9oeonAHoHgE78pdcLDygAAEABJREFUzJfjRqWjnQiu53XL6/VYu55CaEwEh9BIlUcggAACCCAwpAC7I4AAAggggAACCCCAAAIIIIBA9QUYIQIIzJHA3E8AhznCpqsIdBbQxG+KziUOmxtCsKJQ3Yetgf0QQAABBBBAAIFeAmxDAAEEEEAAAQQQQAABBBBAAIHqCzDCeROY+wngCO6TXDHlCYG5FRjPrzJkWc2OHT8+typ0HAEEEEAAAQQQQGCGBegaAggggAACCCCAAAIIIIAAAgjMpMBIJ4CnNcLVq1en1TTtIjACgTT5m9IRVNmsIoTR19msmgQBBBBAAAEEEEAAAQQWWIChI4AAAggggAACCCCAAAIIzK5AJSaA66W/cTq71JXvGQMcRKDwidkU5stxX6WjPSWLPLfbjh+PHwPNR0FHZJ4QQAABBBBAAAEEEEAAAQSGE2BvBBBAAAEEEEAAAQQQmHGB0c42TWuw3OU4LXnaHUpAE76KoSrpufPy8vKEPgK6ZzfYiAACCCCAAAIIIIAAAggggAAClRBgEAgggAACCCCAAALzIDD3E8C6qzFjAngejjX62FNgPKfi1va2raysmHGOGF9jFKBqBBBAAAEEEEAAAQQQQAABBBCovgAjRAABBBBAAIG5ERjPrNMkhx/MVldXJ9kibSEwIoHC61F4YrmeRh765YiTJ0/6/K+fKCOvnQoRQAABMwwQQAABBBBAAAEEEEAAAQQQQKD6AowQAQQQQGC+BOZ+AriW1eZLnN4iIIHgE78pzJeVF9MRTwSHYKdPn7ajR4/GFnhCAAEEEEBghAJUhQACCCCAAAIIIIAAAggggAAC1RdghAggMIcCcz8BLHN9DLRxg6MoiLkU0ARwitEOQOfGnXfeGStVC3GBJwQQQAABBBBAYGgBKkAAAQQQQAABBBBAAAEEEEAAgeoLMMJ5FZj7CeA8z01x6+ZmvH+yKHIriiKGXpTC15USCMy2wHh+g6Hwc+HIkSP2wAMPmJ8U/tg9N2bbg94hgAACCCCAAAIIzKwAHUMAAQQQQAABBBBAAAEEEEAAgZkWGMkE8DRHqAkun9JqdoF7HJsQJHMlkCZ/UzrKzheWZZmdPXvWgqejrJm6EEAAAQQQQAABBBBAYPEEGDECCCCAAAIIIIAAAggggMDsC8z9BHAIwbY2t+zmzZuuPY4JNK+WRy8Bth1GoPBjNUXr88s9z0Z4ShZmmbcRisLe8ehZK+p1C54Xw/scPHgggAACCCCAAAIIIIAAAggg0KcAxRBAAAEEEEAAAQQQQGBOBEY42zS9EYcQ4kfbTq8HtIzAYQQ0Bas4zL4D7OOTvisrK3Zq5dQAO/VblHIIIIAAAggggAACCCCAAAIIIFB9AUaIAAIIIIAAAgggME8Ccz0BHIJPnvlja3vL6nk9/o3TecKnrwjsCoz3VDx+23F7+OGHd5tjCYFRCFAHAggggAACCCCAAAIIIIAAAghUX4ARIoAAAggggMDcCYx31mlCHCFktra6ZsWE2qMZBEYjoCNWodpyPY02gqpTvbnVapm996feowyzmG98IYAAAkMJsDMCCCCAAAIIIIAAAggggAACCFRfgBEigAACCMynwFxPABdFEdWLIo93AGdZsOCTwSGEmM8TAjMrEP8Qrx+/Slu/uuDrpgnbUfRa9XjoVFB4G2fO3G+n77nLdJ6MogXqQAABBBBYWAEGjgACCCCAAAIIIIAAAggggAAC1RdghAggMMcCcz0BXHa/du2aMe9bFmF5fgQ08Zti1L32SeA4qZzbiRO32xNPPGH1+s6oG6E+BBBAAAEEEFgYAQaKAAIIIIAAAggggAACCCCAAALVF2CE8y5QmQng7a3teX8t6P9CC8TbdMcqEEKw97z7PbZUW7Kieff8WBukcgQQQAABBBBAAIFqCTAaBBBAAAEEEEAAAQQQQAABBBCYC4GhJoBnaYRr19ZmqTv0BYEBBNLkb0oH2HXAog8/8rCdPXs27lXkuus4LvKEAAIIIIAAAggggAACCPQUYCMCCCCAAAIIIIAAAggggMD8CFRmAnh9fd10U2NR5J4ysTWBQ5AmhhEofLI3hflyrEvpqE5J1bM/Qgj2oQ99yI4spbuA00dExw7whAACCCCAAAIIIIAAAggggEC7AOsIIIAAAggggAACCCAwZwKaIZqzLnfu7trqmpnP+4aQWQiaSOtcjlwEZkdAx6licj3K67m9853vtIceelinyxANsysCCCCAAAIIIIAAAggggAACCFRfgBEigAACCCCAAAIIzKNANo+d7tTnW7dumpXm0kJorASfEDa+EJh5gcmcikVR2JEjR+xnf/Znbfno0ZlXoYMzKkC3EEAAAQQQQAABBBBAAAEEEECg+gKMEAEEEEAAAQTmVmAys04T4FldW7M818fZemONuV9f4IHALAsU3jmFJ9Y8drU4zmieGw88+IA9/vjj42yJuhFAoKICDAsBBBBAAAEEEEAAAQQQQAABBKovwAgRQAABBOZboDoTwFdXzYpgusOxyIuY6qUpiglNrKkxAoF+BYJP/KYwX477KZ3M8bpUW7JPfOITdtvtt/u5EhvnCQEEEEAAgYME2I4AAggggAACCCCAAAIIIIAAAtUXYIQIIFABgcpMAG9sbtjGxoa/JJpE84QHAnMjoGM2xWQ6nWWZraysxI+CzmqV+TYwGTxaQQABBBBAYCEFGDQCCCCAAAIIIIAAAggggAACCFRfgBFWRaAyMz83rt+w7e1tCyGzEJqfc1uVV4lxLIDA5I/ZzCeBP/CBD9jZs2etcae87j5ujwWgZ4gIIIAAAggggAACvQXYigACCCCAAAIIIIAAAggggAACcyWQHaa3s7VPY+JMdzFevnJ5trpGbxDoS6BxDJul1CbyVVhhx5aX7ZOf/KQdO37M1ybSLI0ggAACCCCAAAIIIIDAHAnQVQQQQAABBBBAAAEEEEAAgfkTmPsJ4MInzQrLrJ6brV67YfXCPILlIYtR+Pb5e1lmusd0bhQChU/2pmgdo57nx/Ioqu9Zh5oxP2EKj7xu991z2j7x8efs6NKShcL2hPGFAAIIIIAAAggggAACCCCwqAKMGwEEEEAAAQQQQAABBOZUYO4ngJO7Ps728mXuAE4epPMgoJlYxRT6WmpWi88884y9733v66MjFEEAAQQQQAABBBBAAAEEEEAAgeoLMEIEEEAAAQQQQACBeRaozARw4a/Ca6+9ZoUWfJkHAvMlMPlTMWSa+jULIXgU9tzH/5U98uhDtr2zabtfuS8qPOGBAAIIIIAAAggggAACCCCAAAIIIFB9AUaIAAIIIIAAAnMvMPlZp3GR+czv2uqq6e+ajqsJ6kVgtAL6bQWFap3uJKvuoD9+/Lj90v/+S/bggw+qQwQCCCCwR4AVBBBAAAEEEEAAAQQQQAABBBCovgAjRAABBBCohkB1JoAt2Nq1NdtYX6/GK8Moqi1Q/mO7liaBlU52Ilh3ASuErUngkysn7Qtf+ILdddddFkJo9UzbCQQQQACBhRVg4AgggAACCCCAAAIIIIAAAgggUH0BRogAAhUSqMwEsM9V2dUrV/2lCWb+ML4QmBsBTfymmHKnvRtnzpyxX//1X7MHHniAU2nKLwfNI4AAAgggMH0BeoAAAggggAACCCCAAAIIIIAAAtUXYIRVE6jQBHCwjY0Nu3r1qtWCD6vwWWBF1V4xxlNRAT9epziykAVrhU/73nvfffaZz3zGTt9zj1kIZqY7kzuFb+KBAAIIIIAAAgggUE0BRoUAAggggAACCCCAAAIIIIAAAnMp4DOl/fd71ktubW/b2tqaFcWs95T+IVAW0ASr1lOq5elEkRd+/nh4euaBM/Zrv/qr9vBDD02nM7SKAAIIIIAAAggggAACUxOgYQQQQAABBBBAAAEEEEAAgfkVqMAEsGZ7m3cm+szvhQsXre6TV74YJ7Lm96WZuZ7ToVEK6O70FJYmfpVO9pSME746X5qxO8Tc6vVtu2vlpH3xN37d3vPud1umfnq54Kdcit3yLCGAAAIIIIAAAggggAACCFREgGEggAACCCCAAAIIIIDAnAtkc95/777PRvlzeqyt6g5gTQinHFIEZlVAE76K2elfURTxFydaqRV25MiSfeHzn7ef//nnbHl5OW6fnR7TEwQQQAABBBBAAAEEEEAAAQQQGJ0ANSGAAAIIIIAAAghUQaACE8B7X4bzb71leR5Mf7Y0hGDWustybznWEJgtgdk7FbOQ+XkUTP+yWmYfffYj9su/8kt2+vRdfo7ltuQTw0G3Ase/DzxbmvRmxAJUhwACCCCAAAIIIIAAAggggAAC1RdghAgggAACCCBQGYGsMiNpDuTC2xfs6JHysEJzCwkCsyagu9cV6tcM37Xup5B+l0K9fPKJJ+y3fuu37Kfe91NWeNd1p7DyCQQQqK4AI0MAAQQQQAABBBBAAAEEEEAAgeoLMEIEEEAAgWoJlGdKKzGyK1ev2I0b65UYC4OosIDunE1hPpMah6p0tiaCdRdwOep53U7cecK+8PnP2+c/9zk7fc89Vq/nHnWfEC4s91lhRRwOTwgggAAC8y5A/xFAAAEEEEAAAQQQQAABBBBAoPoCjBABBCooULkJ4OvXr9ulS5cq+FIxpOoKaOI3xXyMslZbsve89732b//tv7Wf/8TP2z333hsngOej9/QSAQQQQAABBA4WoAQCCCCAAAIIIIAAAggggAACCFRfgBFWVaByE8A7Ozv22k9+Yukja6v6wjGuqgmEuRiQ7gYOFuJkb5Hntry8bD/90z9tX/yNX7Nf+IVP2F13rViR122nvm25p2a6o7lXzMWw6SQCCCCAAAIIILBYAowWAQQQQAABBBBAAAEEEEAAAQTmWqCvCeB5GmGWZfbSS/88T12mrwsvEJoCKW2uznqi7haFmcfJkyftwx/+cLwj+POf/5w9+uijVluq+SbfPsQ4tHc5Bq2qvK+W2X8wAZmVY7C9/dDwHYbZ33fngQACCCCAAAIIIDBhAZpDAAEEEEAAAQQQQAABBBCYf4HKTQDneW5vv/22TzzN/4szIyOgG+MQKHz2NIX5cmxD6WydknmRW3sUPuGbF3U/x+re89yj8DDLQrDbjh2z9//U++xf/+Zv2b/5rf/DPvTMB+2O2283rySW8Z0sFFYK39/bCG3hO1ihu4czL1yK4DsrMk8V7ful9bR/bnWvpRTeb/XddHeyRyrfnqb9i5DbnvDatC2VT/W0p2ojRsXbTw7tqYwKt9pjJ0vP07b28t3WbdxfuR9fPaPu3e0c6rO6F0KwEDqH7+xF8kOHH+alc8UGXs7jueqvRJfUDvgKofO4QmjkZxasVxzUfzvw6yC7Ayro+dr2fu3Vd9UeQmOsIexPtb139O6/2hgmerd98NaDjo+D+nZQCwfVf9D+B23vdexp20H7D7t9WJ9h29fP1Z4xdAO9Kzjo9T1oe+/ah9867faHHwE1IIAAAlMToGEEEEAAAfQUI44AABAASURBVAQQQAABBBCoiEBWkXHsGUb6G8B+zXtPPisIzJZA8O4oPJnZR7eO+eRJa1NpubnocyV29uxZ+9SnPmX/4f/8D/bFL37Rnv3oR+3so2ftdk0I+7BD8KdWHSwggAACCMyKAN+dZ+WVOHw/Cn8TPGgM0low/TN/PlzYlL8Osply92geAQQQQACBKQnQLAIIIIAAAggggECVBCo5AXz9+g1TmDVno6r0ijGWigrM+6mYm+7MDbpbN2jZbHtn08/Aui0fO2JnH3vE/tXH/5X9xm/8mv3rf/Nb9qu/+iv24Q9/0N7znvfYfffdZ3eevNOOHj1qx44d83qCR2a6o1h3NxX13Iqdeox6vW6tUJ63UHQMs2BmS1nmUbMjtaUYS0tLtuTLNU8VIQvWMUKI7de8lnJknh9CaR8tdwiVi+H7Z+XwssoPwetQZJ52Ct+Weey7w8wG+2rfv7y3Pi5fEU3coz2t1WpWC5mV+x9CMPMIIXjSPXyjP8KefVVPCMF8gz9CX3HQBfpBt+t4iuE/GmRTyzKL49RYBwzZhRD86Gv8pPEqh15Wn8phw375BJDuut8Nr7DUUW0OIZjGovOhHFlW89cos/JXZsGyYjeCmeeUI/j6btjQX6FHDfu3le203GPnAzfp2NIniuS5vsOYhRCGjuhnoXVe2Ai+Si/nwMdf+w6ZV9YK72cIIR4bmZ8nnSKE4U1C6FyHd8VkX/fv/ylyX94Tee5luof20+to/hWC6w8Zme/fd7iZNzvSh47pchxUuQwPE6q3Py+zEDq/fiEcnK/XZlRh6cvb9U6ZwntgvcIO+OrUt7iLtxH8WGiEtxDXB09jXTwhgAACCCCAAAKzJEBfEEAAAQQQQKByAlnVRqRJk/X1dXv11Vf9mrcufVVthIynOgI6PhUaUa6nSkQIwcwfVvoKIZg/4mTbXXfdZe98xzvtuZ9/zj7z2c/Yv/t3/87+/b//9zF+8zd/077o8cu/8sv2y7+8G7/kyyli/i81tyntGL9kX/jCF+xzn/2cfeYzn4l3Iutu5E9/6lP26U97KI3xafv0pzrEpz9tn+oSn/b81j5a7hBp31i2tH1ffqe2lef7qOxB+3/Kx9IpPh3HVh7n3mXt84u/+Iv2yU9+0p577rl98XHlfdzzP/5xe65DfNzzekWnfcp5vfZtbXvu4/bcc//KPr4nnvP1cvS3XfU04jmv06PZ/4/99LP2sY99tEd8zLd1j2ef9f33hNf17EfsY61o3957/dmPPWuqsxEfKy2X88vLH/UyH2mGlsvbnjWN7Vkf3248a7ENteOh7R/5yL+wD33og/bM0x/weHo3nnnannnm/fb0M57fjKefftrXy/EBXy9HedvT9kxzv930Gc/bjaeffsZa8Ywve3m1txtP29MxX9vaw7eV9n/Gl5/xsnvjA95eOZ62Z3wMMZ7xZW9vt28q53ml7U+7yfvf/1P23ve+29717qfsXe96VzN8/V2KtJ5SlXnSy6RI+c303Z56vNvreXfH/X27b9ttp3091ZvSd9m7vXz3eNK3l2Nv+Xd5XxTv9lRRbvfJJ560xx9/3N7xjnfYY+94rBlnPX20GVp+zM76tm7x2NnH7LEe0W0/5cf9HnvMHivFO7yucpS3dVt+5JFH7cEHH7IzZ84MHQ94HQ/cf8ZSHFTn/V52lHHG6yvH/fffbz3jvvvs/q5xv91373374p577rG7777bTp1a6SNOeZnesbJyyrrGqUNuU51t+548uWJ3njxpd955Z99x4sSd1jlOxE8qOX78Njt27LgtLx+z5WYcOXLUlmo1fz8T/P1MZrWlJTML/H/D+EIAAQQQQAABBBCYdwH6jwACCCBQTYHKTQDrZdIk8BtvvKFFAoHZFNhzG0+aBFY63xPBIWiit3OkFyLP88bFUh9uLavF7OWjy3bSL97q4vPDDz1k73zsHY3wyYd3vvOdcSLiCZ+MePKdj9sTHpqYUGhyolNof5V7p+/zxBNP2JNPPhnjKZ/UUGg95T/+xOPWHrEt7dsWTzbXVT71S2l7POET3Ir2vj3u41IoX5Mqjz76qHWKsz5p8ZjH2bNn7Wwp3vHoWVOkvMd8QqRTpEmSR33fcpz1/VM88ugj9ujZRzvGY96vGD75crYUqd5uky0pP5Urt63lx7x9hfr/qLehePiRh+2hhx9qiwftoYcetIcfftge2RMP+vpu6FjZGw/Yww/txoMPPuiTPw/aQw804sEHz/j6GV/39Mz90f4Rb/+RRx6yRx55sBRaf8h2+/WwL+8P9W83HrKHfRwPez2Khx5+wNcftgf9eO4WD3j/FK3+eT/V58b6AxYnnM4oLccZe+CB+2Pcf+Y+u9/H0Qgt78Z9999jcXJozwSQ5923G6fvOW333HuP3Xe/9rvfGvVp+T47423crwmvBx6wB70PitTug96m4oyne8P38z6d8bj//ntN21T3bqite013/TdCy82497Tdd6+WPb2vEfp+0CtOnz5tins9vcdDy4p77r7LTt91yrfd7ZNZd+2N076u8DKnvMzeWLFTdzfjrhW7y7ff7eVU970+MXav97ER99i97naP93c3TkfLe7yM4vQ9d9tp3+du79fdd3k/9sVddton2k7ffdrTzqFflmnF3afsLu/LXd6/RnqXT76dbMYpT8vRyD+5smJ7405fV6yYJstWtP3Ok7bSjJMnT9rJ5vLKyZOWJtOUd/LOE77N9z2pVOXutJWTd9qpGCue7o+VUyvWK+70CbiucafaOmnq057+eR9XmnHHHXdYrzhx4g4fwwlbWTnpPiv74qTn94o7fWx3ej9WmqFl5Z30dYWWT7jLHd6O+nHb7bdZK267zScXT/QI77v26xYa2+232x0eJ5px+x23m0J5t992PI79dt92+22e3xa3efvaprRTHPf9Y1+VluL2uJ/3zdu/XXH7HT4Zuj9uU3u+7TYv3ymOe/5xn0DttE15sf3jx+22Utvl5eO+7fjxY9YtjvmEbHnbMS+7fPSoHT1yJMYRpb5+5OgR6xZHl718x1iOE7+xj7F/t3k/GyFTuZw4ccKWjx2LbR07tmz6BI2sVvNJ4d0IWWbmk8PGFwIIIIAAAggggAACCCAw2wL0DgEEKiygqxOVHN5LL71k+sjCSg6OQVVMwGdCW5/FWbGhtQ0nL/qb4NYvcej81QVUpQotK7ScImQ+2dwjMp+QLkcIXr4ten6kp1/AVZuK2GbIrFXet8W8LmlQvre1p/3M20/hF4ZD8HWPNqbWamgtmZe2kXyV6xykwsPuN0gbu2Wb50Tw46UVytstEZda25rlYmb5yfPNI5Urb4rLvk3nXtzu9adfzFBeeXtrPWZ2edL+zfpSCdWr9tP6SFNvL/arPS01EsfjfVI/FKVNjUXfFvuX0kbu7nPKT+nulsZSe9tab2zZ/WDstG/altJUrpTGPpa3p31LZfpeVD2dIlWQtqU2tJ62pdS3qU8pUnbXtFm+td3Xo28xgvO38FpVXzn1rJ4PlS9Hz8KNl6xUROd8CHpuZspBx5xSRTN7EkmpF63mOuW1Ns7Egl6rbuEd1Gewdwt3zpvR6aOIG7sVVsSPKPfUy5afvXbLtc2bb5T1l7e07MV9X2/BN7bX7yXNzGvwbY1l31E7lGK3rQ4lmsXb6y2vqypV3y0a270VL1DeLy2r1bQc0zhWL69ue+ihfNVzqIgV6ClYCHtD7wFCCKY7gTXxq8nm4z5hfWx52ZZLcVR3Cx9ZsqxW8zr0362gCluh/ilaGSwggAACCCCAAAIIIIAAAgggMHEBGqy6gK5IVGqMIQS/0BLs3Lnztrm5XamxMZgqC4QqDy6OLYQQz80QPNUkqKdxgz+F4Hlt4dnml00tzmH5BeWYKrMZaTI5XgDXxd8OYZ5XDl1sTaFqtKy0W6jN9DcxtdytXKf84Jnt4VmtRygZhBB2bcrLPu7Dtq+G1Oc9ocwBQvsO037aN6XlpkMIcTVdTA8h7DOIBVpPjtFablso+vhR5rtrPDGauwdPg2YHfJsvdnn02jjA5FqX2svZsW+l5hr9K5cYdLlU2aC7dii/r39evfrYoWiHLC/cIXd/Vv81tu/bsX89my1vLC+31zzAevNYDKExjhBC67jOLJgihGaemefYgF+hWX5E/W3WptNANSuUFUIwnZs6d0MIlr5fheAjCL7uYRP+Ct6ewpP40OudxaXJPKk9RWpNy5mFxj//fh693Edp8DSVG1Wq9mJ4hUHhh4BSvXa+OraH2uy7cu9T5oUVnizMI4Sw5+7fmk/6Hj16JE4IHz923DRBrMnhLPN3NV7W57VNX3oPotDyTAWdQQABBBBAAAEEEEAAAQQQQACBSgj0vEYzHyOMl7/2dfXq1au2urq6L58MBGZPIB3DKZ29Hrb3KIRgIYT27H3rurBZjn0F+sjQBF0K3fWzG33sPJEifsU7XoHvlHbuQJq01tYQDnZUucNEckvprp36epgaR72P+qE4ZL3aVaHdU6rlUuzRba50KVraq9Oi9mqPTuWaealoc/XwSaqomTbH0F99Xri5WzxE+9tpTKW8LwfVXO6rlg8qP/T2cp/Ky6WK1Y8UpexBFoOFHsVT5Z3S9t3K9ZSX28v1sZ6a61m0sOATm7tFym2Wl3dLDLRUeOlu4Zsaj04FGlvG/uxNj2CUQ3WzU/veremfzuVRpQ552qm/5aJjX/Y+RBylY2/s4AayECzLgk8OZ6YJYU0EN+KY6SOkl5ePWQiZ6X2S8YXAjAjQDQQQQAABBBBAAAEEEEAAgeoIVGQCWMPYGzdvXrfXXnvV/NpLdV6tyY6E1sYpUASfi2uGeRrbUqrjOK7M7pN3MzT7rIuWvaJ9EKlszA96Lt9BqY+jrPuF0EZY/OjU3BrnsK7m7kZe1H3nPEbICkth+ljSQaLZRmqrPS28nW6hstpmravNhalf5fDrvqbJVyvaxtbWx679P6B/1mN76lu5P+XluK/3K6Yd6lGf5Kk0hdYHirZ61adyWMuu8Vpaq7xZUfjrWugl9qd0J7e/HqZorocis0bYbup1hGZkZu5vjS8/3nLfN7e6b61b4a9B7m0UsYRv7HhONnY136M9CrfzvTy7aITX7QeAL/s+3r/GtmCZ99EPUU9tX9S8bYU1v1IX/GjxFgvvYyN8cKbIPTf3dnPvtzdh5vuXo/D8wrcrTF9+mgRvfzdM1bSi0bfM+5WivY+NfM81RW6F92A3ihA8J/i2Rnjz8XUrtNDsWxZqvn3PK+Fl3N+9gvd1N7xY7vVoX6Ueu/0z7+PeCA6QeW+C11M0I2++tupn7Jv3z7LMQmiEWbDdLy0rMs9S+Fi8zvTLGUrDHrus5Zb6nHn/d8MseJ/Vr0bqdfthrWVrfhWelaLRx8Lq3vfdftd9RLuRxhXT2Dcz2RbeTqG6/dDT3ZmpP5b7Cx7DN3j5Xb/M/bz/nhdi1C3ZKTVv1TtvOif2RuF5XlfwxuIYfADRMPO1YKGToj4AAAAQAElEQVTlY75cjtzXc2+zW5hv87C9Efy1b0Sjf+pbLZj5S2jBmyx8sDHM++X7OoN67kudH17c+2Fdo9t52co3i6O15lfu/esUjdek8NM/b0XhL1B7+77RqYtWtG9vX1c/lNds3tKxsyfVxqCng0N9Kke3PdRmOVRO6+p/Gr/yCvcwH46/NH48WYygDc0o57cvq65Gnbl7dA5tL4f26RY6bjJ/tWohWIoQggX/IdwtrO1L4+k30q4heBtdIpVJqey8qGV+QNeWlkwfHX3k6BHT3y8+cuSo1WpLVqvVvHjw4IEAAghMRYBGEUAAAQQQQAABBBBAoGICWcXG0xqOLrC89M//3FznYkoTgmSmBHRcKmaqU83OHJA0ux1Cc6FL8faLqfuKafdy7Csw5oxy252Wx9R8cjmw+k59KucdWAEF+hMoo2q5n7185qOfYmMto76WY6yNdai83LaW24soT9GeP6l1tV2OSbXbaCf4hFRjqcdz6LGNTbMloNeqU0yzl+rPNNs/ZNvqtuKQu8/tbvqpodAAQgiWhcz0d4SPHTtmx44tx7uCjx49aiGEGMYXAggggAACExOgIQQQQAABBBBAAIEqClR2AjiEmr3++jnzayhW+L8qvniMqUoClT0Vq/QiLc5Y5m6kg54/Kq8YdqC5WevuSONrFALFKF6XUXTksHWMuf9T9wmHhWG/GRXQXba9unbQ9vZ9VV7Rnr93PU2D7s1duLV0Onkassw0Iay7gI8uL9uRo0dt2dMsqy0cCwNGAAEEEEAAgQkL0BwCCCCAAAIIVFZgzFcqp+fm11Ls/PnztrZ2zbQ8vZ7QMgLdBHQBVKHtPpGkhEAAgUMIcP4cAq3rLmxAAAEEkoA+cjot73k/7W9f9qw3C6m8ornaluh7tUecIfYK2rYOu6p2U8zjm3/9wmoIwWo+6avQ5O/Ro0dMqfGFAAIIIIAAAggggMAYBKgSAQQQQKDaAtWdAPYLKDdu3LBLly7FV1AfuRoXeEJgFgR08TNF6w51XQz1C6Oz0D/6gMAsC+iu23Kor2ldy+2huyYVph95ivYCg66rjmbEen1/pQpf5IHAHAuMoOvNc6N1vrWv6+dcr2gv31yf55m9kmoaRre0VHQsi+mtR0rVSHm5vV/arry8Odub+VuVGL5BWdrXF+PDN8V0/1N6vfdvGUWO+hfDK1MfFL44d48QXNQf6ngIwUIIPvmb2fKy7gY+5umyr3NHsPGFAAIIIIAAAggggAACoxCgDgQQWAABXVWr5DB18Wd7Z8defPGHltVCvIhSyYEyqAoI6GhNUYHhMAQEJi2gyd9Jt0l7CCAwYYHg7Sk84TEmgf3VamI15eqdSlrulGq7pnqVdtpupq3NLZo5VjRXh03UZjmGrW9a+wfzfz7xu9u+1jOr1WoeS3bUJ4O5I3hXhyUEEEAAAQQQQAABBBBAAIHDCLDPoghklR1oUfglFLN/+sd/tJ3t0gWnyg6Ygc23QJjv7tN7BKYpcOg7b3XeKYbtfHV/lA4rw/4I7BXo9H5sFOfg3lZY619g5N+9/OUsujbf3lr3kl2rOGiDt39QkVneHrJgMYKnbaH/2Hiu6Y7go0ePWpbJM4xuONSEAAIIIIAAAggggAACCCCAAAKVEtCVg30DqlLGT37yE9up71RpSIylcgLp4l1KKzdABoQAAggggEAXAX72dYGZu+z4Svqcbkz76n3/JfuqbmEKhXg38PLysh05eiQuh4Cl8TWUADsjgAACCCCAAAIIIIAAAghUT2DuJ4D1t317xbXr1+yVV16p3is3vhFR8yQE9JmKKXRLR2xTF+/m/pSMI+FpVyAEf131UNrMDiFYCMF6fe/StmbxsSWF+ZX6Uu1qsxylTbO1qDt+y6HepXUtp+iUl7bFVONXxJUBnnQXY3k/rTd3T20qbWaRTEegfCxrOS9yK8d0erWoreocUZTHr593CuUpVWhZ5RRarl7oU497xbhH3Hrr0WyoLF3uV3PzvkR/C1h1pA3l5eCZehWV+mLpoVyFsjzVTimUNWSo3/E78v6Gh6x5crsXuf9ELkXIfDD+8NzWe4W2H9neuWC1rGZLR5bsyJE0Eey+1vgKIcT3GiHsTxsleEYAAQSiAE8IIIAAAggggAACCCBQUYHdqwRVHWCW2UsvvRwvgFR0iAxrbgWC91zhycw86AgCCPQnEKcb+itKKQQQQKBCAsN/99N7H0WFUKY2lMIkqY+DbkwEL1mttmSZTwyHUPn/5k1NnYYRQACB6ggwEgQQQAABBBBAAIEqC1T/ykCR2Y9/9M8Wgi6PKKr8cjK2+RWo/qk4v6/NAvV8akMd9vhv29+/75tiauOhYQQQ6CgQCs/W+arwRT10J6hSYgEE0uuu42ABhjuBIQaf5E2R+XKWZVZbqpnSRvP836fhwDMCCCCAAAII7BMgAwEEEEAAAQQqL5BVfYT62MdXX33V1tZu2P6PTqv66BnfbAvoAqhCvSx/CKPWCQQWTYCL1NN+xWkfgakIxEnhqbRMoxMX0Hsdj/iap/c/E+9E5RvUT9NazSeCPTJ9lLQpp/LDZoAIIIAAAggggAACAwhQFAEEEEBgMQQqPAGsoWWW57ldvXrVXm5+DHShP162GK8to5xlAV38TNH6zQRdDPULo7Pcb/qGwEgEdDG6HKpU6/q+reUDIvh5Ug7z9bSL7vwtbysvx3KlsmkfUgQQGKGAzrH2aFYf7/Zt35Z+9im/Wa7CiQh6RTWHrtdWUc3RzdKoQsgsBP089V55mmWZLe25I9j4QgABBBBAAAEEEEAAgcUWYPQIILBAAtmijPUf/uEfLS90kXFRRsw450dAx2WK+ek1PUVgOAFdoE4xXE3sjQAC8yygn3/z3P8q9H1SYyhNArd+CW5SbS9WOyEEyxQ+AaxJ4NrSkmVZzSeHG//1C0E/f40vBBBAAAEEEEAAAQQQQACBhRJgsIsm0LgKUOlRa4iZvfzyq1avc5Gx0i/1XA+OC3Fz/fLR+dkS0F3AitnqFb1BAIEo0HhfFhd5WjABvfblIfO+vKwxquUQGs4hBAuhGV555pPBIdN6Y7tnNR48I4AAAggggAACCCCAAAIIIIBAJQX2XAGo5Aibgzp//rytXl1trpEgMEsCodmZlDZXSRCotIAu/Keo9EAZHAIIIIBARwHe93RkGVNm5pO/mgRWhOD2ijG1RbXzI0BPEUAAAQQQQAABBBBAAAEEqiuwMBPA6+vr9vLLL1f3lRx+ZNQwSYHyHwA0vwgX21a6MKdkHHHVn/IiN0VRFNYpqj7+7uNLE78pVUktlz4eVFkHhe7yVXQrp23lMJ1fim47kI8AAsML6BzrFcO3MM81pE8+7pbO89i69z0dDyrhy3veAymPGLdACHqPaRZCMN0FnNVqVssyMwvGFwIILKwAA0cAAQQQQAABBBBAAIGKC+h//hUf4u7wXnzxxcaK5hkaSzwjMEUBXXRTTLELraZZQGDaAnxjnvYrQPsIIIDAZAT03kcxmdZopSEQQrAQPHw1hGC6E1hhfCGAAAIILKAAQ0YAAQQQQAABBBBYBIHFmQD2uYUXXnjB6vmOhSwswmvLGOdKYHFOxbl6WRals1Mf54B3/k69v3QAAQTGJ6Cfh4rxtUDN0xJIr6u/KZ9WFyrfrv6Po+g8UG3RpG8WfMkjq2WWZTUv7Ov+zAMBBBBAAAEEFkCAISKAAAIIIIDAwgikKzGVG7AuLcXw6xm5FbZT1O3Slcv2wx/+2Or1PH4ca+UGzYDmTCAeoc0+MwHWhCBBAIEJC9AcApMT0M+6FIO2Wv6ZOei+lJ8NgeZrr8+/9vfms9Gnxe2FJoFDCFarZT4JnDXuDvb1EPw/T8YXAggggAACCCCAQBUFGBMCCCCAwGIJZFUcbrpEmFK/ohEvM9Xz3L7/g+9bqIW4XsWxM6Y5EdDFzxSto1FHrC6OzskY6CYCsyoQ/DzqFOb5MWa14/QLgYkLTKjBXuee3oqWI5VtS/f9zJxQ12esmcLn5tpk4ne1lDdj3W12Z7Z71+zknCZ+QFh7HDyUELSPxT3Nl3UncAg6Dxv5xhcCCCCAAAIIIIAAAghUTYDxIIDAAgrof/rVHbZfw9CFMk2rWeaTvr7+ox/9yLa2ts0XqztuRjZnAjpCU8xZ1+kuAggggAAC/QqUfzGj330ot0dA7xbim9iRvJHdU/UEVjQR3GymNaHfXCcZQkAHQ4pUjdbTcuc0hGAhBP8vUiONdwLXMs9TBOMLAQQQQAABBBBAAAEEEECgKgKMY1EFsoUYeOkaxmuvvWaXLl3xYfvQNTvsSzwQmL5A6SCdfmfoAQITFvDvxxNukeYQQKBPgWLE56fqU3RtXu0puhZgw9wKtL+ucTp7bkczux3Xe0pFu3dbj301BJUzazxb6Wt/TmkjiwgggAACCCCAAAIIIIAAAgggMAcC8crAHPRzZF2s13N7/vnnvT6/sNG86OErPBCYooAfi7H1lMYVnhBYMAGO/wV7wRnuXAlwfs7KyxVfCc2bKmalU4fuRxzNofdmx9EIhBAshEZkSrNgmUcIC/ffRFukL8aKAAIIIIAAAggggAACCCBQfYFK/s8++OsWwy+OhSK33TALoWZ/93d/Z7n/4wZg0xcxDQEdfClMR6s6obSSp6QGRyBQEtCxXg5t0vqIjn/dXdgpTPUr1B6BAAKdBXSOeLR+RnmpuOx5vnjwI/ci7eFZeui8VBpD9SniSukp7ZuymuuxD/o+oUjb5i9Nw+iWHjQifXKy1LpF2l/lekUqN5k09Vat+XJ58MoiDiGg8yBF++7+HyBT6Nxp39ZYL4rCypFrvbHJ35UGCz75Gz8SOvPXq5lPggAClRFgIAgggAACCCCAAAIIILAgApX9X33wF7BT+NUOe/311+0nP/mJBS+gyyNelAcCUxDwA9AUU2i61SQLCExLQMd+imn1gXYRQKC7wCyen+pT9x6zZVdAUuXY3TILS6lns9CXee6DHLv1/5D/w/H/HIV492+wEDKr1ZYseNqtFfIRQAABBOZNgP4igAACCCCAAAIILJJAZSeAe72I9Z3cXnjhB5bnhQXdEaY7EYwvBKYpsJCn4jTBaVsCsxJ77gqclU7RDwQQaAiM+ueT6lM0aud5kQTS614s0qDnc6zBu+2hu4RrtZqv8EAAAQQQQACBuRdgAAgggAACCCCwcALpSszCDfz73/++1ev1hRs3A54lAV0AVahP3T+mT1sJBKonoGO/GYHjfxqvL20i0FugeX7aqM9P1afo3TpbRyegV1K16fcdU2h98qHX3UOfTR0/onjyPaDFwwlktZqFEFpxuFrYCwEEEEAAAQQQQGBaArSLAAIIILCYAgs7Afzqq6/a+fPnF/NVZ9TTF9DFzxSti6C6ROsXRqffO3qAwJgFdKyXQ81pfUTHvyaUO0WcyBpRG+oygcD8CvTouc4Rj9bPKC8alz3PFw9+6K1lezT30nnZXFzUJFL6t7tuh1gprQAACA5JREFU6ahdvCmb7qSvRqRjR6FlYp4EQvw4aGtO/Oq8Nr4QQAABBBBAAAEEEEBgvgToLQIILLDAwv5Pfmtry57/7vONlz6ERsozAlMRiJdnvWWlnvBAYOEENDHA8b9wLzsDng+BOGk7jvNT571iPhiq0Mu89XbXpjQpXHq90wx4FWAXZAwhBJ8IbvzXMYSwIKNmmAgggAACCCCAAAIIIIDAPAvQ90UXaPwvfgEVCr8G9fd//79sc3PTL2YsIABDnjEBLqTN2AtCdxBAAAEEZkJAb1UVM9EZOjGUQPvrOI5fLBiqg4ux86Cj9MneYP5PaYz213HQCimPAAIIIIAAAggggAACCCCAAAJjF/AGFvd/8H4B4/U33rBXXnnFijy3omhehFJSDkfigcB4BUKz+pQ2V0kQQAABBBBAAIHKCvC+Z55f2hB4/ebx9aPPCCCAAAIIIIAAAggggAACiyOwABPAGuJuFEXwyd5gIQSr7+zY9773PV/3F7zwMr7NLJiVQ5PBVskvBjVNAR1rKeLxps7o2PPjUIsEAggcXiB+P/dzqT01z4tx+KrZEwEExi2QztOUjru9atevdxaK8sc/T37E5dfSl9P7H6WT7wwtDikQQrAQ/HX0ekLQcvAlHgggMAcCdBEBBBBAAAEEEEAAAQQWTKDxv/cFG7SGq0sVIQT7zne+Yzdv3bLC/5nFXLNWanwhMEaBdLyNsYmuVbMBAQQQQAABBBZCYOZ+mZH3P1U47kJzErgKY2EMCCCAQPUFGCECCCCAAAIIIIDAIgos7ARwerGvXFm1F77/Dxbnf1MmKQITF1j4U3Hi4gvd4MwNnuN/5l4SOoTA2AV03isOakhlFJo0PKgs22dbQK+jejhzM9LqFDGAQAjBQlDoNQ0D7ElRBBBAAAEEEJi4AA0igAACCCCAwMIK6H/tCzt4DXxrc8u+9a1vaZFAYMICugCqULO5nggEFliAC8iTevFpB4H5FNDPS8V89p5eS0DvdTyCXkeF8oh5FwghxMngeR8H/UcAAQQQQAABBKoowJgQQAABBBZbYOEngEMI9vIrL9uFixf8SOBilCPwmISALn6maN1+ruPPL4xOon3aQGCqAsFbL4evmtZH9CMp+HnUKczzY6g9AoGFFJjAoNN5Vk6bzRb9nOPl/UrL+35mNuucs6Twb3W94qDhaN+SSvyOVl4/aP/pbE89nE7rtDo+gRD8gI7VBwshxCWeEEAAAQQQQAABBBBAYCYE6AQCCCBg/VyJqzRTCMHWVtfsu9993kLGhYtKv9gzOzhN/KaY2U7SMQRGLKDvtylGXDXVIYAAAhUV0LsFO/S3zmmjaCK42YfWhH5znWRuBUIIFoJi4f9bObevIR1HAAEEEEAAAQQQQACBqgkwHgQaAvxP3R1CCPa33/iG3bhx09d4IDANgTCNRmkTAQQQQACBCQvoradiws0ueHOZzxwrpsvQ/rp7p6bbocVqfYyjDYH3sWPkpWoEEEAAAQQQQAABBBBAAAEE+hcolWy/ElPatFiL586ds5dfetnMr18UrY/ktcYX16caDjyPScAPulhzSuMKTwhUXEDfWFNUfKgMDwEEEBiRQHynUJlvnXE0I5KhmmkLhBAshEZMuy+0v1+AHAQQQAABBBBAAAEEEEAAgcUTWOAJYA1d0XjRiyLY17/+l74STMu+4I+wG7rY5msVeDCEWRDw481SmI4zdUrp7jGpHAKBagroG2o5NEqtlz4eVFmHDf2d0U4R/+oB59hhWdkPgf4EdI71iv5q2S2l7wse+35m7paYp6X0ycfd0oPGov2G0dX+5TiovdFsTz1Wbb6cXkulyiLmXqAoCv//k36O672sWQhhTxhfCCAwTQHaRgABBBBAAAEEEEAAgQUV8KswCzryDsP+p3960VavrplfsihtDaVlFhEYpYCOLcUo6zyoLrYjMKsCunA8q32jXwggMBsC/Mycjddh2F7odVQMWw/7z5pACMFC4L+Xs/a60B8EEFhkAcaOAAIIIIAAAgggsMgC/A+9+erX63W7ceOGffvvvm31+k4zlwSBSQlwKk5KeqHbmdnB5zPbMzqGAAIIzLtA8AGku359cYqP9F6HX/iZ4otA0wgggAACCCCwKAKMEwEEEEAAAQQWXiBdiVk4CF16iuFXxfQJdHkz/frXv24h85WFE2HAkxeIR2CzWSbAmhAkCCAwJgGqRWD6AvpZl2L6vVmUHujdhsaq97sptD75aL72mo221KvJ94IWEUAAAQQQQAABBBCougDjQwABBBBAQAILOQGsS07tEYJP+nq8+dZb9sI//KNsCATGJ6CLnylaF0F1VOri6PiapWYEFkIg+HnUKczzYyyEAoNEoCww5WXOvfQCpAnYbmkqN6pU7yxSW6Oqc/B6eP0HN2MPBBBAAAEEEEAAAQQQQOBQAuyEAAIItAQWcgK4NXqf800XxVK6s7NjugvYfFurHAsIjFVAl2d1cVTpWBuicgQQQAABBKYnoF/MaLWun3uKVgYLYxNoVKxPu2ksmaX3vWl9Mmnp9W79EtxkWqYVBBBAAAEEEEAAAQQQQAABBKovwAgR2Cuw2BPAey3iWpZl9vx3v2vnzp2zrMYscEThCQEEEEAAAQQQQACBkQrwi28j5exWGfkIIIAAAggggAACCCCAAAIIIFB9gQ4jZAK4A0pRFPanf/o/bWd7p8NWshBAAAEEEEAAAQQQQAABBBCYbQF6hwACCCCAAAIIIIAAAgggsLgC/z8AAAD//0TrI+4AAAAGSURBVAMA8/P/C5HFO1QAAAAASUVORK5CYII=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8288330" cy="10286669"/>
          </a:xfrm>
          <a:prstGeom prst="rect">
            <a:avLst/>
          </a:prstGeom>
        </p:spPr>
      </p:pic>
      <p:sp>
        <p:nvSpPr>
          <p:cNvPr id="8" name="TextBox 3"/>
          <p:cNvSpPr txBox="1"/>
          <p:nvPr/>
        </p:nvSpPr>
        <p:spPr>
          <a:xfrm>
            <a:off x="8215306" y="714344"/>
            <a:ext cx="9755385" cy="795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 dirty="0">
                <a:solidFill>
                  <a:schemeClr val="bg1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ELEVATOR PITCH</a:t>
            </a:r>
          </a:p>
        </p:txBody>
      </p:sp>
      <p:pic>
        <p:nvPicPr>
          <p:cNvPr id="40962" name="Picture 2" descr="Picture background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85886" y="2071666"/>
            <a:ext cx="4927079" cy="7072362"/>
          </a:xfrm>
          <a:prstGeom prst="rect">
            <a:avLst/>
          </a:prstGeom>
          <a:noFill/>
        </p:spPr>
      </p:pic>
      <p:sp>
        <p:nvSpPr>
          <p:cNvPr id="13" name="TextBox 4"/>
          <p:cNvSpPr txBox="1"/>
          <p:nvPr/>
        </p:nvSpPr>
        <p:spPr>
          <a:xfrm>
            <a:off x="8143868" y="2500294"/>
            <a:ext cx="9787006" cy="70072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65"/>
              </a:lnSpc>
            </a:pP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Предельно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краткий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(</a:t>
            </a:r>
            <a:r>
              <a:rPr lang="ru-RU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+-</a:t>
            </a:r>
            <a:r>
              <a:rPr lang="en-US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60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секунд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)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рассказ</a:t>
            </a:r>
            <a:r>
              <a:rPr lang="en-US" sz="3600" b="1" spc="190" dirty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 о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сути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проекта</a:t>
            </a:r>
            <a:r>
              <a:rPr lang="ru-RU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/вопроса/предложения</a:t>
            </a:r>
            <a:r>
              <a:rPr lang="en-US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,</a:t>
            </a:r>
            <a:r>
              <a:rPr lang="ru-RU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цель</a:t>
            </a:r>
            <a:r>
              <a:rPr lang="en-US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которого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—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заинтересовать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собеседника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продать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идею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,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получить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поддержку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или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обменяться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endParaRPr lang="ru-RU" sz="3600" spc="190" dirty="0" smtClean="0">
              <a:solidFill>
                <a:schemeClr val="bg1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l">
              <a:lnSpc>
                <a:spcPts val="4965"/>
              </a:lnSpc>
            </a:pPr>
            <a:r>
              <a:rPr lang="ru-RU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Контактами </a:t>
            </a:r>
            <a:r>
              <a:rPr lang="en-US" sz="3600" spc="190" dirty="0" err="1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для</a:t>
            </a:r>
            <a:r>
              <a:rPr lang="en-US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дальнейшего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общения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. </a:t>
            </a:r>
          </a:p>
          <a:p>
            <a:pPr algn="l">
              <a:lnSpc>
                <a:spcPts val="4965"/>
              </a:lnSpc>
            </a:pPr>
            <a:endParaRPr sz="3600">
              <a:solidFill>
                <a:schemeClr val="bg1"/>
              </a:solidFill>
            </a:endParaRPr>
          </a:p>
          <a:p>
            <a:pPr algn="l">
              <a:lnSpc>
                <a:spcPts val="4965"/>
              </a:lnSpc>
            </a:pP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Главное</a:t>
            </a:r>
            <a:r>
              <a:rPr lang="en-US" sz="3600" b="1" spc="190" dirty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 —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емко</a:t>
            </a:r>
            <a:r>
              <a:rPr lang="en-US" sz="3600" b="1" spc="190" dirty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описать</a:t>
            </a:r>
            <a:r>
              <a:rPr lang="en-US" sz="3600" b="1" spc="190" dirty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проблему</a:t>
            </a:r>
            <a:r>
              <a:rPr lang="en-US" sz="3600" b="1" spc="190" dirty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,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ее</a:t>
            </a:r>
            <a:r>
              <a:rPr lang="en-US" sz="3600" b="1" spc="190" dirty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600" b="1" spc="190" dirty="0" err="1" smtClean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решение</a:t>
            </a:r>
            <a:r>
              <a:rPr lang="ru-RU" sz="3600" b="1" spc="190" dirty="0" smtClean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  <a:r>
              <a:rPr lang="en-US" sz="3600" b="1" spc="190" dirty="0" smtClean="0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и </a:t>
            </a:r>
            <a:r>
              <a:rPr lang="en-US" sz="3600" b="1" spc="190" dirty="0" err="1">
                <a:solidFill>
                  <a:schemeClr val="bg1"/>
                </a:solidFill>
                <a:latin typeface="TT Hoves Bold"/>
                <a:ea typeface="TT Hoves Bold"/>
                <a:cs typeface="TT Hoves Bold"/>
                <a:sym typeface="TT Hoves Bold"/>
              </a:rPr>
              <a:t>уникальность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600" spc="190" dirty="0" err="1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за</a:t>
            </a:r>
            <a:r>
              <a:rPr lang="en-US" sz="3600" spc="190" dirty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короткое время</a:t>
            </a:r>
            <a:r>
              <a:rPr lang="en-US" sz="3600" spc="190" dirty="0" smtClean="0">
                <a:solidFill>
                  <a:schemeClr val="bg1"/>
                </a:solidFill>
                <a:latin typeface="TT Hoves"/>
                <a:ea typeface="TT Hoves"/>
                <a:cs typeface="TT Hoves"/>
                <a:sym typeface="TT Hoves"/>
              </a:rPr>
              <a:t>.</a:t>
            </a:r>
            <a:endParaRPr lang="en-US" sz="3600" spc="190" dirty="0">
              <a:solidFill>
                <a:schemeClr val="bg1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0810" y="-4803892"/>
            <a:ext cx="14886381" cy="12539733"/>
            <a:chOff x="0" y="0"/>
            <a:chExt cx="812800" cy="6846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684673"/>
            </a:xfrm>
            <a:custGeom>
              <a:avLst/>
              <a:gdLst/>
              <a:ahLst/>
              <a:cxnLst/>
              <a:rect l="l" t="t" r="r" b="b"/>
              <a:pathLst>
                <a:path w="812800" h="684673">
                  <a:moveTo>
                    <a:pt x="406400" y="0"/>
                  </a:moveTo>
                  <a:cubicBezTo>
                    <a:pt x="181951" y="0"/>
                    <a:pt x="0" y="153269"/>
                    <a:pt x="0" y="342336"/>
                  </a:cubicBezTo>
                  <a:cubicBezTo>
                    <a:pt x="0" y="531403"/>
                    <a:pt x="181951" y="684673"/>
                    <a:pt x="406400" y="684673"/>
                  </a:cubicBezTo>
                  <a:cubicBezTo>
                    <a:pt x="630849" y="684673"/>
                    <a:pt x="812800" y="531403"/>
                    <a:pt x="812800" y="342336"/>
                  </a:cubicBezTo>
                  <a:cubicBezTo>
                    <a:pt x="812800" y="153269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83238"/>
              <a:ext cx="660400" cy="537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59912" y="2107922"/>
            <a:ext cx="3537072" cy="1624902"/>
            <a:chOff x="0" y="0"/>
            <a:chExt cx="1180382" cy="5422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77710" y="4769475"/>
            <a:ext cx="3537072" cy="1624902"/>
            <a:chOff x="0" y="0"/>
            <a:chExt cx="1180382" cy="5422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47956" y="2260322"/>
            <a:ext cx="3537072" cy="1624902"/>
            <a:chOff x="0" y="0"/>
            <a:chExt cx="1180382" cy="5422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29359" y="4933173"/>
            <a:ext cx="3537072" cy="1624902"/>
            <a:chOff x="0" y="0"/>
            <a:chExt cx="1180382" cy="5422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E4E4E4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446847" y="6700784"/>
            <a:ext cx="3537072" cy="1624902"/>
            <a:chOff x="0" y="0"/>
            <a:chExt cx="1180382" cy="5422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698" y="6661681"/>
            <a:ext cx="3537072" cy="1624902"/>
            <a:chOff x="0" y="0"/>
            <a:chExt cx="1180382" cy="5422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29359" y="1766160"/>
            <a:ext cx="1118283" cy="683524"/>
            <a:chOff x="0" y="0"/>
            <a:chExt cx="373191" cy="22810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547643" y="4591411"/>
            <a:ext cx="1118283" cy="683524"/>
            <a:chOff x="0" y="0"/>
            <a:chExt cx="373191" cy="2281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656241" y="6216314"/>
            <a:ext cx="1118283" cy="683524"/>
            <a:chOff x="0" y="0"/>
            <a:chExt cx="373191" cy="22810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3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573093" y="6134541"/>
            <a:ext cx="1118283" cy="683524"/>
            <a:chOff x="0" y="0"/>
            <a:chExt cx="373191" cy="22810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4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4816246" y="2042008"/>
            <a:ext cx="9084524" cy="2475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0"/>
              </a:lnSpc>
            </a:pPr>
            <a:r>
              <a:rPr lang="en-US" sz="5900" b="1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СТРУКТУРА ПОДГОТОВКИ ELEVATOR PITCH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75971" y="2636528"/>
            <a:ext cx="2881041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ПРОБЛЕМА ИЛИ ВОЗМОЖНОСТЬ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01344" y="5524776"/>
            <a:ext cx="4193103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b="1" dirty="0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РЕШЕНИЕ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774863" y="7076990"/>
            <a:ext cx="2881041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ЦЕЛЕВАЯ АУДИТОРИЯ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645501" y="7037887"/>
            <a:ext cx="2973467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КОНКУРЕНТНОЕ ПРЕИМУЩЕСТВО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304883" y="5202831"/>
            <a:ext cx="2973467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 И УСПЕХИ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5187104" y="4249650"/>
            <a:ext cx="1118283" cy="683524"/>
            <a:chOff x="0" y="0"/>
            <a:chExt cx="373191" cy="22810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5669306" y="1766160"/>
            <a:ext cx="1118283" cy="683524"/>
            <a:chOff x="0" y="0"/>
            <a:chExt cx="373191" cy="22810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6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4741715" y="2645843"/>
            <a:ext cx="2973467" cy="691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017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ЗАКЛЮЧЕНИЕ И ПРИЗЫВ К ДЕЙСТВИЮ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2658292" y="502097"/>
            <a:ext cx="12798869" cy="8937280"/>
            <a:chOff x="0" y="0"/>
            <a:chExt cx="660400" cy="4611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461149"/>
            </a:xfrm>
            <a:custGeom>
              <a:avLst/>
              <a:gdLst/>
              <a:ahLst/>
              <a:cxnLst/>
              <a:rect l="l" t="t" r="r" b="b"/>
              <a:pathLst>
                <a:path w="660400" h="461149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0691"/>
                  </a:cubicBezTo>
                  <a:lnTo>
                    <a:pt x="660400" y="461149"/>
                  </a:lnTo>
                  <a:lnTo>
                    <a:pt x="0" y="461149"/>
                  </a:lnTo>
                  <a:lnTo>
                    <a:pt x="0" y="32079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ln w="66675" cap="sq">
              <a:solidFill>
                <a:srgbClr val="BEC8DA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88900"/>
              <a:ext cx="660400" cy="372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470883" y="1206117"/>
            <a:ext cx="1216244" cy="121624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C4D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46874" y="4342951"/>
            <a:ext cx="1216244" cy="121624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C4D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38752" y="7559565"/>
            <a:ext cx="1216244" cy="121624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C4D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19696" y="3976248"/>
            <a:ext cx="6164693" cy="320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8"/>
              </a:lnSpc>
            </a:pPr>
            <a:r>
              <a:rPr lang="en-US" sz="5677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СТРУКТУРА ПОДГОТОВКИ ELEVATOR PITCH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50372" y="1474494"/>
            <a:ext cx="1409248" cy="7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76458" y="4651218"/>
            <a:ext cx="1409248" cy="7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34752" y="7827942"/>
            <a:ext cx="1409248" cy="7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94125" y="1434936"/>
            <a:ext cx="7865175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Начните с четкого описания проблемы или возможности, и почему ее важно решить или успеть воспользоваться.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9394125" y="830098"/>
            <a:ext cx="524888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ПРОБЛЕМА ИЛИ ВОЗМОЖНОСТЬ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27153" y="4276276"/>
            <a:ext cx="524888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РЕШЕНИЕ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27153" y="4806381"/>
            <a:ext cx="7865175" cy="124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Перейдите к вашему решению. Каким образом ваше предложение или идея решают описанную проблему или используют предоставляемую возможность?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00999" y="7650546"/>
            <a:ext cx="524888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ЦЕЛЕВАЯ АУДИТОРИЯ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00999" y="8170611"/>
            <a:ext cx="7865175" cy="118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Определите, кому предназначено ваше решение.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Кто будет основным потребителем или пользователем?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-2658292" y="502097"/>
            <a:ext cx="12798869" cy="8937280"/>
            <a:chOff x="0" y="0"/>
            <a:chExt cx="660400" cy="4611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461149"/>
            </a:xfrm>
            <a:custGeom>
              <a:avLst/>
              <a:gdLst/>
              <a:ahLst/>
              <a:cxnLst/>
              <a:rect l="l" t="t" r="r" b="b"/>
              <a:pathLst>
                <a:path w="660400" h="461149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0691"/>
                  </a:cubicBezTo>
                  <a:lnTo>
                    <a:pt x="660400" y="461149"/>
                  </a:lnTo>
                  <a:lnTo>
                    <a:pt x="0" y="461149"/>
                  </a:lnTo>
                  <a:lnTo>
                    <a:pt x="0" y="32079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ln w="66675" cap="sq">
              <a:solidFill>
                <a:srgbClr val="BEC8DA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88900"/>
              <a:ext cx="660400" cy="372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584389" y="1105385"/>
            <a:ext cx="1216244" cy="121624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C4D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50372" y="4193161"/>
            <a:ext cx="1216244" cy="121624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C4D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993539" y="7107633"/>
            <a:ext cx="1216244" cy="121624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C4D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19696" y="3976248"/>
            <a:ext cx="6164693" cy="3203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8"/>
              </a:lnSpc>
            </a:pPr>
            <a:r>
              <a:rPr lang="en-US" sz="5677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СТРУКТУРА ПОДГОТОВКИ ELEVATOR PITCH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01661" y="1373781"/>
            <a:ext cx="1409248" cy="7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06285" y="4511831"/>
            <a:ext cx="1409248" cy="7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09783" y="7376029"/>
            <a:ext cx="1409248" cy="7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75864" y="549033"/>
            <a:ext cx="630573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КОНКУРЕНТНОЕ ПРЕИМУЩЕСТВО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37764" y="1085811"/>
            <a:ext cx="7544964" cy="194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Подчеркните, чем ваше решение отличается от других и какие даст конкурентные преимущества. Может быть, у вас есть новый подход, уникальная технология или другие особенности, которые делают ваше предложение более привлекательным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422825" y="4145536"/>
            <a:ext cx="524888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 И УСПЕХИ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422825" y="4656076"/>
            <a:ext cx="7865175" cy="1163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Если у вас уже есть какие-либо достижения, клиенты или партнеры, укажите на них. Это поможет подтвердить потенциал вашей идеи и убедить в ее ценности.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58199" y="6927719"/>
            <a:ext cx="5248889" cy="77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ЗАКЛЮЧЕНИЕ И ПРИЗЫВ 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К ДЕЙСТВИЮ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85781" y="7813931"/>
            <a:ext cx="7865175" cy="2334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Завершите питч сильным заключением, подчеркивая, почему ваша идея стоит внимания. Затем предложите конкретный призыв к действию - это может быть запрос контактов для дополнительной информации или предложение о встрече для дальнейшего обсуждения.</a:t>
            </a:r>
          </a:p>
          <a:p>
            <a:pPr algn="l">
              <a:lnSpc>
                <a:spcPts val="3079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00810" y="-4803892"/>
            <a:ext cx="14886381" cy="12539733"/>
            <a:chOff x="0" y="0"/>
            <a:chExt cx="812800" cy="6846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684673"/>
            </a:xfrm>
            <a:custGeom>
              <a:avLst/>
              <a:gdLst/>
              <a:ahLst/>
              <a:cxnLst/>
              <a:rect l="l" t="t" r="r" b="b"/>
              <a:pathLst>
                <a:path w="812800" h="684673">
                  <a:moveTo>
                    <a:pt x="406400" y="0"/>
                  </a:moveTo>
                  <a:cubicBezTo>
                    <a:pt x="181951" y="0"/>
                    <a:pt x="0" y="153269"/>
                    <a:pt x="0" y="342336"/>
                  </a:cubicBezTo>
                  <a:cubicBezTo>
                    <a:pt x="0" y="531403"/>
                    <a:pt x="181951" y="684673"/>
                    <a:pt x="406400" y="684673"/>
                  </a:cubicBezTo>
                  <a:cubicBezTo>
                    <a:pt x="630849" y="684673"/>
                    <a:pt x="812800" y="531403"/>
                    <a:pt x="812800" y="342336"/>
                  </a:cubicBezTo>
                  <a:cubicBezTo>
                    <a:pt x="812800" y="153269"/>
                    <a:pt x="630849" y="0"/>
                    <a:pt x="406400" y="0"/>
                  </a:cubicBezTo>
                  <a:close/>
                </a:path>
              </a:pathLst>
            </a:custGeom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83238"/>
              <a:ext cx="660400" cy="537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459912" y="2107922"/>
            <a:ext cx="3537072" cy="1624902"/>
            <a:chOff x="0" y="0"/>
            <a:chExt cx="1180382" cy="5422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77710" y="4769475"/>
            <a:ext cx="3537072" cy="1624902"/>
            <a:chOff x="0" y="0"/>
            <a:chExt cx="1180382" cy="5422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47956" y="2260322"/>
            <a:ext cx="3537072" cy="1624902"/>
            <a:chOff x="0" y="0"/>
            <a:chExt cx="1180382" cy="5422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29359" y="4933173"/>
            <a:ext cx="3537072" cy="1624902"/>
            <a:chOff x="0" y="0"/>
            <a:chExt cx="1180382" cy="54225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E4E4E4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446847" y="6700784"/>
            <a:ext cx="3537072" cy="1624902"/>
            <a:chOff x="0" y="0"/>
            <a:chExt cx="1180382" cy="54225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698" y="6661681"/>
            <a:ext cx="3537072" cy="1624902"/>
            <a:chOff x="0" y="0"/>
            <a:chExt cx="1180382" cy="5422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80382" cy="542258"/>
            </a:xfrm>
            <a:custGeom>
              <a:avLst/>
              <a:gdLst/>
              <a:ahLst/>
              <a:cxnLst/>
              <a:rect l="l" t="t" r="r" b="b"/>
              <a:pathLst>
                <a:path w="1180382" h="542258">
                  <a:moveTo>
                    <a:pt x="65664" y="0"/>
                  </a:moveTo>
                  <a:lnTo>
                    <a:pt x="1114719" y="0"/>
                  </a:lnTo>
                  <a:cubicBezTo>
                    <a:pt x="1150984" y="0"/>
                    <a:pt x="1180382" y="29399"/>
                    <a:pt x="1180382" y="65664"/>
                  </a:cubicBezTo>
                  <a:lnTo>
                    <a:pt x="1180382" y="476594"/>
                  </a:lnTo>
                  <a:cubicBezTo>
                    <a:pt x="1180382" y="512859"/>
                    <a:pt x="1150984" y="542258"/>
                    <a:pt x="1114719" y="542258"/>
                  </a:cubicBezTo>
                  <a:lnTo>
                    <a:pt x="65664" y="542258"/>
                  </a:lnTo>
                  <a:cubicBezTo>
                    <a:pt x="29399" y="542258"/>
                    <a:pt x="0" y="512859"/>
                    <a:pt x="0" y="476594"/>
                  </a:cubicBezTo>
                  <a:lnTo>
                    <a:pt x="0" y="65664"/>
                  </a:lnTo>
                  <a:cubicBezTo>
                    <a:pt x="0" y="29399"/>
                    <a:pt x="29399" y="0"/>
                    <a:pt x="65664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19050"/>
              <a:ext cx="1180382" cy="523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29359" y="1766160"/>
            <a:ext cx="1118283" cy="683524"/>
            <a:chOff x="0" y="0"/>
            <a:chExt cx="373191" cy="22810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547643" y="4591411"/>
            <a:ext cx="1118283" cy="683524"/>
            <a:chOff x="0" y="0"/>
            <a:chExt cx="373191" cy="2281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656241" y="6216314"/>
            <a:ext cx="1118283" cy="683524"/>
            <a:chOff x="0" y="0"/>
            <a:chExt cx="373191" cy="22810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3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573093" y="6134541"/>
            <a:ext cx="1118283" cy="683524"/>
            <a:chOff x="0" y="0"/>
            <a:chExt cx="373191" cy="22810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4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675971" y="2636528"/>
            <a:ext cx="2881041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ПРОБЛЕМА ИЛИ ВОЗМОЖНОСТЬ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01344" y="5524776"/>
            <a:ext cx="4193103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РЕШЕНИЕ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774863" y="7076990"/>
            <a:ext cx="2881041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ЦЕЛЕВАЯ АУДИТОРИЯ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645501" y="7037887"/>
            <a:ext cx="2973467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 dirty="0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КОНКУРЕНТНОЕ ПРЕИМУЩЕСТВО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304883" y="5202831"/>
            <a:ext cx="2973467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ДОКАЗАТЕЛЬСТВА И УСПЕХИ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5187104" y="4249650"/>
            <a:ext cx="1118283" cy="683524"/>
            <a:chOff x="0" y="0"/>
            <a:chExt cx="373191" cy="22810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5669306" y="1766160"/>
            <a:ext cx="1118283" cy="683524"/>
            <a:chOff x="0" y="0"/>
            <a:chExt cx="373191" cy="22810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73191" cy="228104"/>
            </a:xfrm>
            <a:custGeom>
              <a:avLst/>
              <a:gdLst/>
              <a:ahLst/>
              <a:cxnLst/>
              <a:rect l="l" t="t" r="r" b="b"/>
              <a:pathLst>
                <a:path w="373191" h="228104">
                  <a:moveTo>
                    <a:pt x="114052" y="0"/>
                  </a:moveTo>
                  <a:lnTo>
                    <a:pt x="259139" y="0"/>
                  </a:lnTo>
                  <a:cubicBezTo>
                    <a:pt x="322128" y="0"/>
                    <a:pt x="373191" y="51063"/>
                    <a:pt x="373191" y="114052"/>
                  </a:cubicBezTo>
                  <a:lnTo>
                    <a:pt x="373191" y="114052"/>
                  </a:lnTo>
                  <a:cubicBezTo>
                    <a:pt x="373191" y="177041"/>
                    <a:pt x="322128" y="228104"/>
                    <a:pt x="259139" y="228104"/>
                  </a:cubicBezTo>
                  <a:lnTo>
                    <a:pt x="114052" y="228104"/>
                  </a:lnTo>
                  <a:cubicBezTo>
                    <a:pt x="51063" y="228104"/>
                    <a:pt x="0" y="177041"/>
                    <a:pt x="0" y="114052"/>
                  </a:cubicBezTo>
                  <a:lnTo>
                    <a:pt x="0" y="114052"/>
                  </a:lnTo>
                  <a:cubicBezTo>
                    <a:pt x="0" y="51063"/>
                    <a:pt x="51063" y="0"/>
                    <a:pt x="114052" y="0"/>
                  </a:cubicBezTo>
                  <a:close/>
                </a:path>
              </a:pathLst>
            </a:custGeom>
            <a:solidFill>
              <a:srgbClr val="D9D9D9"/>
            </a:solidFill>
            <a:ln w="19050" cap="rnd">
              <a:solidFill>
                <a:srgbClr val="292724"/>
              </a:solidFill>
              <a:prstDash val="solid"/>
              <a:round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47625"/>
              <a:ext cx="373191" cy="1804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400" b="1" spc="24">
                  <a:solidFill>
                    <a:srgbClr val="373737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6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4741715" y="2645843"/>
            <a:ext cx="2973467" cy="691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017" b="1">
                <a:solidFill>
                  <a:srgbClr val="373737"/>
                </a:solidFill>
                <a:latin typeface="TT Hoves Bold"/>
                <a:ea typeface="TT Hoves Bold"/>
                <a:cs typeface="TT Hoves Bold"/>
                <a:sym typeface="TT Hoves Bold"/>
              </a:rPr>
              <a:t>ЗАКЛЮЧЕНИЕ И ПРИЗЫВ К ДЕЙСТВИЮ</a:t>
            </a:r>
          </a:p>
        </p:txBody>
      </p:sp>
      <p:sp>
        <p:nvSpPr>
          <p:cNvPr id="48" name="TextBox 4"/>
          <p:cNvSpPr txBox="1"/>
          <p:nvPr/>
        </p:nvSpPr>
        <p:spPr>
          <a:xfrm>
            <a:off x="5714976" y="1643038"/>
            <a:ext cx="6929486" cy="339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98"/>
              </a:lnSpc>
            </a:pPr>
            <a:r>
              <a:rPr lang="ru-RU" sz="36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Практикум: </a:t>
            </a:r>
            <a:endParaRPr lang="ru-RU" sz="3200" dirty="0" smtClean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  <a:p>
            <a:pPr algn="ctr">
              <a:lnSpc>
                <a:spcPts val="5298"/>
              </a:lnSpc>
            </a:pPr>
            <a:r>
              <a:rPr lang="ru-RU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проведите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защиту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вашей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инициативы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/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проекта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/ </a:t>
            </a:r>
            <a:r>
              <a:rPr lang="ru-RU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идеи 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перед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участниками слета, 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используя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алгоритм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Питча</a:t>
            </a:r>
            <a:r>
              <a:rPr lang="en-US" sz="3200" dirty="0" smtClean="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. </a:t>
            </a:r>
            <a:endParaRPr lang="en-US" sz="3200" dirty="0">
              <a:solidFill>
                <a:srgbClr val="000000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49" name="Freeform 2"/>
          <p:cNvSpPr/>
          <p:nvPr/>
        </p:nvSpPr>
        <p:spPr>
          <a:xfrm>
            <a:off x="6643670" y="1428724"/>
            <a:ext cx="1071570" cy="1000132"/>
          </a:xfrm>
          <a:custGeom>
            <a:avLst/>
            <a:gdLst/>
            <a:ahLst/>
            <a:cxnLst/>
            <a:rect l="l" t="t" r="r" b="b"/>
            <a:pathLst>
              <a:path w="1486472" h="2057400">
                <a:moveTo>
                  <a:pt x="0" y="0"/>
                </a:moveTo>
                <a:lnTo>
                  <a:pt x="1486471" y="0"/>
                </a:lnTo>
                <a:lnTo>
                  <a:pt x="148647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orage.yandexcloud.net/prs-editor/themes/mist/intro-image-left.web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52517" cy="952469"/>
          </a:xfrm>
          <a:prstGeom prst="rect">
            <a:avLst/>
          </a:prstGeom>
        </p:spPr>
      </p:pic>
      <p:pic>
        <p:nvPicPr>
          <p:cNvPr id="3" name="Image 1" descr="data:image/png;base64,iVBORw0KGgoAAAANSUhEUgAAB4AAAAQ4CAYAAADo08FDAAAQAElEQVR4Aey9CaAsV13n/zt135K8l7yX5CUhkAQSVCAsQnBQEBBwIcieENSEsARICIv6d2bcZv4z6ozjLi6g/kcRQcdB4sImCgREYBw2RUlCIPsKgSQkZCEvefd21f/3Pd2nb9163X1v71Xdn3797XPqLL/f73yqqm+9c27Vzc556blFb73Ky0s657zinLJeWqrrlU9te9XNsexlLz+/+JVf++1i/31rxepaUay28uLAWsu1tkGra2vFWtLqWtHqaO3AgUI64Kl0//33F720ep+X77+vuO+++4r9+/f31b333lsMo29+85tFWXfffXcxSHfddVdR1p133lmU9Y1vfKMYpDvuuKO4Y4Buv/32oqzbbrutGKRbb721KEtttX3LLbcUZX3ta18rtqKvfvWrxSDdfPPNRVlf/vKXi7JuuummYpBuvPHGoqwbbrih2KDrbypuKOn6624stqrrrr2hkK655rqin66++uqirKuuuqpo6xpPrymuvPLq4sorpGvbqbavvLK48iB5m1jnabf9tcUVl1+1QZd/6cqirC9+8fKiny677EuF9IUvfLHop0svvawYRpdc/IWily7+/KVFWf/2bxcXvfSv//r5oqzPfe7fikH6l3/512KQ/vmznysG6bOf+ZeirE9/+rNFWar7zKf/ufj0pz5bfOpTn+nqk5/8dLEV/d//+6likP7p/3yy6Kf/84n/W0gf//j/KfrpYx/7RFHWP/7jx4tB+uhHP1YMo3/4yD8WZX3kwx8tyrrooo8U/fShD324kD74wYuKTfWBjxQf7KEPfOBDRVl//3cfLNq6yNOLir97/4cG6IPF3/7t3/XV+973/kJ673v/tjhI7/m74r2u97z7/UVbf99Jffs97yvek9Spf/e7/rYo611/876il/76r99bDNJf/dW7i7L+8sJ3FYN04Tv/phikd/7FXxdl/cU7/qoYpHf8778seunP//ydRVn/68/+ouilP/vTdxRb1Z++/X8X0tvf9udFP73tT/5XUdZb3/qnxSD98VveXgyjt/zR24qy/ugP/6Qo6w//51uLfvqf/98fF9If/MEfFf30+7/3h8Uw+r03/89ikN78pv+vKOtNv/sHRT/97u/8fiH99m+/uein33rjm4pBeuNv/m4xSL/5G79TtPUmT99U/Mav/25Fv+3b6/r1X/utIupXf7v49V/9neJXf+W3BupXfvmNxSD98i/9ZjFIv/Q/fqMo63/84q8XvfSL/+3XirL+2y/8StFLv/Dzv1wMo5//uV8q+unn/uv/KKT/+l9+sein//Kf/3tR1n/+T79QlPWf/vMvFIP0s//p54uyfvpnf66QfvZnfq6Qfuan/2sh/exPtVPlf8rLfupn/muh9Kd/6r8U/fRT//H/LaT/+B/+U7FV/Yd//7PFIP37n/iZoqwf/39+uvjxn+ivH/vxnyrK+tEf+8mirDf86H8sBun1b/j3xSC97vU/UZR1wev+n2KQXnPBjxdlqe1rXvvjxfkX/Fhx/mvWdd75P1psRa8+7/XFIL3q1a8ryjr3Va8teukV515QlPXyV7ymqEr/t3rpy84rXvqyV3d1zhz/r4fvTf6P/tJXFTCCEccAxwDHAMcAxwDHAMcAxwDHAMcAx8ByHAOZLdGr8LGura3aJZdcYp/+zGcsBLOiUKlX9HtvUt2vWzPKiRICEIAABCAAAQhAAAITIuDXzX55PSFjmIEABCAAgckSwBoEIAABCEAAAhCAAAQgsEwEeiwAq0jqYCg8L3U2m5zECSlf9dWi7wc/+EG76657fDix1NP2W1tJ1pnE0na7lk8IJAKzPi/cX3LdM/WDtWf5gEKqIFAbApsd37MMVOeSNITPYX9Gqr00hAuaQqC+BOp0/taXUlMjC0N8Hep6WUeD0qaOl7ghAAEIQAACC0uAgUEAAhCAAAQgAAEILB0BzdNMZ9AhN5Osnq8bbrjBPvIP/9AJbuNU1catTpNKslmb3BsUrko3NheegGZKN9NmEMr9N2vr9fE48z4x9e3N3rGdn58mbdaY+kUlUJ9xxQPSw0mpZ8d962ePNJQdP4f0Wz8bNJSBrTWWm621pBUElpSAfjZJSzr8KQw7fe3oujRpFDcT/JYexf2mfdLYlFrdg910NDSAAAQgAAEIQAACkyOAJQhAAAIQgAAElpNAaQFYWakCQpPovaS7l6rqdq3vxF0Wgknmr3/4h4/Y1772Nd+2OE+kuSLJ0ss3NGlWlkamba8y0cp8Iyl1ixNPaYN0QQjEvW2mYz7ueT8Sep0XwQ+ITeV9e1LxvnFRVqmOMKnjN7Yv52WjJPmMfVWmxqltJ9VBKbOqUjuZluI2HxCYNQEdfJKOT6Xyr1Tbym8inYdlxXOy00fnZbmunI/tevnQydFLHZsHJbLRkeyrXqmkvGIoS+ecyqPUL2bm+YFvCIxOQMe5tOF80nEtbcWs2pWkn0/dbvoZlr4LSm3kS+2keMXW7dC4jIYwSJMeUPxmc6TyuRXbupwoS320rWtd5fULjlG+kWx7Nr7dTUxn/aGxRbnjGJOnvCEAAQhAAAIQgAAEIACBSIAPCEAAAhBYYgKaXZvS8DWJJ03J/JhmNUl1111327vf/e6uJU1wbbj5S7NIaliWt1axJwPfcSJK/Qa2orKRBLZyAGw6sF5GOmXxQNS509ne1JYaDGgbq6oHo+xL6osgMA8C1WNygjGkxdehTfrJovMvaej+dIBAEwjULcbqd4Gfhxt+aSLFq3ZS2iYdlkBcuHWESoftq/baM0qj3M6G7Vg4vw/FUtb8IsEzBCAAAQhAAAIQgAAEIACBuhAgDghAYNkJ+AKwv3VnRSKhuzrKSuULmPrclX3uc5+zT37qU7YSVuIIVVZWXBCONcN/aCJq+F70aAQBnSPl82aSQeu3B6K90hEU/cXCCX+UfEzYMuYgsDwE9HN0mNGqvTRMH9pCoK4EOJbrumd6xlUp1O+7VIo2bG5Wv6Gxb6i95Nn5vHURPx/PeIUABCAAAQhAAAIQgAAEIAABCNSHAJFAwAks/azdffftt3e/6932zW/ea+tPFdSiWJKN/GIOamR0S9JRx1h5qNUjprpdbjtsvuor9Z+kj2STFAJbIdDvmNxKX9pAAAKLQ2Cr3wVqJy3OyJs2kg1XDL4rNmw3bTBLGi/DhgAEIAABCEAAAhCAAAQgAAEIQGDxCaQRri8A6w5DKdVslqZHbJbTbh+ZTeoW1izTjm/FttktX73VLrzwQsvzwuK/4J8+rsJTk0qRZ1lmkoUsPqCwyILpUXpSaqYuSamMtD+BEEL/ytrU6HHJLj8uLMl8e9T4ugeIz6B2bYiDjsty2qmUz07W4p3HajdI3cbW/sUG9xOs8yr36xSRTI1ACA5eb6UdLyEEC+FgdaqXIPHj0b9tLZ5DymvISrd4Tul8kNQtqtSv0PEdC617rqqtFP2V2lp6Bc+4dF56bvO3bCje1FLbnbz8V9WpWk/UXlovIQeBxhDQubThXCkfyzr/kvqNSO2lTv0GW+rbKe+er2rrUjspfnekNs1LNYRBmvSI/JvNpHSdqr/lK6UY5K+c10NIJJVL5bzaqW+UV8quJxveai9tKJzyhuKK38i9Apqy72mZL/z/JDrUg++9EMK03EzEbgjBQpAyT7NoM4QQUz5qRYBgIAABCEAAAhCAAAQgAAEIQGDJCLT/l75kgy4PN4T2BMXHP/Fx+9y//KtXtbc9M/i9xWaDjcyrFr9LR4Djdel2eXMGHKftPdyUerYR76bF2wioBNkYAhz/jdlVCpTdJQoIAhCAwBITYOgQgAAEIAABCEAAAhCAwDISyCzdqbSMoy+NOW+ZveMv3mHfuPMuK+KtC1ob16qZVGpIFgKTIKBjTLJex1evskk47dgggUDtCOS1i4iAIAABCCwDAV3tzn6crEhPj7muIaXpecAyBCAAAQg0jADhQgACEIAABCAAAQgsLYHe8z7x8X4+Ia90idDc/vXb7S//8i/t/vvvN+uzOFcUhS8QM3G1RIfFlIaqyTmpl3kdX37+mdJe9ZRBYHQC9IQABCAAAQgkArraSPnpp/LmCrq+kabvEQ8QgAAEIAABCEBgmQkwdghAAAIQgAAElpvAxgVgLfhKS8sks8985rP20Y9+zJfetDjXxhNCsBBCpKIF4DzPTVKBtpUiCAwkoF8o6Kp9XB3cXpOhPjHqR1+7TtvtHJ8QgMAQBNKTLapp9+9nD2FrsZoyGgg0gIB+RvZQ+hlq7euxBgxkKiEKg64U+mkzp7njk2RHUnulkvLTUYp2OtaX26rv0HhOlNPlJsLoIQABCEAAAhCAAAQiAT4gAAEIQAACcTa8B4Y0UaO0R/UCF62trtq7/uZddtWVV8VRhqAJlZiNHyz4Rgx8jERAx5LUr3NnwTfeGZPa6ByU0jYpBCAAAQhAYBQCTe+jn59S08cxXvzxSkEYpPFMxd7TXfiNLkofpesZXetIpVqyoxLQwZCUbGg75UkhAAEIQAACEIAABCAAgeUiwGghAAEItAnoFot2js9IoPCZsAMH1uwP/+gtduc37ra1NZ+s8rK08BtCsBBCbMsHBEYnoFOP42h0fvRcLAI6HxZrRIwGAgtDQHfSL8xglnggfYY+2zXY6nd9XM7uExnFoxPQ9aVU5T26RXpCAAIQgAAEIAABCEAAAhCAQEMIECYESgSYGSjBKGfvuOMOe+tb32r79++3tVYrPpSXaaoyIfLDEdBE3GY9ttJmMxvUQ6BpBNJxn9KmxU+8EFhkAum8TOk8x6qrMGmeMczfd9wTwiDNP5wxI4ijGdMG3bdCgDYQgAAEIAABCEAAAhCAAAQgAAEILD6B6ggzC7l1ZemVeSbJswv8LkJmZVm2YtKqL/p+/pKL7W//7u8srKxYrruALZjqktQvhLDAdBja2AT8uLGed0/5eWfV2Vs/loLKpLE9Y6AGBPIi9++O3PQEgVFUgyFMKQQ/1vV9Gv8KgfJyo1Q/d5QfU+Wfa+W86byTxrRPdwgsNAE/D+PPLj8nlWqsSnv+LFPlpKVztIf081E66GfnpP1P115E2UHbK7+ZdyHwPRS/PXulm/XP/BJDkh1J7ZVKyk9HKVJZ93x54CpCIxDwgyj+HFVa7e47OZ4nOo+qddPfDiGzENUrtun7x8NBBCiAAAQgAAEIQAACEIAABCAAgSUlkC3puDcddpqy+PCHP2wXXXRRp71Ky+oUNyYh0PoT0KRd/aMkQgiMT0DfpeNbmZ+Fpsc/P3J4bgIBHd9SE2IlxuYR0LElNS/yekU8iGEdricHxVcvkkQDgcUlwMggAAEIQAACEIAABCAAgWUmwALwJnu/tVbYe979t3bxxZdaCExkbIJriap16kgNGjKhQqCuBGZ2Z+GkAOjc5+fBpGhip+4EdLzXPUbiG5XAbPdu8laHxclRidEPAhCAAAQg0BAChAkBCEAAAhCAAAQgsPQE0kzM0oPoB6DwOSr9HeC3YHBD3wAAEABJREFU/vEf2+WXXxGbpUe5asOrlaBlI6AdLy3buBlvYwnUL/DSCaTHNNcvwD4RsfDbBwzFC0VA56ekQc3nMbLyjKZPYLZ7V95c8XnT6fia/hjxAAEIQAACEIAABJaNAOOFAAQgAAEIQAACIsACsCj0lNBIFv9+55133m1/9IdvsRtv/LIVeW553nL5JJZWiHv2p3CxCOhYcOlORWmxBsdoIDBjApr4l/w7NP6dQrlP28qPKZ2jvdT9q5nD2vdzv9tXC8DSsDbm2h7nEBiCgJ+XWqBLUs+Y93Llp67y+VbKF37eSebp1GOYnoOI0r/u+qXT89y2nDs+SSgllSqVlJ+OdOxI07GOVQhAAAIQgAAEIAABCECgS4AMBCAAAQhAoEtAM2vdDTK9CWiNV7r1tlvtzW9+k91w442m7d6tKYUABCAAga0T8JUQ08KA0q33mn1LXzWJC09KZ+8djxAYncA4Pf28jHfoezqOmYn01bknTcQYRjoEprvw23HSTfRd39lIK+CdTRIIQAACEIAABCAAAQhAAAIQGJcA/SEAAQhsJMAC8EYeB28VmU/5t2WW2S233Gp/+qf/y77ylZttJdvu7bOSPMt7uQj48aHjYrkGzWghAAEIQAACEGgEgU6Qma/hl9UpnnGia+aySw+qvEkeAhCAAAQgAAEIQAACEIAABCAAgdEI0AsCPQhUZ2J6NKEoEgghJkVR2LXXXuuLwH9qt956ayzjAwKDCWiCc5DKvXWcSeUy8hCAwPwJlM/h+UdDBBBYPgLpHFy+kS/uiLnemfa+nbf9EIKFEOYdBv4hAAEIQAACEIAABCAAAQhAAAILTaDf4FgA7kcmlevRh64sKyzzCYwsrJimMa688ip78+/9XlwEDkEl6tDB6e3NFbyPFoxVg5pOIPcBuHy/at9uUHx8rVf3eqdHHA5KY3+3rVTPYpS6tnRMSd0CMhCAwGYEep2nKtM5FrWZgWp95/yMfVmEqtJhGwKTJVA+30r59HPUdA5O1iPWpk1A1zGS/Hiq65wkFaGFJBCC/n8kmYUQNsh4zYIAPiAAAQhAAAIQgAAEIAABCEBgyQn4LMySExhp+MF2bN9u1193nf3+7/2+3XD9DSNZmV0nPEEAAhCAwGQIsPg0GY5YgQAElpdA8KFLnvBeaAIhBF/4zRZ6jAwOAvUkQFQQgAAEIAABCEAAAhCAAATM+B/5SEdBsDwPtrLii8DX32hvfevb7KYbv2LtlyPV34VNahfyCYFNCPhxs0mLkavpCIHaE2ja8a+7ElkIrv1hRYAQgEAkEPwz3UCdUi+awzt91/P9OQf4uIQABCAAgWUhwDghAAEIQAACEIAABCDQIZBmYjqbJFsn0J68WllZseuvv95+902/a5decunWu9MSAl0CmprVRkqVRxCYDIH6W0nHfUrrH3E7wvbPgHaeTwhAAAL1JZC+rdJTl5XOJ1r98oxLq9A8yns+uwCvEIAABCAAAQgsNAEGBwEIQAACEIAABMoEWAAu0xghr7/xq0Xgu+++297ylrfaJz/5SbMisyLXYkZmIYS+krsQghK0bAQ0+5pk6RhQmi0bCca7lAR0rEs63pUKglJtKz+m/DtY38MHKT70YkI+xgxxRt1xA4EGEtA52kMH/cxs4NA85DSMfqk3GfhWP19CtX6qdtbir/pI1brZbadoZ+cRTxCAAAQgAAEIQAACEFgyAgwXAhCAAAQgcBABzbAdVEjBcAQKK2z1wKrddddd9ra3vc3+/gN/b/fff78vAmvabThbtF4mAlrwkpZpzIwVAokAx34iQQqB6RBYNKv6zpAWbVzDjSdeWQqDNFxX0+8mJg3ZdULNtRDcMRV8JFJnkwQCEIAABCAAAQhAAAIQgAAERiVAPwhAAAK9CbAA3JvLlktDFiyEENtnWWattcL++q/eZW9969vs7nu+Ge8Gtu5dZ8JdVezKx9IT0HGx9BAAAAEIQAACEIDAJAj0sJH5mmtSj+oZFFWvdTygGXjFBQQgAAEIQAACEIAABCAAAQhAYGEJMDAIDCBQnYkZ0JSq3gRCz+KLL77Y3vSmN9mXv/IVXwTu2aR/eZ/mFC8agX4Tn+mYSumijZvxQEAE+h3/qkMQgAAEqgT0nSFVy5drO14ZCIPU+KHH0TR+FHUcADFBAAIQgAAEIAABCEAAAhCAAAQgsPgENhshC8CbEepTXxSFSblPwOVFsCJkG7TaWrNrrr3W3vjG37LPfOafLc9zy7xN2VzI2hNfIYR4F3EIB6fl9uQXiIAeeyhZ0RlU6bGIFrxMp6ZSz470lr1BGskonSAwIQI67iUdo0plVqm2lR9Twe30knl51Jj26Q4BCEyRQDpPK6l+Zkrdn5tTDGGKpjWEQdrMtfrqCqGfqv11JaE+UrVudtspWnn0vF83W5KK0MITCMH3u/n/lzr/f1r4Ac93gHiHAAQgAAEIQAACEIAABCAAAQhEAvrfeMzwMWkCmnIzu+uuu+0tb3mL/fmf/2+75557BjrRgvLABkNX0gECEIBA3Qlo4VcxplT5Jqj9Hd+ESIkRAhBYbgL1+7ZSRNJy7xdGDwEIQGDyBLAIAQhAAAIQgAAEIAABCEBgnQALwOssJpzTxJbwtu8U/uhH/9F+8zd/y66+6loLYaXrq53P4h3CWgBO6jYgU1MC2rdSTcNTWAgCjSGgO/0aE6wHqnNf3/Ge5Q0BCECgIQR0F3DSfELWd6c8N+0XfhQzGpdACMFCaGtcW/SHAAQgAIEeBCiCAAQgAAEIQAACEIBAhUCaiakUszkuAU1tJeXBrfmEx3U3XG+/9du/Ze9///vt/vvu90LejSWQdm4tB9C0xbRaQmx8UAxgWgT0hT4t29iFAAQgMHkCumSR1fTUZaXanr10feLSKrSlqGYfBR4hAAEIQAACEIDAohFgPBCAAAQgAAEIQKAXARaAe1EZs0xTWmXJXLayYuaLwPfdf7/9zbveZb/7pt+1L3/5K7a2tmZFrtbGq9YEdKq4io5qGatPqvb9+6Yet5VVywEQFAQmQyCdp9W0ew4M66Z87mgBWBrWxkzb4wwCDSZQPt9Kea1aStbs809DGKRJ7zhdYSZ/k7a9dXuDrk+2boWWzScQgs5psxCafR4bLwhAAAIQgAAEIFAfAkQCAQhAAAIQ6Eug/b/wvtVUjEXA5zbSpFtuhcV8x+CXvvgl+9Vf+RW76KIP2/7995rFGbp2ZXoMtNJ2CZ8QGIaAJlqHaU9bCEBgcwL+hW5Jm7emBQTmR2BRPXP+jbtn9USapHFtjda/dH2iu4Cl0QzRCwIQgAAEIAABCEAAAhCAAAQMBBCAAAQGE2ABeDCfqdVm2Tbbf9/99v6//Tv7nd95s1166WVm+q34zh1rha8WF5qlM161JqD9ZXU7jeoWT633IMHVggDHbC12A0FAoBeB+HOuVwVltSQwZFCzXYOtftfrtx+HDJjmEIAABCAAAQhAAAIQgAAEIAABCJjBAAJbIFCdidlCF5pMioDu8L3//vvtmmuusT/8wz+0P/7jt9oNN95gK9u2RRdFvC04ZmNO02RVtWv5hAAEINBUArqrT7GnVPk6qvztW8f4iAkC0yCQzsuUTsPHVm2mc3Cr7WlXfwJ1OK7qT2mYCGkLAQhAAAIQgAAEIAABCEAAAhCAwOIT2OoIWQDeKqkh2mk6K8rnKkOR2QbFu0UzK2KDYC0rTDf63r+6Zp/57D/br/zqr9s7/uKddtvtt9vK9u1WhMxyb+xvc3MHaYiwaDoWgdx7u0IPmZd57fzfmYcgedI5zqybqgxBoC4Eggci6XhV6pvx8craVn5M9TpPVRbP1VHOV/VJSt/EY8ZIdwjUloCfh/Giw89NpYpTqV/PKDt9pXOtkupWVSleCU0/iml50BAGadJ+fS/Gb9dcGTee+VeYlGLwIr9OtSib2suPqXg9Igeej8eTB6RURQgCEJgEAWxAAAIQgAAEIAABCEAAAhCAAAQ2EPBZmA3bbEyIgE9rxQm3ajrIvM/J2dramn30ox+1N77xjXbhhRfa7bffYQdWD1iRq3ZQ73IdeQhAAAJ1J6Bvx7rH2Cs+vot7UaFs0Qjo/JQWbVxLOp7afW3p2JKWdH8wbAhAAAITJ4BBCEAAAhCAAAQgAAEIQAACBxNgAfhgJjMqEfrMsrASZZa538wKT/Pc7Ou33WEXfejD9hu//pv2gQ98yO68825TeREn8YK3TfIsbwiUCfgxtGGTDQjUncDM7iycFAj/kvZv60lZww4E6k1A1yf1jpDoRicw272bvMWL2dGDpicEIAABCEAAAusEyEEAAhCAAAQgAAEIQKAPgTQT06ea4lkS2Lik254c+/rXv+4LwB+0//7f/7v9zd/8td199z2dkNRa2WAhtKUtBAHrPuZWi1TwWDYCzRlv+zsuxhsfzxxzDfooxd+gqAkVAlsjoONbUmt+lojComq2e1feXHr+NL9Es6iHFOOCAAQgAAEIQGCGBHAFAQhAAAIQgAAEBhFgAXgQnbnWaddIvpzXatk377nXPnzRP9gv/uIv2TvecaFdd911lue5L/5mtpJtm2ukOK8LgdwDkTzhDYFaE9DCkqTjVamCVapt5ceU7ijupXh3fPt7dUwPde1OXBCYAAE/D7VAlySLMe/lyk9dOkd7qAhmknk69Rim50BDGKTpeW5bzh2flGJQaTmv7clLx440ectYhAAEIAABCEAAAhCAwJISYNgQgAAEIACBTQlohm3TRjSoCYEQ7O6777aPfOQj9sY3vtHe+JtvtM/9y+e87B5rPxq6JnESxpwJlCdZlZeGCUkLcUnD9KMtBEYhoGNNx6jSUfrTBwIQaBOYxqefl/EOfU+nYX4om75y2fDF36GGO6PGWvydkSt3o+96T/SOv1RQh+NKwSAIQAACEIAABCAAAQhAAAJNIkCsEIAABLZGgAXgrXGaYyvtoo58lq5wbd+2w9ZWW3bNNdfZH/3RW+znf/6/2YUX/qVdddU1tnpgzadHM18QDlHWveOtY+Og7TkODddTIqB9Pappn4xNk7JKRzVDPwg0kUC8azi07zL079omDoGYIbA4BLRYWJb/fFqcwU1+JJtYzBxfWZs0n1J19frEg5qSJ8xCAAIQgAAEIAABCEAAAhCAAAQWkgCDgsAQBKozMUN0pek8CPjSRMetcsFWVrbZvffeax/7x4/Zm9/8Znvjb/22vfd977Mbb7zJWi1NnFqtX0VR+EL1lCcAZT6p1jQIDgKTJaDDfrIWx7OmeMoaz9q0ere/W82U2oDXZvUDui5JVdrX8xpu8p/SecSRfPdK5xFP832KZPNHwQgSAb5HE4lxU/pDAAIQgAAEIAABCEAAAhCAAAQgsPgEhh0hC8DDEqtJe1839YVTs1aR21re8tTs/gNrdt31N9jff+BD9mu/8Zv2xt/+bfubd7/Hrrjqarvv/lVvZ5ZbZoUr93G0lcUy/T24XgphxYL1kepCsBDWlS88W00AABAASURBVGWZlWUjvkJo29yse27B4++vIt7FF9xMkg75srxqjHersMg+pQfFk5v5Luop68SWBWfWQworBMWtXG+5ex+/dVTal3EfZ53YgqdFT5m3W5f7mPRdvx5/0Ufm5e5xrHf6BYKUlo3FMi9oFb3Hnnu5V0/1nVvh+6awIliUZZ4pa4redWwkv/3Scd0XuY9tgKrfKeXxK6bgx32/GEJwVl4ZQrAQesurB77loxpD2m6Zx+69dRysK7fcT9gks/J3RTUfvPfg9yD/qhvce/xa+RikcT3Ec8zPo5SW7cXjzwt6po4uxlXqKxvefMNbZf2UGoYQ+h8f5XNNeR1vZSUjfdJ+vvuVl82oTTzWfIx5DyUug7//V9xk9bgrb3v1gLeO8bJiPMEspQO6TqSqcNZ5H6muvxP/wWlSpYV+Pkmdc7fwsQxSpXdtNjWEQapNoBMNJB23Mur58o5TEVoqAsG/FzTgEIKF0Ja20cgE6AgBCEAAAhCAAAQgAAEIQAACEOhJwGdhepZT2BgCwSNN8mznvba2Ztdec5198IMfsje/6c32cz//8/YHf/AHdtFFF9mNN91k999/f5x06TTvn2iWul9tqU6T3ZLPy9oG9evbKVcfqbM5QpLGvtV0BBcDu2zVb792A41vWlnaBX3aym+fqhkUD4qvW6dM0oRjktl+Jrt1yiT1azzP8jrHNk8utvmxLXTDhVi2mfJKe2lzy4P8D6rb3HKDWgjdiOGGECyE/hrabPAeSZ6d5ru7f5O/arqpc3XYtFGtG3QZ9IhyUF2P5hQtHAEd39LCDYwBQQACEJgxAdxBAAIQgAAEIAABCEAAAhDoT4AF4P5sGlITfII8izJTWr5jKNhKts3W1nK788677bIvfNHe8+732a/+6q/Zz/3cL9jvvfn37e/e//f2+c9fYrd87VY7cP+aZWHFijxEBf09zGBmrsLa07VarJWs8wrW9lcU7T6mxhuUmdkYUgxlHWTLzQ/1TrF0OhXbfMHadZDd1G6ztGOnm1Tbdyv6ZIKXl+Wbg95lFsqX28a8+y/a+8TimGJh6cPrY3lKS1XK+n5UEhV3eWqX0lhT+vByxZFUqmlnvX6gv03qu32Dm5M82fD2/l3fnt9Qpw2VlaWyktS368PbxTF36mPey8r1nar1RDGVtV4Tc7JfViwsfZTrlC9VxWws68QQ87G09NGp68ZYqopZj039pNgmFpY+NumvfmWVerazm/SPPstt2r3WPz2+DW3Wa9q5ct9qXn3brSbzKXtS8qO8NBnry2BFp0zStMebfg4pLat8t228Q73wn15Jee4/2zoqcgshs6ykkAXboODbIyrbrF8WDkak79+yDm4x4ZJ0rKd0wuYnbC4dW0onbHrhzeloq951PJ9B61iTZ/aiKCAIQAACEIDAWAToDAEIQAACEIAABCAAgU0IpJmYTZpR3TQCmuyrxqzpNp8Kt7xV2N133W1fuvxye//7329/8idvtV/7tV93/Zr9/u//gf31X/+1/cM//IP987/8i918883xbuEDBw7Y6tqqtfJW1Wx7243Ltpk8+2Kwp4XkmxObz3ZbuVl8MGRKfXPEtxvz+IbtnPymdNj+vdtvPRax9PV5S+pvr3fNlkuLfi0Va6rzfKWdNhMbpanl+Kn7OsiIl8lhqVybic1Y/mWoZHdw1uPwY0ldCl/0KXyzLc8c1LFcVs53GspIJ9v5nYu01U4H1KtBd+xuWjGorKvY1yu6BaV8rOtWjJwp+1d+eEOlmJxpt7/i66Vug3ZGY5bfpHbpMJ/yX9Ywfc3G9z+cv2rrKqJq/TS3q761Xd6Fo/gOIVgI/VW1qf2ufZBkodpiutvyqxiSRvOmoKUhe3uXkf3HnTWkvx7NR/bfw1avIoUZ1RlrrzaU9SYgbqrRPkrS9uyln8wurUZbimr2UeARAhCAAAQgAAEINJ0A8UMAAhCAAAQgAIGtEGABeCuUGtAmhGAhhG6kIYS4HUI7zTxN0h1OZr5I63NwKyu647ew1QNrdustt9kXv3i5feIT/2Tvfe/77E/f/mf2y7/8y/aTP/mT9kv/45fio6Tf/va329+86132/r/7+6hPfvKT9qlPfso+f/EldvHnL7XP/eu/2ec+5/L0X//t8/b5f2uXq076/MWXettLY1ttb6ZLL73Mki7p5C/5wmWWdOmll3p9b33B6774xcvsC5d9wS6W388rlovdt9SOodv/ksvs0oouufgLsewS7yt9/pJL7RKX0qQvfOEL1tZlnkppO6WX2aUe76Xe7tIveJxRX+iUqU55l8YW26WyS+2yyy6L+uIXvxT3y2W+by774hftsi+t64orrrSoyz2Nutyu8IX9daXylKb69vblV1xul3t76UtfusJk/wtf+KKP5fKoyzymtr5k7dR9x7Iv2Rcvc3k8X/rSlyz2vdy33cYXlV5+hX3R1a7z+i9e4W089fp2mbav8NiTrurky2nKexuNLY31Ct++QnVX2tVXX93RNXal56+6up1eeZXSa7zuKrvqqqvtat++OqVq59tXXnm1afxf8ngV/3pcl9sXv3S5fcnjv+LKKy1K/mL+qvb2lUol1XfiUb23u9zTy2Xb21ztvtq61mLqfq/2GK++yrc9f+1111nUtde30+s8vdbL4rbnr7vWy11x29Nq/bVeFnW9XaO23k7pNd5Oula2oo/r3U7HrsquvcGu9bY3XH+DRd1wUzu9vpx6/oYb7Prrva+3veaaa+yaq691pfQ6u85tt3W9XXP9db7dTq9RH7d9Xar3/u389d7mOtf1bvfG6PPGG260G91/O1Vect/X3+htrrfrPN7rrrvB+xwsxZZ03Q3X23XuN6bKu2666Ua76cbe+vJNN5n0lS9/2YaR+tzoXG6Mcbttt3OT68Yv3xQfrx9T5V0qH0V6TP+XPS7pK1/5iiXd7Pk+si/f7O1uvtluKukrKvM+qX81/erXvmaD9VWvX1d1LNG+fHR081e/Yl8u6WYvb+vm+MtEN3tsZX3tlq/Z1zyGfiq3rea/+tWvxr633HKLSV+7dT1VXrrtttvs62V9/ev29ZJu7fRVf+nWW271n4PrKrfdLH/L12+zr7m9m31MN2tMno82b3V7feUxe90t/rM3Svmo2+y22253bYz3oBhuv92+fru3cd3m45LSttJvfOMOi7rD066+Yd+4486oO7zsjju+YXd8406LqZe30zu8n7f7xjfsrjvv6qO77a67vK6jO+9u55Xe6WXfuOtOu/NOl9v4Rg/Jt8qVdnX7HXZHlMdzuyvG52Weft3HcofH93WP9etu7447v+H277K7777H7rnnHvvm/nvtvv37Tb+sduDAqq2ttSzPC0t3h1uPVwjt66MQNqY9mtaqSAu4fvlm/VQNVsus6iNV62a3naKdnUc8QQACEIAABCAAAQhAYEEJMCwIQAACEIDAlgmwALxlVIvTMGgoPuGp5CAVPlUYlWpia9ME7bW+wPSvvrD7j//4UfvwRRfZRR+6yP7ine+0d/zFX9jb/uRt9ra3vc3e/ra329t8kTjpTzz/J3/6dktK5W/38mGV+sqm8uovu29z+8pXFdt4PH/2Z39m73jHO+zCCy+0dya98y/tnS6V9dOGthf+pV3o7f9C/f/ywmhL/bQtXfhOLxukC9/Z7XOh8tW2brdrQ/Xa7sr7qr1vv9N9Ky75luRbUr6X1LafYvuOXeX/6q/+yt797nfbe9/zXnvveyvqVVZt49vved977d1KJe+T8gfZ8/phyt7j7dt6nymNfd2+8lGeV9m731uq9z5x22NSXVfe9n3ve1+8+/0Df/8B+9AHP2Qf+pB0USf9UDy22+Uf7Ja123xo47b6fjD1u8g+eNGHolLbD/j2B/xcaW9f1OlbtlnOf6gTi5dFu53tZF+pyj9Uqo9xe7tOWvUft2Nd8r3eth3T5tsf/vBH7B8/+lH7+Mc/7vqEq5wqL7XLP/YJTz/xcfvExz319h/zvPRxlfv2xzvlSj8Rtz9esdfup/qPe/0n1L7bN7UtpapzHx/vSL4k9ZU+5v0/Ftu4XaVuU+Vddfql/ltJ/+mf/sk+9alP2Wc/+9muPuN56dOeSp/5zGdNUl4qt+3m1cbbq99nPvsZK+uznylvu60+7ap9Pi07//wZj6utT3u/T/9zuf/GvPwM1mftsx6n9M+f/We7+OKL7eJL1nXJxZdY0sWXXGKf70j5i73u8x1drD7q20uq66de7XuVqb+Xf95T6WLPS8pLA/132qr9OPrCF75g+uWXK668wq50Kb3cU+mK+EsrV1g5vdLLrrziSrtS6ZWednWFl/m26rz/ld1yL6vm1VftrmjXXXHVlfYlb3NFR5d7KqXtdnqFKV23e0XbX9eXb3u/9fq27YO3vV3y7ekVLvmSrvQ49Asj115/nV1/4412Yy/pFyhUrrSjG268wTbqxu62bFx/U7v+xk47bV934/V23XXX2bXXXGvXXOvy9Fq/VlHZzfEXEG72ReK744KwFoPTlY3SoF+E8+udarnq6qxCwQX/kDwZ5p3uTlc6TL/Jtc3XTekuYGm9hBwEIAABCEAAAhCAAAQgAAEIDCRAJQQgAIHhCLAAPByvxrYOIVgI69LdwBpMCCue6DCoyovjO1hRBMt9xlFPfw7m7YrMVlfXfEJ1LT5OuvD5vNyldub17TYh9iusk7oN1UtWymt7KLm94P3duL8L24otxd1qtTzmVVtbbW3Qqm/3U2stb49PbuL43J18+8ypJozbUplUxHgKtd2gTrn6lOUN2/3FR/1T6u3L7VLe2+tvWxa+bS6lUV4uO7Eu5mWnLLcXy1Oa6grfp4XHvL4d7bTMy10+Xu3TrnxM7bwziXVKpWpbVZoV3rgocnPX5tko37RY7k3aaR7LU307TWVKJYttijhmK/VX7K5oy8t9v6i/fJrK5NjMQsgs82M8hG2WZSsu31aqc8HW+6mv7hbLPaNHpMc05i0eA55tpy3FVHhMnsa81/vJofpWTHMrxNAL2ja8vlWYH37eJ/XzslSvtl7vm237ntHx2u6bex+1Vb+Uepn6qF2UytvycLx93vVfRAaZBY3fViIHnfeZb7fTYMHzG5XKlEorTilY7nxbHqfOo/W05eMqKmpZvqYy1Ume17YrcnUQKV235W2ibaWdPmrn4yvcb7DMQs84PT7V+diUM/NP36/e2kJo5y2YSZ3EQggbZb49pMRV+2dtbS1+ByptdfKt1pqPf82ZbJTaHCRvq35SkRd+bPtJZu1XyELMqDwXi65yy31HJ6leio39I4QQiYQQLISNyny7KvkZKO8TQtuO+UvjTr6VtjyuqgovizH7gaw/GRDlMbd8f1aVe/kgucutvR2dv2PbkDJxyyxuxo9OQSnJVjLboMy3y6rWV7dLbWVWx0ahMflYI6tSWni+LNXH9oXv+66CFX7Me4nH7Z/KRyk/WOlnQCh6t3PDDsNBeL3y0Xf8XpVP76O818UxfKzxAAAQAElEQVTyLaYWfNRl+WbmLjz49nHqY07HvY7zsnI/PiIDb+ze46d33/j2sZtfb0hFzJuFjn3rvFK8siWtra3a6oEDdt99++NdzPrltRt9ofmKKy43LWLfeuut8Y5hxaVj03wQyUZKrWmvMeONTMe0sfXuWaWpdmiliE0IQAACEIAABCAAAQhAAAIQgAAEDiZACQRGIFCdiRnBBF0Wk4BmddPIyvlUtsV00nN7k7a3xWF0mw30PwanroM6ZOo/jhCChRA2whq4bzY2HXmr7LOcH9ngBDvOYvwTDBdTy0sghHDw+bu8OOY38jBl19P8TpJt11aHoMVdPRr6a1+7xW644Yb4eHk9Rvyb37zHtHCs+inTmJj5OGYfu6+aT8zm/AzF0czP/QJ4ZggQgAAEIAABCEAAAhCAAAQgAAEILD6BUUfIAvCo5GrST5OWoyiF37+vbhYKlhfB5xh9gs4n7C3zvGe9yCxbiSpCZlK5TvUhBAvuRHIjlhS3vVxtJPUbJLVJUl/JfOIzFJlJma1YlPvLeij1VYySZW5BWnEjrvV6s1753ApLEivv7Q0t+g4eg+Ve4tLdSYWbVJsN6vA52Hab23q5e3FTRWzvLmK+nGbOM/Pwg4UQYpp5qhiiLDOL8qT0bt/tuWLrafD8unzDuwUz359t31l7V1l73P3jy6zdPsWYWzCLXMxfwdm0Ze3ykFv7lbUTU5qZj7qjVkzXbWa2nvcuvq8scw8ep9I8ZCYp31ZhmddnfjyEEEyppDubvJeFPv4Lr2zLI4n5zP1qTEoz89KO2vHlvo91p13unXLPe9Jpn5t3j35D2Lr/qv31MWduV1Iskrd0B9V68zG3VYw0fre6YXxV++XxKW8d/u10xWNUbFIexx98v5u/lLZl7fIR+ctnWx6p2yi6ks+yMvfjkn9X23dmljs0V+FGJDMvK6kIYjwZBbcrv1byr2MwKqzY+jm4nrfIUxzbMeQeZ1nV+FL7lKZ69Ynjy/072pXGrXiiLLPq2LWtfoNUhHZcKbVOvClN5UqD+5Cv8vi1LVXHLt9RFXvJbkpld6vq5T9xEBsp+vQ4U1ode9VXtb66XW7fy7/GHlXymXwrXe9v5rveVT3O03aqr6br+0f+dawF/w5UKoV0LB7k39ov3a6bvltTusk+SfumnQazzndQpu89VwjBi9oKZn5etmU9Xj46K6vNoDrG9rZsyUcIIdrXtmT+PRxCu8wqr6o965wG8rn//vvs9m/cYdf7YvB1N1wf86utloWVFbPMz6NQMTbBzWpc1e3NXAUfc2co1iut9tdQpFwfXqndLsmO5EX+s9uibGqvFKkceL48aBUhCEBgFAL0gQAEIAABCEAAAhCAAAQgAAEIDCTgszAD66lsBIH6Bqn5xrImGem07G41xmX3vxmnafLJQjDJBrym6X+A224V/m3g4o9N+QV/qy1/nbuSTfHF/rfa7n+bwGtS+zcvcvvmN++1r3zl5vi3hPV3g1dX1ywEeZhAoHUx4YvGdQmlHYf4Su0tPiEAAQhAYFgCtIcABCAAAQhAAAIQgAAEILA5ARaAN2dEi0hAh0pZsXDmH5ouTNrovBxbr/zG1qNuJd9Kh7NRjWlQ72pbbbfby29Su8TMZp5Zj6fqOsamu86qFRu2+/dvNxu9Hv9mYeH5W99X3P9eq9STmb/lN2nmzt1h8q3UN2f+lt+kmTt3h8m3Ut+c+Vt+k2bu3B0m30p9c+vvkG+97YCW8ps0oNnIVcm20pGNVDqGECxkwfQEiQMH7rfbb7/drr7matPjodfW1mxFdwTbYr82+4k72dEnb7VbkZ7sMLEGAQhAAAIQmCYBbEMAAhCAAAQgAAEIQGCLBNJMzBab0wwC8ycQ5hzCsvvfDP+y85n1+Kv7A/9VIrPdhv9seVe9wb9KZLbb0+Y/bfv6Ew6rBw7YrbfeZl/+8pc9vTUCVHnMLODHZJb/twpG3lzx2dMsAm+VGu0gAAEIQAACEIBAIkAKAQhAAAIQgAAEhiHAAvAwtGgLAQhAAAIQqA8BIoEABMYkkIX2snIIIT76OcuyeEfw/v377ZZbbrGbbrrJ7r333jG9rHfX2ucgrbecTi4PZlLhqSQvSiXlpyNf9DVpOtaxCgEIQAACEIAABCAAgSUgwBAhAAEIQAACQxNgAXhoZHSAAAQgAAEIQAAC8yaA/2kTCCGz/ffuj4+EvuvOu6btbi72p7vwWx1SaRE4rYJXm7ANAQhAAAIQgAAEIAABCEAAAhUCbEIAAhAYjQALwKNxoxcEIAABCEAAAhCAwIIRCCFYCCGOqihyW2ut2YEDB+yrX/tqvBtYj4iOlfP+GNJ/VpiVNWT3CTWv/rfDg5qQZcxAAAIQgAAEIAABCEAAAhCAAAQWkgCDgsAYBKozMWOYoisEIAABCEAAAhCAAAQWj0Ce53bPPff4QvAtVl4E1hJmWYs38mmOKEzT+ELbZnAQgAAEIAABCEAAAhCAAAQgAAEILD6BcUfIAvC4BOkPAQhAAAIQgAAEINBoAkVRWFm5FSbpEcll3XPvPXbVtdfYN/ffa9m2FSvXlfONhjHx4PXfDUmGPQWUQCAIjEqAfhCAAAQgAAEIQAACEIAABCAAgS0R8FmYLbWjUS0JEBQEIAABCEAAAhCAwKwJ3PzVr9rdd989a7cL4k93/koLMhyGAQEIQGBmBHAEAQhAAAIQgAAEIAABCEBg6wRYAN46K1pCoF4EiAYCEIAABCAAgbkQWFtdta9+7Wt27733un89BNqTmr611Bo8xLLmE2r6b4cHM58A8AoBCEAAAhBoLgEihwAEIAABCEAAAhCAwJAE0kzMkN1oDgEIQAAC8ySAbwhAAAIQmB8BPS569cABu+2223wReH8nkHoubKao5v/k5dw5ubQSbSkqL+INAQhAAAIQgAAEIDCQAJUQgAAEIAABCEBgFAIsAI9CjT4QgAAEIACB+RHAMwQgUAMCWgS+7779dvNXb7YDqwfMgu61tYGv8iJsr/zAzl6pPr6Eav3kTTa8tcyqPtKGiplupGhn6hRnEIAABCAAAQhAAAIQWAQCjAECEIAABCAwMgEWgEdGR0cIQAACEIAABCAwawL4qxuB1tqa3XTTTXbggC8CTzk4Leia1pmlIX3l3idpyK4Taq6F4I4p3QUsdTZJIAABCEAAAhCAAAQgAAEIQKBKgG0IQAAC4xFgAXg8fvSGAAQgAAEIQAACEFhyAnoc9M0332xFXKGdIowJm57tGmz1vx0NgzVh9piDAAQgAAEIQAACEIAABCAAAQj0JUAFBCZAoDoTMwGTmIAABCAAAQhAAAIQgMDyEAgh2H3799s937zHBx1c03lHy1o3labjYoZW42hm6K/5rhgBBCAAAQhAAAIQgAAEIAABCEAAAotPYFIjZAF4UiSxAwEIQAACEIAABCCwvAR8Efi2W2/rLAL3xqA7bgepd6/1UvXVxXs/rbds57TEKunRzyrJfOFYkh1JZUol5aejFK2se15/kDhJRWjpCYQQLIR1LT2Q3gAohQAEIAABCEAAAhCAAAQgAAEIDEXAZ2GGak/jWhAgCAhAAAIQgAAEIACBOhEIHsza2qrdesst1mq1fKsmb1/0rUkknTBESupskkAAAhCAwCYEqIYABCAAAQhAAAIQgAAEIDA8ARaAh2dGDwjMlwDeIQABCEAAAhCoLYHV1TW78847axtfObDZ/kcgeavdinQZCXkIQAACEIBAvQgQDQQgAAEIQAACEIAABEYkkGZiRuxONwhAAAIQmCUBfEEAAhCAQL0JhGB211132erqar0D9ehy1+ze8uaKz5tmEXh23PEEAQhAAAIQgEBTCRA3BCAAAQhAAAIQGIcAC8Dj0KMvBCAAAQhAYHYE8AQBCDSEgO4CvvWWW60oNi50Fr44PEjTHl7u/qUUg/yV89qevHzR16TJW8YiBCAAAQhAAAIQgAAEFpQAw4IABCAAAQiMTYAF4LERYgACEIAABCAAAQhMmwD2m0WgsHvvvde++c1v1jpsLf7OLsDSIrDuApZm5xxPEIAABCAAAQhAAAIQgAAEGkKAMCEAAQhMhgALwJPhiBUIQAACEIAABCAAAQh0CRRWxEdBt1qtbtnImSl1nO0abPW/HRvvjp7SEDELAQhAAAIQgAAEIAABCEAAAhBoDgEihcAECVRnYiZoGlMQgAAEIAABCEAAAhBYXgL79+83ySxYCMF4lQnAo0xjUJ46CEAAAhCAAAQgAAEIQAACEIAABBafwKRHyALwpIliDwIQgAAEIAABCEBgqQno0cpSq8jttttvt9z/FXEBePCiZ+HV0rTgZYWZpDt/JflRKik/Hem/G5Kse6oBJqkIQQACgwhQBwEIQAACEIAABCAAAQhAAAIQGImAz8KM1I9OcyGAUwhAAAIQgAAEIACBJhE4cOD++LeAsyx42L4C65/L/RYHabkpMHoIQAACmxOgBQQgAAEIQAACEIAABCAAgdEJsAA8Ojt6QmC2BPAGAQhAAAIQgEAjCXzz3nutlece++CFT92JK3nDmbxn+x+B5I1F8JnsXJxAAAIQgECzCRA9BCAAAQhAAAIQgAAExiSQZmLGNEN3CEAAAhCYJgFsQwACEIBAcwnct3+/7b93f+0GoCXp2QUlb664ws0i8Oy44wkCEIAABCAAgaYRIF4IQAACEIAABCAwCQIsAE+CIjYgAAEIQAAC0yOAZQhAoOEE7r//gO3ff68V/q88FK2FllWum0Y+D2ZS4akkH0ol5acjX/Q1aTrWsQoBCEAAAhCAAAQgAIEFIsBQIAABCEAAAhMjwALwxFBiCAIQgAAEIAABCEyaAPYWgYAWfu+//36zQrn6jGi6C7/VcZYWgdOqd7UJ2xCAAAQgAAEIQAACEIAABJaWAAOHAAQgMFkCLABPlifWIAABCEAAAhCAAAQgsIFAlmV27733WgjBtPZZ+ELwhgadjawwkzqbZhPKyGZZEzI7pJnqfzt8sENaoDkEIAABCEAAAhCAAAQgAAEIQGAhCTAoCEyBQHUmZgouMAkBCEAAAhCAAAQgAIHlJZD5wq9G/41v3BkfAh1C0OaSCwabHQDUQwACEIAABCAAAQhAAAIQgAAEILD4BKY1QhaAp0UWuxCAAAQgAAEIQAACEOgQ0F2/Bw7cb1r7zYoQ7wTuVHUT/X1eqVuwEBn9d0PSYDz1sVuSihAEINCLAGUQgAAEIAABCEAAAhCAAAQgAIGxCPgszFj96TwTAjiBAAQgAAEIQAACEGg6gQMHDtjq6qrV6y8Bz5pqcIeSJ7whAAEIQKAHAYogAAEIQAACEIAABCAAAQiMT4AF4PEZYgEC0yWAdQhAAAIQgAAEFoLAWqtlRWEWwuwWQOUpyGdJNpdX+m+HBzIX/ziFAAQgAAEINIAAIUIAAhCAAAQgAAEIQGBCBNJMzITMYQYCEIAABCZJAFsQgAAEILAYBEIIlrdy279/f1wEntWo0nJrFpF8/QAAEABJREFUeuqy0ln53ugn902XVqMtReVFvCEAAQhAAAIQgAAEIgE+IAABCEAAAhCAwCQJsAA8SZrYggAEIAABCEyOAJYgAIEFI5DnLR+RFj8lzw751uKtL6FaP1XNyYv6SNW62W2naGfnEU8QgAAEIAABCEAAAhBoGAHChQAEIAABCEycAAvAE0eKQQhAAAIQgAAEIDAuAfovIoG4IKtnQI84OPW3+Ezn4Q3k3i9p+N6T6KGF4I4d3QUsdTZJIAABCEAAAhCAAAQgAAEILC8BRg4BCEBgOgRYAJ4OV6xCAAIQgAAEIAABCEBgIwFf/F1b013AG4sP2ppCQearx0lTML8Fk9X/dnhAW+hFEwhAAAIQgAAEIAABCEAAAhCAwMISYGAQmCKB6kzMFF1hGgIQgAAEIAABCEAAAstLIIRgrdbayACCemrdVFK+0YqjafQIphU8diEAAQhAAAIQgAAEIAABCEAAAhBYfALTHiELwNMmjH0IQAACEIAABCAAAQg4Aa3bFv6RW2H6u7z95E17vvXUZF2891O1k5ZY1Ueq1s1uO0Urj54vD1pFCAIQKBMgDwEIQAACEIAABCAAAQhAAAIQmAgBn4WZiB2MTIUARiEAAQhAAAIQgAAEFolA4SvA0qzGpEXgWfnamh9FJG2tNa0gAAEILA8BRgoBCEAAAhCAAAQgAAEIQGByBFgAnhxLLEFgsgSwBgEIQAACEIDAQhEo8sJarZZZmP0CqO4CTrK5vNJ/O4q5eMcpBCAAAQhAoNYECA4CEIAABCAAAQhAAAITJpBmYiZsFnMQgAAEIDAOAfpCAAIQgMAiEihMd/9mM1wATsut83/ycu471KVVaEtReRFvCEAAAhCAAAQgsOQEGD4EIAABCEAAAhCYBgEWgKdBFZsQgAAEIACB0QnQEwIQgMBECGiZNS38TsTgSEZ80dekkTrTCQIQgAAEIAABCEAAAotMgLFBAAIQgAAEpkaABeCpocUwBCAAAQhAAAIQGJYA7RebQLCVlRXL89kviObBLMnm8iqNWXcBS3OJA6cQgAAEIAABCEAAAhCAAATqQIAYIAABCEyXAAvA0+WLdQhAAAIQgAAEIAABCGyNwIxbzXYNtvrfDt2fPOMB4w4CEIAABCAAAQhAAAIQgAAEIFAHAsQAgRkQqM7EzMAlLiAAAQhAAAIQgAAEILB8BPSnf7MsLN/Ae44YDlUsbEMAAhCAAAQgAAEIQAACEIAABCCw+ARmNUIWgGdFGj8QgAAEIAABCEAAAktNIARf9EyaAQn3ZpIe/Sx3WWEm6c5fSWVKJeWnI/13Q5J1T9MfJVaqIgQBCIgAggAEIAABCEAAAhCAAAQgAAEITJSAz8JM1B7GJkIAIxCAAAQgAAEIQAACi0hgJZvx5bcv+taLY/BwJE94QwACEICAmQEBAhCAAAQgAAEIQAACEIDA5AnMeAZq8gPAIgQWjgADggAEIAABCEBg4QgURWH+tmxlJd6VW4cBzvY/Aslb7Vak67AriAECEIAABJaVAOOGAAQgAAEIQAACEIDAlAikmZgpmccsBCAAAQgMQ4C2EIAABCCwuAT09OeVzBeAQz0uwfOZopY3V3zeNIvAM0WPMwhAAAIQgAAEakmAoCAAAQhAAAIQgMA0CdRj9mmaI8Q2BCAAAQhAoBkEiBICEFhgArr7d2VlxQ499FCb1y3AeTCTCk8l85dSybNTevuir0lTMo9ZCEAAAhCAAAQgAAEINI8AEUMAAhCAAASmToAF4KkjxgEEIAABCEAAAhDYjAD1i04g3v27ss2yTKuv9RjtdBd+q2MsLQLrLmCp2oRtCEAAAhCAAAQgAAEIQAACC0+AAUIAAhCYDQEWgGfDGS8QgAAEIAABCEAAAktOYNs2LQDr8rvyCOQ5cZntGqzGXR5oPRiUIyIPAQhAAAIQgAAEIAABCEAAAhCYKgGMQ2CGBKozMTN0jSsIQAACEIAABCAAAQgsB4EQgu3adahl2cpyDHjTUYZNWyxLA8YJAQhAAAIQgAAEIAABCEAAAhCAwOITmPUIWQCeNXH8QQACEIAABCAAAQgsJYFdu3abrwPPbexZYSbpzl9JgSiVlJ+O9N8NSdY91XOnk1SEILDcBBg9BCAAAQhAAAIQgAAEIAABCEBgKgR8FmYqdjE6EgE6QQACEIAABCAAAQgsKoHtO7abr8Eu6vC2OK7g7SRPeEMAAhBYagIMHgIQgAAEIAABCEAAAhCAwPQIsAA8PbZYhsBwBGgNAQhAAAIQgMDCEjj88D2mZU+p3yB1J67Ur37S5bP9j0DyxhL4pPcj9iAAAQhAoIEECBkCEIAABCAAAQhAAAJTJpBmYqbsBvMQgAAEIDCIAHUQgAAEILC4BEKW2d69e2s3wHymEcmbK65wswg8U/Q4gwAEIAABCECgVgQIBgIQgAAEIAABCMyCAAvAs6CMDwhAAAIQgEB/AtRAAAILTmDHjh2mxz9Xh6m10LKq9ZPezoOZVHgqyb5SSfnpyBd9TZqOdaxCAAIQgAAEIAABCECgQQQIFQIQgAAEIDAzAiwAzww1jiAAAQhAAAIQgECVANuLTKAoCtO9roft3m1ZVr/L7uku/Fb3bGkROK16V5uwDQEIQAACEIAABCAAAQhAYGEJMDAIQAACsyVQv5mo2Y4fbxCAAAQgAAEIQAACEJgKgVae27aVbXbIIYdaXAm2yquymflqsVQpHntTNssa2+BIBqr/7fDBjmSHThCAAAQgAAEIQAACEIAABCAAgYYRIFwIzIFAdSZmDiHgEgIQgAAEIAABCEAAAotHIFiwPXv22M6dOxZvcGOPKIxtoekGiB8CEIAABCAAAQhAAAIQgAAEIACBxScwrxGyADwv8viFAAQgAAEIQAACEFhoAocccojt3r3bQtBi5/odr/2egKy/zystFhT9d0PSqDzVc6eTVIQgsJwEGDUEIAABCEAAAhCAAAQgAAEIQGCqBHwWZqr2Mb4lAjSCAAQgAAEIQAACEFg0Aocdttt2cPdvZbdqMVyqFLMJAQhAYGkIMFAIQAACEIAABCAAAQhAAALTJ8AC8PQZ4wECgwlQCwEIQAACEIDAwhHYvmOH7dm717J49+/8hhfcdbrjOKVeNId3+m/H+p3QcwgClxCAAAQgAIH5EsA7BCAAAQhAAAIQgAAEZkQgzcTMyB1uIAABCECgTIA8BCAAAQgsHoEQgu05fI9t37Zt7oNLy63pqctK5xNU7m5dWoW2FJUX8YYABCAAAQhAAAJLQoBhQgACEIAABCAAgVkSYAF4lrTxBQEIQAACEFgnQA4CEFhQArt27bY9e/dYCKGnRh22Fm99CdX6qWpXy6zqI1XrZredop2dRzxBAAIQgAAEIAABCECgZgQIBwIQgAAEIDBzAiwAzxw5DiEAAQhAAAIQgAAEFpFAnmvJ1Wz3Ybtt+7btEx9itB7crOTJMO/c+yQN029ybbUQ3LGmu4ClziYJBCAAAQhAAAIQgAAEIACBxSXAyCAAAQjMhwALwPPhjlcIQAACEIAABCAAgQUikBZnjz7mGNu7Z48VRSzZMEKteUq2oXQ2G5mHkzQbj1Uv1f92eEDVJmxDAAIQgAAEIAABCEAAAhCAAAQWiQBjgcAcCVRnYuYYCq4hAAEIQAACEIAABCDQXAJa+D1i797OACa/wBlkWWYl5RutOJpGj2DU4OkHAQhAAAIQgAAEIAABCEAAAhCAwOITmPcIWQCe9x7APwQgAAEIQAACEIBA4wlsW9lme33xd8XTNBjd7SuZHg3tyq0wSX+Tt5dSv36pbOnivZ+q/bTEqj5StW522ylaefR8eeAqQhBYLgKMFgIQgAAEIAABCEAAAhCAAAQgMBMCPgszEz846UmAQghAAAIQgAAEIACBRSCw94i9tmvXLsvz0t+6rcHAtAhcgzBKISgiqVREFgIQgMBSEGCQEIAABCAAAQhAAAIQgAAEZkeABeDZscYTBDYSYAsCEIAABCAAgQUgEOKdv0cdeWRnLP2fz6w7caVOw5km8ps0U8ddZ+m/Hf35dJuSgQAEIAABCCwaAcYDAQhAAAIQgAAEIACBGRNIMzEzdos7CEAAAstNgNFDAAIQgMAiENDi7x475phjLMsyK4rBi5vp6cezHHmKKPlWOkv/6750Z7RLq9CWolqvJQcBCEAAAhCAAAQWlQDjggAEIAABCEAAAvMgwALwPKjjEwIQgAAElpkAY4cABBaAQPAFXz32ed/RR/vi74qPKFjW+ac1Tql8oa2FV5UNkk34pWVW+ZUmbHoIc77oa9IQXWgKAQhAAAIQgAAEIACBxSDAKCAAAQhAAAJzI1Cel5pbEDiGAAQgAAEIQAACy0GAUS4CgeCLv3sO32P79u2zbSvbSkOKS66l7Y1ZLcRKG0tns5UHs6TZeKx6KS0Cp1XwahO2IQABCEAAAhCAAAQgAAEILAwBBgIBCEBgvgRYAJ4vf7xDAAIQgAAEIAABCDSAgJ7unOvDY9131FF27LHH2PZt2y2EEOXF8RHQRa5FYG31UM2KtA47u5Cq/+1oDqfZMcITBCAAAQhAAAIQgAAEIAABCCwEAQYBgRoQqM7E1CAkQoAABCAAAQhAAAIQgEB9CGip0td5LfOP4447zo488kjbtm2bWbDuK2a9YcHft+0yGZyJxAY3WbBahgMBCEAAAhCAAAQgAAEIQAACEIDA4hOoywhZAK7LniAOCEAAAhCAAAQgAIHaEfA1XdOabpat2HHHPdD27t1rIcvi3b7W8lrd8evS3bSZr2muBP/ojKL00GNTfVKneuqJIpH06Gc5yzxcqRxHOa82k5f+uyHJsqd6BnaSitDSEyiKIp5PKV1QIAwLAhCAAAQgAAEIQAACEIAABCAwUwI+CzNTfziLBPiAAAQgAAEIQAACEKgzAV8rjeFpAXX3YbvtwQ8+0Rd/95j5Aq/KrPNSXoqb6iTFjZp81C0eEy2pJnwIAwIQgMDUCeAAAhCAAAQgAAEIQAACEIDA7AmwADx75nhcdgKMHwIQgAAEIACBWhPQnYjBFypDyGzfvn12wvEn2I4dOz3mYFYMWFH1apO8ZRPes/2PQPI2gF8ToBEjBCAAAQhAYBgCtIUABCAAAQhAAAIQgMCcCKSZmDm5xy0EIACB5SLAaCEAAQhAoN4EtDwZfOF37xF77UEPepA94LjjNgRcXv8tr/Wqnx75LG3oUOON2cYqby49c1rP1K4xF0KDAAQgAAEIQAACkyCADQhAAAIQgAAEIDBPAtk8neMbAhCAAAQgsEQEGCoEIFBjAlrYDSHYSrZixxxztOsY27PncMvz3EIIUbpwlrSGGWXtlxZ/i9DOD/pUm0Ea1HcSdbnHKKUYZLOc1/bklbtJyRPeEIAABCAAAQhAAAIQWA4CjBICEIAABCAwdwKaw5p7EAQAAQhAAAIQgAAEFpsAo6sbAS34lmPyNV476qij7KSTHmJHerptZZvl1UblDpOOIzQAABAASURBVD3y019M7eF0jCLFO0b3IbuWFoHj6rmWzYc0QXMIQAACEIAABCAAAQhAAAK1J0CAEIAABOpBIKtHGEQBAQhAAAIQgAAEIACBWRAIlmWZtfJW/HO+hxxyiB177APspJNPtmOOOdZ27Nxpwf/FvwOsVWEzC5mXhHXZsK+attc67OxCq/63gwXg2bHHEwQgAAEIQAACEIAABCAAAQjMhABOIFAjAtWZmBqFRigQgAAEIAABCEAAAhCYNIHCtAC8d8/e+Dd+H/jAB9nRRx9tuw491HyN1zb8eVqtUXYUJh3G0ttbHqJLv6sBAAEIQAACEIAABCAAAQhAAAIQWAICdRtiVreAiAcCEGgSgdyDHV2682iQMp8bzrxBb5l51UBZ3rJB2qz/uP5DkXt8/WW5ryr0UTu23HqPvfDyzce/mf/Mgg3SZv3Hre8/tqLLbfD+y7vtesWylb5biaGXbZXZJq+8aPku7i0/ML23x+87OvSU+djGkx5d20/WeYUQLITe6jTpm3jYA2P0wfswi55SXxkOobfvEIKqx1Ofc0txyb806Pgfz7n15RpCaNc5GsUwqmyTV799n8o36e771o/PAd9hg9ipLoTOOHukyXeKpZqm+hD629gqt5WQ2drqWjwOD91xiO3ZfbidePwJ9vBve5id9OAH21FHHGG7DjnEx1u4LH4nrrjfpMyDkYIeBe0qXF4U96HSQh+uIPlGiss3e75Tfb+0Z6cJFmYeo5T8y3Q5r+3JSwQlWfZUz51OUhGCwGITYHQQgAAEIAABCEAAAhCAAAQgAIG5EPBZmLn4XVKnDBsCi0JAU90zGEtnor2np0F1PTuMUDjIx6C6EVwN3WXe/ocOmA7DEfBVmuE60BoCEOhBYNeuXXbcAx5gD3nwQ+zBD3mIHX/C8bZ3794eLccvmtFPxvEDnbsFkZLmHggBQAACEJgyAcxDAAIQgAAEIAABCEAAAhCYHwEWgOfHHs/LRmCBxhuyYKtra5ZlK7a6uhqflhlCezI3BE9dIcssW1mxFWnbNtu2fbvt2LbdDtmx0w495BDbfeguO8In4Y866iiTjj56n0Xt22cPfvCD7cQTT7Tjjz/Bjn/Q8b2luuO9riO1V7+H+AT/uk6yhzxkkB5i62035mXrxBMfbCe4n5464QQ7YUwd34m9V/qgBz3IHug67rjjrKoHHvfA+NjSE3whox3DiR5LDznDE070OHtIPqOPBz7QHjgHaUwPOPYBduwxx/bUMcceY9IDfOFGbR/4II+zIsU/SL36pLLjHnicyXY//7H8WI9tEx3j9f10rNf109HHHGP7jj7ajvLjPenoo/wccB3nXCKbAf372S2XP2BA/17+j3LfB6t9fqo8xZfSfR77vn1HWVv7PK3Iz+19G+T17mOf66gjj7IjjjgiLsRpMe6II460o9R239FuJ2mf57euFFdK98X4eveXryOPPDLGcITH0Ut79yq+0bRnz147/PA9dthhh3V1+O7DrSzV7dmzx9rjP8KO6BPHqOVHur1+ks/D3fdhhx3u8bW1x/NlHX744T6G/tq9e7ft3tVHXrfL6ySNcVgd5r53O7tdsuOSr8PcXlkqSzrM2+p81nfFiSecaNK3fuu32imnnBJ/nqj88D2H2/bt2+LPpAX6cTz2ULKxLQxjIHnjF1yGoUZbCEAAAhBoKAHChgAEIAABCEAAAhCAwJwJpJmYOYeBewhAYD4Ecndblm9ueJfrUr4wX9v1xdvDfcHmSHvISSeZJtof/x3fYd/zPd9jT33qU+05z362Pec5z7EzzzzTXvxDP2SvfOUr7RUvf4W95oIL7Lzzz7PzzzvPzpPOf7Wnr7LzY6q8y/NnnfXDdvbZP2xnnX2W6+weUvmPeLnatPVDP3Sm+zvDTj/jBes6/YV2+iCV21bzp7ud2Pd0t9FPajNI6/1OP/3g/BlnvNAGyvuccfoZVtULPa7nPf95zvjZ9uxnP8t+8NnP7K0f9Lof/EH7wV56tspP87pBUpv56pnPfKZ93/d9nz3j6c84SE9/+tPt6QP0jB59NpQ94xn2jDH09Kr9ZzzN7ZW1iX2P/RklPf0ZT7enPe1p9qQnPcme9MQn2hOf+KTBetJ32RPLOqj9d7mdsp7o22Wp7ju9TPL8k7yupCc+6Tu79p+kfIzpifbEbur1T/wu35aUL9d5vhxbzKusLO8Xy7/LvvM7/53pO+Rxj3us9dfjvK6sattynfKq/3bvIymvsrJUXla5zvOnel1Zj/Oyssp1ypfrlI9l8ttPj7PHPOYx9qhHPsoe8YhH9NDDvexhHSlfbaOy/vUPf8TDbKMe4dttPeLhbkva4DfZSqm32VBf2T6of6m+U/fwhz/cHvrQb7GTTz55BD3E+5TV38ZJJ51k+uWHo48+2rTQe9jhh9mOHTv8Z1XWfVTzhh9tbHQJ5N3cLDLy5tIzp+Ovjs3CJz4gAAEIQAACEIDA7AngEQIQgAAEIAABCNSBQFaHIIgBAhCYNYHcp15zW1tbs1ar5Xkz3bG7tnbAtm1fsV27D7V9+46Kd4ae/C0P9YWZU+2Zp32/nfniM+zV550bF2zPf8159tKXvcxe8pKX2It9ofeZP/AD9uQnPznq27/92+1Rj3qUT96fHO++OmrvEXb0UUfZ7l277LDdh3l6qB16SHtyXn9PsdDfSs3XLO9I20Xhk8RdFWZ65HHUennh2221zELuYyhsZSVEaZF6ZdtKXADIfGODVswyVxy4m7aun9z9tKW/y2r+CiHEBYQQymnhZZJ5Kimfez5J24Wb76fcch+zavNceR970UOq66Eib1lw6yEE07hWsmC9lKk+KrMsJAXPm3mxhczHFOXxZlWpjdeH/rJNXkV3//hI++RzZ99Lqa9cZL7/VlZWrKoQ+scWwvh1bUjB+qa+D/yAsbZyTwrPt6IK35/mY87b+896pqp3We79XIXLO9tKyGxbtmLbVjz1cW/bIC/bFmybK8uCbdCKmXeLClluqnMMpfALz6/Lgpl1G5iZFmVKCiF4dbAVC5a5dE5ImY9b8gHbRjkDa6vw41t1+Yb9u/EYL5xNktpm7ntlJfh+bivz8W9UsMzrk4KPX1rxOKUsM5NWgnm8Rcx7lbW1Pm6NQbJgtlG5b6/roGp9x5SUjtFuavouLcn3bSEeziB43pR3+TAjasfo7oPHmfm+3tbRiu9b396WWXucSqXg27ZB7XEFC0EyT9fHKL8hBNv48rG5/41l5rF4v1hemGIMMV59L42nwu2YD1JhZL5jygq+LZXL1vNmXu3ycXtmW8hsxeVZk2LegmXBd7itv4rIWH29/cqKyV4IwUI4WOoVQlAycxXudpCmHVDu/qUUg/yV89qevHofe5P3g0UIQAACEIAABCAAAQjMnQABQAACEIAABGpDIKtNJAQCAQiMTyBOaKeJVqWDTe7Ze7idcOLx9tjHPsae+tQn21lnn21nn3WWvfSlL7WXveyl9pJzzraXnH2WPec5z7Lv+HePN91N9oDjjrUjjzzCDjnkENu5c3tcrAjBZ5QHu9pQu95aMbp8UcXK6rbWgkRSt7CU8b6lhQvr5lMTr5fdtHlQ2qlXmw3yhjFIr482fbvnuxNb7Ov58spObK/+Xh7z5Q+VSV6vvtGH57tpp223rrNdTsrxqV1Z3XbykdQt7GRUnnxW82riZcmmNtEmBDq8fMGr21D84j7tlkww4/6ir2pachGPR9/HikMqVbWzXhfjS2m7dP0zlad0vaadq/rWdrvGurGlvuW61MbrFFdSKu6mXj9yfPLXS8l4qks+tJ3qUup1KTalqbibev2m8cmupLapo7ZTvl+qNpL6ScpX23q54kqqVm+IzdseVL9eoF8oae8ztWv7CrF/O7/ecpY5xVLWLH0vjy8t/s5utNqfHW/x+2mex1cnDhIIQAACEIAABCAAAQhAAAITI4AhCEAAAvUiwAJwvfYH0UBgDAKaSM1trdWKd/W2DeWW52u2e/ehdvTRR9kjH/kIe+r3PMVOP+MMe+1rL7A3vOEN9upXv9qe//zn+wLwU+1hD/s2O/HBD7Z9+/bZobt2+QLvTisK2Sji3VZF7vmWy1OVt9d95bftrfyZtSu7d1+pTmXpS0d5rWEqVV1ZIVONxb62pVc5hnJ+k85tN5s02qx6M3+b1W9mfxb15RjL+Vn4XjQfox9U1fUQWZJGJzTZfXlQfG5+6/F549EHsqWePeMb6LZcWc5vyd3QjUJRmGJMHcVOStsHp0WpqJwvFY+YLX/HpjtlM//OzsKKhSxzBcv834p5GqTMsrAu81cIg6P3Jj3euZcleXaIt9hJqYu8Z2mjzmlNYsv8ECprPmFV95gHNZ9A8AoBCEAAAhCAAAQgAAEIQAACEJgsAaxBoIYEqjMxNQyRkCAAARHYyjTpSpbZ4YfvNt2le+qpj7XnPve5du4rX2nnn3++ned60YteZE99ylN8IfiRdszRx9iO7dt9gTj3Rd6y9cI0ry9Zn1cIwduEPrUbi6utCq9O8uwQ70G9yl7K+SHMz7Bp4QtBW3bXazi9yjY1WDd+g+LZdDBTbpBi65f2c1/aMalrv6ZbLk+GOmnJxeYmvHGnW7whd/MOU2zhsfSyPtf4yjGV86VAJxDfuuX1XPtu27LxlC/5tnL7cr7UJnVTWioemFVbaUOjPvY3tJnChuKoaktu1GlLDWlUawJzOu5myARXEIAABCAAAQhAAAIQgAAEIAABCCw+gbqOkAXguu4Z4oJAJJDulMp9KcAXajuP5CziXbkt25YFO2bfUfa4x367ff/3fq/98A+92F7z6vPs1eeea89/7vPsO059vJ104oNtz2GH246VbZa5le2ebsvM9Pc2M99eKal9h1phKfXVYTP9XdLcg3GFIrP4rwjeRmVFu15/77OHQiqLceduqtVR4Wlh3jvK3KpU5MHaUo3b93cIwT+1va70d0W9ovNWm8wKj6vwZoU+vCallh6RmlKv2/jOfLMs39zw9sF3xuAD3lBjzs/cr5R7syj3rxh1x1yI9bnH1urK/KXYJM/6u+xbeS8qvxV38h/z5UrP+36xslTkMXjinHNXqyIPVJXOSokpxs4+aOdt40s+XUXlb5wexNXbbChLMXfSwo+HJLMixmSdur5p1WZpOwSn20tZYaGH1n1sHN7GrcI3k8SpqnZdUeROLXeTrY683LM+KLOWx6X94cdz5qmHYr204hYkdxjfncPIiTgb51OEwiTzVMq9Jne/ue9bnZbm/csqvLzwesn08niC+1+XyUxX7dgyjy3JPF9Wu9xLTMqt8AjWVYTgJcHr2nL3fowXUdaJLQsrZvHYCp6234UHL4UNsflx7+WRXycdFF/wNqrX4dD267vBim58MTaPz7LMQmjLbD2Gdl7bmVknPsVUVqjE19kNffkppiTtb4v7P7h9yb+fPCmiFKfTdIMtPydy8/OzLN+H2seeWOE22jLPFxtUjW8jO/N9mdkwb4Q0AAAQAElEQVRK6Z9iirLcR7wu820P0grnU3im8NTxWuH8/BBys4Ur3yBvZoXAK9NPMtKVW8qlwt0VHpviM1txH0mZ24ly7tq3SebRSrl5HFEt03nRKvJO5N6xx1vx9ZOaq07prOW7vXsM9crPOp7Z+It7tuPK80Uw34ltdUpJlodA4eeuRlv4d0iSthdQDAkCEIAABCAAAQhAAAIQgAAEIDBXAj4LM1f/S+KcYUJgcwI+Le4T6oPb7dixw4499hh7rC/4vujMF9l5550XdfoLX2hPfvKT7RGPeLjtO/pIO+TQnWZaGTFZtYNffYp9Stan/q0r6/dSQ68LoZPx/MC3mg3SwM5NqEyD21qsmvDcWstSq+FclDqSnSyBPifPZJ1s0Vo6KFK6xW4Ta5b8prRquF95td0428mH0qodlZVVrZ/utjzbZt+m7UZWj1cKRmlSPSIjikUjwPG1aHuU8UAAAlUCbEMAAhCAAAQgAAEIQAACEJg/gWz+IRABBBacwBaHF6dD04cvrBa+zrRr12476eST7YlPepKdddbZ9rrXXGCvdZ1x+un22Mc8xh7wgAeYFoVz3XYaCmu11mxtbc0Xkr2z/HqZxXukct8qSX68hDcEIDBhAgU/VidMFHMzJTDl4zf+YtJMB4QzJ6Af+bocKMuL5/BOx1fnGmUOEeASAhCAAAQgMHUCOIAABCAAAQhAAAIQgEBNCKSZmJqEQxgQWDYCpUVZX6jdvmObHXvMPnv0ox5pp5/+AnvNBa+xH/mRH7HnPuc59shHnmJH7TvS9Gjb9UXdNq8Qgvm7o/LEqtvXhHvwdmX5Ju/ZEMBLUwjovEkaFLNOpAH18XzrnHcDmlEFAQhAYFYE9M0mX/N/8rJ/N/q1jmklut8TShQoggAEIAABCEAAAg0lQNgQgAAEIAABCECgTgSyOgVDLBBYBgKaiC2K3Kc+c1+wDbaybcVOOvkhdtqzfsBe/vJz7JWvOtfOeNEL7NTHP9b27t1jh+zcaXmrZYX+fqL3Cj5xumLez6XF4Chf/Q0hWAiuzKXUZbwgsIwEdBduL3X+lujBSOJZ6cUp9eyGt35UJgWvkTwpv9PCb7nMjC0ILCGB3MdclRfprfNSKRqZgBZxq3TL21XD8VvNv7LUr1o3u+0U4ew84gkCEIAABCAAAQhAAAIzJoA7CEAAAhCAQO0IaEa7dkEREAQWmYDPw9oeX9j99m//dnv+C55rr3/9a+0Vr3iZffd3P8lOPPF4O/TQnZZlmbV80Tfe6auFpQhE07hpEjWlsSJ+6JHRMcMHBCAwIgE/x4LLpKoJnblJ1bryts7NzrbOXamzSbJsBBgvBCZPIH47beWrqIfr3Psl9aieQVH5+9FHEr9vZ+AWFxCAAAQgAAEIQAACEIAABKZKAOMQgAAE6kmABeB67heiWhQCPrmZ52u2bfuK7T5slz3ilIfbj5z1w/a6173OXnTGGfb4xz/e9u3bFxd8Q/CZ2TjuwrSYm2VpW4W5PmzF26yEzEIWonQnsG95+5Yrd3nf3CdVY2s+IAABCEAAAnUjkHlAkieL/G7I2PwyZYaRVvc71yszhI8rCEAAAhCAAAQgAAEIQAACEJgGAWxCoMYEqjMxNQ6V0CBQXwJ5n0XXXbt22eO/4/F25pln2msvuMDOOecce/SjH2179+yJC7ha6O01qhB6lZoV7ic+Plqp5AaK3Bd+e96x2NsGpRCAwFYIVBcmtF3WVmzQBgIQgMBkCcTLg/RVNFnTc7AWRzMHv9N3iQcIQAACEIAABCAAAQhAAAIQgAAEFp9A3UfIAnDd9xDx1ZyAFl9zs5BbtuITmaGwnYfssIc9/FvsrLN/yP7zz/y0vfiMM+wxjzzFjtzri76+aBtcRWvNMl+0zSyYdzHzRVxJealdV3hdHlVoobdoWXx0o/dU2vL+ufuVLL48ltguWLt94aVZR57wnguBEIL5brYQPLX2K4QQt0PYmLZrZ/dZ+DFU9paOm5SW6xqV9/PCeslyH4bkyYZ38C2XTj7PmVJJ+Sj16aPkJ7bTh845pS79vVPJs7xnTyAdxynNi9zKmn1Ey+JR58AgtTmk/dIvbbdavE/9Ld5B2mzE+mranO66Ff9mM0nXDSrN/NJAkh1JZUol5aejFLGse74MQEUIAotFgNFAAAIQgAAEIAABCEAAAhCAAARqQcBnYWoRx4IGwbCWgUAIwQ455BB76Mkn2/Of93z70Te8wc4++2x7xMMfPnD4wadkM+87sFGlsjxRrqrcF45VpjyCAAQgAAEIQAACBxHwRd+DyuZaENy75AlvCEAAAgtFgMFAAAIQgAAEIAABCEAAAhCoDwEWgOuzL4ik5gQ0f5rr7t2isBAyy33xVX+/97u/+7vt3HPPtZe//OX2XU94gh259whb8fpMi7vduwMLM+UPugPRy40XBCDQaALc5dvo3UfwEFhmArP9j0DyxrXPMh9zjB0CEIDAwhJgYBCAAAQgAAEIQAACEKgZgTQTU7OwCAcC9SBQdBds9fjXlmUrZkccudce+7jH2KvPe5X9+I//uD33Oc+xE054oJmenxgXeVsWvF+oPF7X4ssnPWMbT1WvPt42VvGxUAQYDAQgAAEIVAnoZ2lStY7teRDQ3pidX3lzxWsfXQfNzjOeIAABCEAAAhCAwDQJYBsCEIAABCAAAQjUkQALwHXcK8RUAwI+QekLs1mWmf5mZLYS7MEPPtFe+MLn2XnnvdLOOOP59i3f+hALWW6t/H79VV5f9G153C6f2MxCZpLFv3On0yxYzHudNzLTIrBk/V7qU5bape1yvleZ6hEElpiA7sjtJSufL+PwSXY8lR+ZUiopb8YnBCCwgUD7Z+qGoiXd0GXAIE0bS+6XI1K8PPG8/JXz2p682P+TZ4pFCEAAAhCAAAQgAIGaECAMCEAAAhCAQG0J+Ox1bWMjMAjMl0AIduihO+3UUx9nr3rVuXHh9zu+4/G2Z89h5qu9luc+oalFXM3kWuFFhfkqr8vLfbudD75dfZfr1adaP8L2hMyM4JkuEIAABCCwgQAbfQnoZ2a3Uj8LpW4BmTkQ0OLv7NyW9reunaTZOcdTLQi0L1iLop3WIiSCgAAEIAABCEAAAhCAwMgE6AgBCECg3gRYAK73/iG6qRPQZGRbhXnqk5HZitmevYfb05/+PXbBBRfYWWf9iJ100kMsW1lxZbaybZvFu3t9kTeEYCGsK/N8Zuvbegx02DCGESe8Bt1ZGE26l5hucMYGBBpCIGtInP3CbHr8/cZFOQScwKCfP17Nu0KgppuZXyOUNZ8wq9+VHtR8AsHrHAho0TdpDu5xCQEIQAACEIAABCAAAQhAYLIEsAaBBhCozsQ0IGRChMB0CPgSqi/0nmTPf/4L7A1veL2ddtpptm/fvvadvlWX3jiEUU4f77jBVnVblb3KVI4gsIgE0vGe0kUcI2OCQFMJpPMypU0dB3HXk8DiHVf15FyfqLQAXJ9oiAQCEIAABCAAAQhAAAIQgAAEIDAagab0GmUFqyljI04IDCCQe11ueVHY9h077KHfcrK98lWvsJe85Cx7whO+ww4//HCvLyzTXcF5y9NgKxasfPdMO595mU6jtvLCvEdw6X7iwoog5WbmFZ73jL/VVpOensZnL3rqHqyr4G0q7w2PzVT7Un1sLvupTPVJqYx0HgTyQsdYbprwHEXziHk2PnXQSjpOlcqrUm0rP6Z0vvSSn5kWNab9aMPPua4ZneOdDd0tmdQpIoFAswj4eaifTUkKPua9XPlNpfOhqk4nnRvdn3WyJ3XqSBaYgPazpCF6Go8n/85XqiK08AQKvx4yvxYOIVgIYVHHy7ggAAEIQAACEIAABCAAAQhAAAK1IuCzMLWKZ0GCYRhNIXDqqafa+eefHx/1/G3f9m22e/duy7KNE1MhbNwePLattt1qu8HeurUTNte1SwYCUyPAQTs1tBiGwNgEdH5KYxvCAAR6ENCxJfWooggCEIBAIwkQNAQgAAEIQAACEIAABCAAgfoRyOoXEhFBYLIEdJ9eURTmb1tdW7Ndu3bZ4x73OPuxH/8xe9GLXmgnnPAgW1u73/JCd/rmFop1jRRJr07du397VVIGgSUnEO8KbBID/ehk8aJJe4xYxyGg432c/vSdNwF9W+kypKz5xJSOJV2ZzScCvEIAAhCAAAQmTgCDEIAABCAAAQhAAAIQqCmBNBNT0/AICwLjEvDFXD2u1Wc9jzxyjz3j6d9j57/mPPuhH36xPfjBJ9jOnTtNN/iGECxz2UK8ch9Fkmd5z5QAzrZKoLQAoMc1b7Xb3NtpKWVAEBpL0oBmVEGg3gR0fkqKUj9PlE5KsidNyh52NiOQ9qSeuJy0WZ/p1Gu/u/yaTI8Dno4PrEIAAhCAAAQgAIHZEcATBCAAAQhAAAIQqDMBFoDrvHeIbSQCmugsCv3d1ZblRRHv+H3CEx5vr7ngPHvu855txx13THzM89ramtsv4gJwZsE0HxmCp64VV+a1IQT/bMrbJ1W12N2UcIlziQkUPnZJx6xS3zSl2lZ+TOmO4l4yndXSsPbVJ0nfCVLFRnvRt1LIJgSaSMDPw/gD0c9JpRqCUh3jym+qdK6U006nLdvotF/AJC3A9ks3G7L6+R6KP+17pdX+vhdNfaRq3ey2U6Sz84gnCEAAAhCAAAQgAAEITJkA5iEAAQhAAAK1J6DZudoHSYAQGIZA0LSor88ceeSR9uxnP8t+8qf+g/3QD73Y9h19lJtJk5Ap9aLOOwTv5Pn2p2c0a+pJ894aW4paeSltk0KgbgR0oukYVVq32Mrx6JshqVxezWssnTItdkmdTZJFJ7CI4/PzMh7Dnk58eDpXpIkbXmiDcU9s5auoB4Xc+yX1qJ5BUWl/x18qiKOZgV9cQAACEIAABCAAAQhAAAIQmCQBbEEAAhBoBgEWgJuxn4hySwRyy4uW7di505761Cfbeee/2p72tO+xQw891PK8ZUVeWAiZhZKS2ZBllnn5iktpbJMFywqLdwZbo15Zo6IlWAhAAAIQgEDjCTRgALqmSZpPuNXrE7/Imk8geIUABCAAAQhAAAIQgAAEIAABCIxGgF4QaBCB6kxMg0InVAgcTODxj3+8vfa1r7HTT3+hHXvsMd4guPq/i/io6NwXh3PLU76T9u9FDQQgsHwEtFCRtHyjZ8QQgEA9CMSrmoX5KoqjqQfYMaOgOwQgAAEIQAACEIAABCAAAQhAAAKLT6BpI2QBuGl7jHg3EAg6gkNhj37Mo+z1b3iDnXXWD9vxxx9vrdaaaXF3m9dnPr8Y7+pVzzw3K8m7brjD12v1AOmoVlFYywqb79/NU9BblQ/WJLVXWpbKEASWhIAeWdtL8czWWT4sB/VJKq+8eD756ZrUedfZKDwvdTZJIAABCKTrjn7pZoTUz79Z4k/7Xmm1v18Cxesc9avWzW47RSqPnteFVZKK0MIR0DX4Rvn1tF9XFx0t2IAZDgQgAAEIQAACQf1N5AAAEABJREFUEIAABCAAAQhAoJYEfBamlnE1NCjCnjWBE0880V75ylfaS1/6Ujv5pJPcvS/IxEUez/o7hGBBaUeebHiniahe6YaGbEAAAhCIBPQdEzP+Uc77Jm8IQAACNSSg66B6haWIpHpFRTQQgAAEhidADwhAAAIQgAAEIAABCEAAAvUlwAJwffcNkfUgEEKwtbU1O+qoo+xFLzrTXvXKV9ljHv1oy7w8L1q24vOJOqhXfFtpDxPTK6qN5eUdeW12AYEMSaBpx2y6G7gzTO7y7YAggcAwBHTeS8P0oe04BHQXcNI4dkbvm/Y3vzwzOkN6QgACEIBAbQgQCAQgAAEIQAACEIAABGpOIM3E1DxMwltWAkW8m1cThe0Fl0MO2WE/8Mzvs9e+7gJ7wnd+hx1y6CG2urpqWvw1U7tlJVUed5uVRXblcvLTJIDtUQmETseUdjZJIAABCEBgIgTS1VF66rLSiRge2kjn+kSr0FyzDU2PDhCAAAQgAAEI1IcAkUAAAhCAAAQgAIEmEGABuAl7aSljzH1qMI+Pb84LT7PCHnHKw+1Vrz7Xnv3sZ9mevbsthJaTWfV2a7biucxz1pnVDEVmoZP3qiV55z5OyRPeEKg1AS32SplHqdQTU6pt5ceUn//WSyb70pj2u3bclvyYWdffuKbpD4HGE9DPoao6g0rnS2dzGRNdmgzSpJlo8Tf5m7TtrdtLx8PWe9ASAhCAAAQgAAEIQAACNSVAWBCAAAQgAIHGEPDZ68bESqBLRkDLQbqz96ijjrBzznmJnXvuy+3EE4+3PG/5Ykuc0jRf5XX5xGLQtrVf3QlmWfCiUpVvLcHbeXRHqbzULSADgZoQ6JyfNYmGMCAwOgF6QqAZBHL/2k2aT8Sl6xFdt0nzCQSvEIAABCAAAQhAAAIQgAAERiBAFwhAAALNIsACcLP21xJE277zVwu/h+85zE477Zn2Ez/xE/bYxz3WVlYyC5nLJzB1s2DIgoXQlq8IRzbBPyVP4rt7J/BSLQJncex8QAACsyLAOTcr0vhZBAI6X6RFGIuZNXwYs12Dre73pbo4a/iRQvgQgAAEIAABCEAAAhCAAASWnADDh0ADCVRnYho4BEJuOgFN/0lpHFrAPfXUx9n5559nP/ADz7QjjzzSVKb6dhp8O6Q1XxVXlKwplSrVbEIAAjUgwLlZg51ACBCAAATmSMCv5ebofRKusQEBCEAAAhCAAAQgAAEIQAACEIDA4hNo6ghZAG7qnluguIMv565kma2trdrxJ5xgLznnbDv77JfYAx5wnK2EwtYO3Bef9Jx5O2klBC+XMsuKEGVeZ/4qvH1bubXTIqadam+xyO/MByd5YkrLUhmCQF0IaPFX0uNAlSoupdpWfkwFt9NL5uVRY9qPNhRvsiO7nbweQZ/UKSKBwHIRKP/s6ZVfLhrV0fplSrym6ZdW24+7HdyApEc/e9avmSwq+VdZOa/tySsdB7Lseb9284szi1IRWigCRdH+mVgUfg3e0UINcH0w5CAAAQhAAAIQgAAEIAABCEAAArUm4LMwtY6vIcER5ngENEFk9tSnPsXOO+/V9vjHn2ohhKjN7QZvInnS771Jdb9ulEMAArMgkBZSUzoLn/iAAAQgsEQEavf1qgszaYn2AUOFAAQWjADDgQAEIAABCEAAAhCAAAQgUH8CLADXfx8tbISFT0i2Wi174AMfaK985bn2whe+0PYctttCkVtmbTVi8KMEme5+sWlMgHJaj7JL6DNPAu27heYZwXC+dY5N49wdLgpaQwACEBiXgL7NxrWx9f7JW7H1LrSEAAQgAAEI1I0A8UAAAhCAAAQgAAEIQKAhBNJMTEPCJczmE9BCT1sh5PbU73mKXfDa19gjH/kI27lze3d4IbQXV0Jop92KhcloXNI0BtTma76IPg3r2NxIgK1lI7DJeevfa5a0bGgYLwQ2JcDPp00RzbiB9sjsXMqbS8+cNhaBZ8cdTxCAAAQgAAEITIoAdiAAAQhAAAIQgECTCLAA3KS91fBYC1+QzPS3flur9oDjjrXXXHC+nXHGC2337kMteF3eavkIfWLQPzMvkTy7GO90x29MsymNSeykKZnHLASaQiD9Dd5qajr3pGEHoj5JWgCWoo31DxZ911mQg8BBBPSzSTqogoIZE8j960uKlyOel/tyXtuTl/a9NHnLWIQABCAAAQhAAAIQgMCMCOAGAhCAAAQg0DgCmtFuXNAE3EwCmmfUIvBTn/pke8MbXmennPJw013A8W45XwBe/DtWRUCa9v4rT7IqL03bJ/YhsOgEdO4mDRpr6XxjUXgQqAWoYwhDE9A50e2kc0XqFpCZAwEt/s7ObWl/6y5gaXbO8QQBCEAAAhCAAAQgAAEIQGBEAnSDAAQg0EwCLAA3c781KGpN9uUW/Eg79gFH2ytfea6dfsbpdthhu60ovDwEy1whBF8MDrZibalM0tygZAv3ciA+1ukMS7anYxmrEJgOAY7Z6XDFKgQmQEB30k/AzMKZaNiAssKsrPmEX/2u96DmEwheIQABCEAAAhCAAAQgAAEIQAACWyNAKwg0mEB1JqbBQyH0OhN4zGMeYxdccIE96lGPsh3bt5v5gq8NeBVF4QvEizQxGAaMlioILDOBdG6ktK4s9H2UVNcYiQsCkyaQzsuUTto+9pabQHOPq+Xeb/1Hr+v3/rXUQAACEIAABCAAAQhAAAIQgAAEmkWg6dGyANz0PVjD+LVEYkELuC077PDD7cwXv9jOPfflduSRR3q0ueV5biEvzJtYZiHekRJ8wde8TBNHkvmrcOVWmKSyXvImPd9qq4qUKj8X6dmKPe+eyj0cH2F8HKbyveT13mrr78ybSp44WdsglSEI1IVA8EAkHa9KfdO/Cywes8qPKZ1XveTfJqM9ar58fuq8lBSjp8mPNqM0ppgx07kvdTZJINAMAn4Mx59dwY9hl4KO216u/KYqny8p3+kUzwfZKatTtyRJROlY+6WLiSHtb43O8+XBqwgtBIH2NXcRf4GznV+IYfUaBGUQgAAEIAABCEAAAhCAAAQgAIFGEPBZmEbEWdMgCatKwJdD4jLO6uqqnfzQh9rrXvtae8pTnuzNVOPJgLfPh3Zrc18QXvzJo82YbFbfxUUGAg0kUD7jmxR++bws55s0BmKFwGYEdH5Km7WjHgKjENCxJY3Slz51JrD41+51pk9ssyGAFwhAAAIQgAAEIAABCEAAAs0hwAJwc/ZVIyLV3+3decgh9v3f//32oz/6BnvQ8Q/0uAvTE5+lzIJJ1nllns5nClCeJQ9g1Hdt+y3quGoLnMDGJRDvChzXyCz797qrcZb+8QWBWRLgZ8osaU/Dl66zQmHxySsptbm80rHkwczFP06nSSAEHWnT9IBtCEAAAnMmgHsIQAACEIAABCAAAQg0jECaiWlY2IRbHwJpIaSd7t27x17+8nPsBS94nrXngTTJJ20esVolbd56hBYyHrsxQRUx8DEWATqPS6B7QprpMcrGCwIQqA8BnZ+SItLPd6WTkuxJk7KHnc0IpD05/ycva7+7tAptKarNoqe+GQTaj35uRqxECQEIQAACEBieAD0gAAEIQAACEIBAEwmwANzEvVaLmH0CL/49zXYwrXzNHv2YR9rr33CBPfKRj/BCTexpMii3omiZllylLMusLFlpt2z/qcE0OekGJvuW4RiFDnlFMlnzWIMABIYhkM769A2gvirTtvJjSncU95Lp/JfGtG+ZG5Adl/z4limVlEcQaDQBPw+Dn49JGkvMe7nym8rPi+65lvKdTvyyh0WUJbzV7Q6pvokuZ7Qn+qna0V2Z+kjVutltp2hn5xFPsyOgxz63pf08O794ggAEIAABCEAAAjMigBsIQAACEIBAYwloZq6xwRP4/AhoQjF612Su62lPf6qd/ZKz7Jhj9vmCryaA1CKlFpde47KrissyX/jtyJPpvOUvWo4RxBwfEIBAXQjoBF3/rqhLVMQBgf4ElqnGz0//Gd/+ST3pceu8lyZtd7Ht+R6x9YsqG+qV+2VQ0lAdJ9a4tL/TyvfEbGNongS0ADxP//iGAAQgAAEIQAACEIDAdAhgFQIQgECzCbAA3Oz9N4foNXmXW56vme76PfLIo+ylL32pnfmiM23Xobs8nmAhSNZOfaayO8envJkFs65s7i+dAtK8A6lDDPNmgH8INJUA529T9xxxQ2BoAgvWQddosxtS9bvSLwxn5xxPUyHQftrPVExjFAIQgAAEIAABCEAAAhCAwDwJ4BsCC0CgOhOzAENiCNMioGk6Sfa3bdtmJ554op1zzjl26qmnqmhLKoo83iGc0i11anwjUSurOiAtiasspcojCEAAAhCAAAQgsJFAvFJIlxQbqxq4FUfTqLgJdiOBPNd1vQ7IjeVsQQACEIAABCAAAQhAAAIQgAAEmkxgUWJnAXhR9uQsxuGLt2urq1ZYyx72sIfZ+eefZ9/6rQ+1lZXMQuaTeP4uivadALqjREphFd7XJC/QNFH7PmLf8HcI3tHT8lt/q04ql42Uj0ZkX+ploRxJr/oxywThIMmn7HpM3fg62/HvJio/ruRjkMa1T38I1JiAHlnbS5bOiXFjlx19kyU72u7k9XeAkzpFJBCAAAQmRUCXFJkb6yev2vD2K4341BU9+lkVmX91SbIjqUyppPx0lKKVdc/r2idJRaixBAq/7m9s8MMHTg8IQAACEIAABCAAAQhAAAIQgECjCPgsTKPirUmwyxWGzxXGAWud9rDDDrPTTnuWve51r7XD9+yJ5fEjNYobGz80+ZhKiryw3CeLNGEkpfLppuUIputp69YTsDrGtvVR0BICEIAABCAAgZoTSJcctQlT1z5SbQIiEAhAAAKbEKAaAhCAAAQgAAEIQAACEIBA8wiwANy8fTaXiLVYu/eII+wl55xlz372aVYUua1kId5VEjwiSXeUeHbDWweY6uKdJcWGquZuTCVykZqKYYxCoAEEmnb8K159szUALSFCoLYEdB5JtQ1wKQKb7R5I3rggXISDS49/XoRxMAYIQAACmxKgAQQgAAEIQAACEIAABBpKIM3ENDR8wp4+gdwXeXN74IMeYOed9yp7zGO+3bbv2NF1qyWQpG5hj0yc6lPDHnXLWyQqkgjk+kANIECIkyaQvhhSOmn7k7a3SZzlR09P2jX2IAABCEyYwGyvPuTNxW8FTngvzt6cFn/1y6Cz94xHCEAAAhCAwGwJ4A0CEIAABCAAAQg0mQALwE3ee1ON3SfoLDctT55yyin22te+xh70oAdZ5kfM2uqaZSHYiss6rziX5/m0NJL+tJusyIavIkdb6W/QedPlfgtYUiQjHCIlYsqPK99RNkjj2qc/BMYhoG8KSceoUtlSqm3lx1T6G7zVtHtODGtfcUV5R8Upebb8Tgu/5TLyEFhKAvo5VlUHhM7JTnZZk3R91C+dNhddh0nJv/yV89qevNLxMHnLWJwPARZ/58MdrxCAAHE91I4AABAASURBVAQgAAEIzJQAziAAAQhAAAKNJ6AZ7cYPggFMj8B3f/cT7ZyXnm2H7zksLv4W3cXKrftMy5pKt95rmVqKjCZHlS7TuBnrchPosYhaayCKN2lQoDqXO/UsCndALErCOCCweAS0+Du7UZW/H/2aR78INzvneIIABCAAAQhAAAIQgAAEILBFAjSDAAQgsBgEWABejP04wVFoci63Qw7dac/6wdPsBS94vu3etdtWQvtQCUELIOvuNHcnqSSlyiMIQAACEIAABCBwMAFdT0gH19S6ZEGDm+21W3W/+yLwgnJlWBCAAAQgAAEIQAACEIAABCDQUAKEDYEFIlCdiVmgoTGUcQg861nPstNOO80O2XmIhSzoCc5tc42cq1PQSe1hNOMzNCNMooTASAR0To7UcU6dFG/SnELALQQgAIGFItCc65yFwj7GYIqiMGkME3SFAAQgAAEIQAACEIAABCAAAQjUlsCiBcYC8KLt0RHGoyUN8yXeVr5mu3cfZq969SvtGU97uungyPwjs8JCCLbiSlN1hZm17xUuLO9MBqnMZ4VMd5MkebP5vhWIx29dtaO2TvTzDc69x2cvOuQ2bS8o5xNtL+YNgYUioG8LSeejUg1OqbaVH1Pp0cvVdOTzXnElKU5JMXqafGgzSudwzJjp751KnU0SCCwHAZ0Dg7QcFPqNMuhrY4D69ZtUeea+pRSH7Jbz2p680vEgy57XtU+SilAjCBTxWroRoU46SOxBAAIQgAAEIAABCEAAAhCAAAQaScBnYRoZ95yCXjy3Pg9owf+1Wmt2zNFH27nnvsIe/ehHma/1WuYfYZMhq/8mTeZfrUEkzT8aIoAABDYQSN8iKd1QWcONcpzlfA1DJSQIQAACtSTARVktd8sWgtLdv0WhX4jaQmOaQGAhCDAICEAAAhCAAAQgAAEIQAACzSXAAnBz993Ykceli6KwPM/tQQ96kL36vPPs4Y94mG3bvmLd23it/dLdIe1c+1NTdzp4lJp/RFuetmsX9HOSw+re+QK0SWLFVlMJNG0yWfFKHd7c5dsBQQIBCDSNgK7lZhdz8havGmfnFk8TIVDk2m/SRMxhBAIQgED9CRAhBCAAAQhAAAIQgAAEGk4gzcQ0fBiEPwqBuPToK7vf8q0n2+tf/zo76aQTu2bi3b8hHPSwt9jHW6XUs+33QQXtYj77ERAwqV895XUjQDwQgAAEIDAuAf3iRNK4tug/CQLaG5OwszUb8ubya0876ApzaxZoNR8C+mVR7vydD3u8QgACEIDAfAjgFQIQgAAEIAABCCwCARaAF2EvjjAG3eVbFC175Cmn2Gtec74dedRea7U0Kedye0UWLNf6pFJtK++p3hw0ojCk0h2/MYXgkPRoDoHhCBR+jvWSeXnUcObMrNIh2fFUflSrVFIeQQACFQK6tpAqxUu4GS8D/JqqXzptJLq2k5J/+SvntT15ad9Lk7eMxdkQKAru/J0NabxAAAIQgAAEIFADAoQAAQhAAAIQWBgCPnu9MGNhIFsgkKZvVg8csO964hPt5a94me3evcss+MScZL1fqV/vWkq3RsBnfPW87K01phUEIAABCNSCAEFMjMCG6wy/7jBpYtYxNAIBLf6O0G3ELqX9rbuApREt0Q0CEIAABCAAAQhAAAIQgMDkCWARAhCAwGIRYAF4sfbnwNG0F3Fzy1aCL/5+p51zztm2a9cuG+W3+jVnJ/EEv4HIB1Tq1NOC8IAmVEFgaQjofGjyYJsef5PZE/vUCSz7ne1TBzwbB1lhVtZsvFa9VL8rPahqE7ZrR0CPf+aR3bXbLQQEAQhAAAIQgAAEIAABCEyaAPYgsIAEqjMxCzhEhpQIBM+srKzY93//99mZZ77It7Y+8aa+3oH3yAQgODI6Oi44gXRupHTBh8vwINAoAum8TGmjgifY2hOo/3FVe4TTDND/m5AXuRWuabrBNgQgAAEIQAACEIAABCAAAQhAYN4EFtU/C8CLumcr49Kf7iostyc+8Yl22mnPtN27d1sIma2EwjIvD3lhVelOEfPyXgeJHhkoGXN3FdKVTUHqefdU7g0Lc+hmzr+3vN5rR3vL/iCNZpVeEJgMAX1xSPp2USqrSrWt/JjSY2Z7qXuujWk/2imfnzrXOjZ1vid1ikgg0CwCfh7Gn11+TipV8Ep1XCu/qXQ+VNXpFG24fb/ysK46dUuS+GWXDdJiYkj7XKPzfDyegplSFaFaEtDCb95q+QJw+eddLUOdVlDYhQAEIAABCEAAAhCAAAQgAAEINJqAz8I0Ov4ZBb8Ibgr7wWc9y170ohfZzp074oB86i2mgz620mZQf+oGEdhsQm2z+kG2qYNA3Qnw7VL3PUR8y0xA56e0zAwY+/QI6NiSpucByxCAAATGI0BvCEAAAhCAAAQgAAEIQAACzSfAAnDz9+HAEejO3yxbse/7vu+zZz/nOXbozu2WWWGhyC3Eu9gGdqdSBBAEIDBdAvGuwOm6mKx1/ehk8WKyTLFWXwI63usbHZFtTkDfVtW7jjfvNY0W6VgqpmEcm5Mk4Lsoz/1jkjaxBQEIQKApBIgTAhCAAAQgAAEIQAACC0IgzcQsyHAYRpXAyrZg3//932svPP0FXpW7eEMAAsMQoO20CJQmlvW45mm5mbhdLaUMMKqxJA1oRhUE6k1A56ekKCd97SB7kmyjWRBIe1JPXE6ahd+DfWi/u7QabSmqg1tRMmcCvmtarZbleWvOgeAeAhCAAAQgMHsCeIQABCAAAQhAAAKLRIAF4EXamxvGklu2EuxZp51mz3veczt/61cNfOLNE/193zj/5nnei0hAp/YgLeKYGVNzCBQeqqTvI6W+GRcDtK38mNIdxb1k6ZzYsv1Ow9RPqRaApU5VSlj0TSRIG0/Az0NdICRpPDHv5cpvKp0nVXU66TzpZElGI6AFXO2Jfqpa1Tes+kjVutltp2hn5xFP4xAoLC+0z8axQV8IQAACEIAABCDQOAIEDAEIQAACEFg4ApqhW7hBMSDzxd8Ve8bTn27P+sHTLGji1vJOCh0IQAACdSKg5YncA1LqSW3fwSNL8mzft8bSqdRil9TZJGkaAeI1/WJGPIancX7qXJHgPAyBuCe28lXUw2ju/ZJ6VM+gqLS/dW0qzcArLrZIwA+uotDir2e22IVmEIAABCAAAQhAAAIQWAwCjAICEIDAYhJgAXjh9mtuO3Zut6c+9cn23Oc9x7ZtW/HF4MwXf0OU7vyVNOzgH5p7kzzLe64Esrl6xzkEIAABCEAAAiUCS5Kd7TVg9VqHhcY6HWZx8beVW95qmflCcJ1iIxYIQAACEIAABCAAAQhAAAJTI4BhCCwwgepMzAIPdbGHlqbQcp+wecITnmBnnHG67dy5c7EH3ZjRae+UVQ1cS/EqS6nyCAIQqBeBQedwvSIlGghAYHEJxCuF9HXU+GHG0dRyFMsYVGH+r8h97VcH2DISYMwQgAAEIAABCEAAAhCAAAQgsGwEFn28LAAvwB6O0zS+8NvK1+wpT3myvehFp9u2bMWKtZZZnuStck3slORj92kem+/fhfMgFvmtW2sOUnoEok98RvieRgZKOSUjCj4gMA4BPbK2l0znnjSscfVJ8u9Sk2TD0+RHm1Glc7jwvBTL+YAABCBgph/7g7QZI11S+DeL9VO1v64sJD36WXV6CowkO5LKlErKT0cpWln3fBmAilA9CPiPNN0F3CsYlZfVq80ClTEUCEAAAhCAAAQgAAEIQAACEIDAQhDwWZiFGMeUBtEMs5rYMwv2+Mc/3s4880w79NBDLL7aFTGrj8qmitDcCPgsW/TNXokY+IBAYwikc1cBl/PaRhCAAARqSKB2X1W69pFqyGpZQ/JjJNcvjS7r+Bk3BLoEyEAAAhCAAAQgAAEIQAACEFgcAiwAN3hf+lxN9zFtD33oyXb2WWfZoTt3mOW5hVBE6S4PiWm2EXb0TLtwKs4UN85qRqBpx3/u/CRP9OYuX1FAEBiSgM57achuNJ8ogdnugeStmOgYMDYeAe2Ngkc/jweR3hCAwGIQYBQQgAAEIAABCEAAAhBYMAJpJmbBhrX4wyl8tiYu6vpC7wknHm8vf8VL7ZBD09/89coKApWUValmcy4E0h6R89JikjbR3AkQwKwIxG8yd5ZSz/KGAAQgAIGZEJjt1Ye8ufza1UzXQDMZIk42IVDkubVavl82aUc1BCAAAQhAYJEJMDYIQAACEIAABCCwiARYAG7gXm1PmWmiJrdjjznGzj77LHvAMUfbjm3bfDTt2hCChRBMf/NNKv+5tZj3lrznSECTn0ndSVDtO+3XOcaFawjMhEBwL5J+BCn1TVOqbeXHlO7I7aXuX83c1P4mDRRnR/Kj1kol5REElpqAfo5V1QHCOWLpR3+/tENqaomuCaV4LaivXfdUzvvmFN7peJiCaUyORUBXni1fANYdwGMZojMEIAABCEAAAhBoLgEihwAEIAABCCwsAc1gL+zgFnVgcb7OP/YesdfOOvtHTI9/bt9JoQk2TeUs6sgXdVzaZ+y7Rd27jKsfAf8S61dFOQTmSgDnEFgeAlr8nd1oda3T8ZZWwDubJPMhoLt/pfl4xysEIAABCEAAAhCAAATmTQD/EIAABBabAAvAjdu/mjwrbPfuQ+2cc15iD3vYwyzPWz4KLSJa9/427VjJK3hDAAIQgMBUCfBtO1W8GF8wAjpfpJoOa0HDyvwysaz5DLO63z2o+QSCVyeQ50V89HOhvyvj27whAAEIQAACEIAABCAAAQgsFQEGC4ElIFCdiVmCITd/iDt2brczzzzTTjnlFMuy0PwBMYI+BNi3fcBQvBAEmPhfiN3IICAAAQiMTKB+1zkjD6VhHduLv63OL5E2LHjChQAEIAABCEAAAhCAAAQgAAEIjElgWbqzANyoPZ1bq9WyZz3rNHvCE54QF39DUVgodFdweyDKldUuPfhTj/yTDq6hZKYE4k7QadhL40yMlo+CXvmZjhJnEKgQKHxb0rGp1DdNqbaVH1PB7fSSeXnUmPajDcWb7MhuJ6+/cZrUKSKBwHIR6PXzrFy2XDQYrQik/d/J69onSUVo4gRCyCz0kO721f8lpPYThCbuuskGiR0CEIAABCAAAQhAAAIQgAAEILBQBLKFGs3EBlNfQ09/xjPsmc98pq2spF1XXoSob9xEBgEIQKA3gfQdltLerSiFAAQgAIFFIaBfcJMWZTyMAwIQaD4BRgABCEAAAhCAAAQgAAEIQGDxCKRVxMUb2aKNKAR7xCmn2Atf+HyzkFsIhct4TYPALGx273wJs/CGDwjUnEBe8/iq4elHJ+dulQrbEIBAPQno28ovG62s+USq7055LvSB5kAgBB0NxqOf58AelxCAQI0JEBoEIAABCEAAAhCAAAQWlECaiVnQ4TV/WEV81Ghuxz3gGHvFK15mO3fusG0r24zVX2v4SxNwUsOHsYDhMyQIDCawyXkbfDE7abAhaiGwhATft+7UAAAQAElEQVT8/Ohc1yzh4Oc25LTcmn73TOl8gunsf61Ex8f+zyeK5fVaWCvPrdXSflheCowcAhCAAAQgUCZAHgIQgAAEIAABCCwyARaAa7t3cyuKlhU+UXP44Yfbua98he3du8cy32N56W/+1jZ8AttIQLOtXflO3Fg7hS35GKQpuMQkBOpCIP0N3mpq6ZzoG2ifitRPqRaApUpTFn0rQNiEQJmAFpykctly5ruXAv410iu/GRX1Ecl+qvbX4q/6SNW62W2naGfnEU9VAoWttVqWs/hbBcM2BCAAAQhAAALLS4CRQwACEIAABBaegGazF36QjRygTwyGEGznzu125otfZCc/9CHWytfaQyl8Os/f7Q0+m0PAd6pJzYmYSCEAgURA525SKuuVaqGjU86icAdEUxLinDoBnRNdJzpXpG4BmS0QiJd/W/kq6mEr935JPapnUFTa37oLWJqBV1y0F39ba74AnOdW8IukHBIQgAAEIAABCEAAAktPAAAQgAAEloNAthzDbNIofXLMJ0izLFjwvfMDz3ymPeEJ/840aZOFYJkXSsGMpURr8st3LnuwyTuQ2CdKQOfDRA1iDAIQmBQB3Uk/KVt1trMEsWW+epw0n+FWv+s9oPkEslRecy36SnHhF+ZLtfMZLAQgAAEIQAACEIAABCBwMAFKILBEBKozMUs09BoP1edmiqKwRz/6Ufbc5z7Hgi/6mhUWYmoWF38LT13GqyEEtNcaEiphQmCmBNK5kdKZOh/Cmb5wk4boRlMINJpAOi9T2ujBLETwcU8szFdRHE0t9kszg0gHQjXdOBr/L4XludpsLGcLAhCAAAQgAAEIQAACEIAABCCwbASWbbwsANdqj+ftaEJhJ530EHv5y19u8U5g3RGsu39V67M4ee7t9Fv8kspQfQnoj+71vHvK96Ev6pvvWzPle4nJuvruWCIbj4Am/SX9CFIqa0q1rfyY0nnVS91zbVj75fNT56UkG54mP9qMKo1B574Uy/mAQFMI+DEcf3b5OalUYSvd8rFcPl9SXkZc0Ybbt7K8fInefolng7QZCvUt06vmq/19L3b9Vetmt52ilEfPx+PJI1OqIjQCAf/5o+vIvmqbLLy+1WqZfrG0XcJnDwIUQQACEIAABCAAAQhAAAIQgAAEFpKAz8Is5LhGHFQ9uu3Zc7idffZLbNeu3Z2AgulfZ8PzKWcb8sarYQQ0eTco5M3qB/WlDgJ1JxDqHmCf+MrnZTnfpznFEGgkAZ2fUiODJ+gKgfrtSUUkVQJlc8IECltdXbU8b7ldfl45BN4Q6EGAIghAAAIQgAAEIAABCEAAAotLgAXgmu3b7dtXfPH3LDvxxOMtywoLRRHvk9EdHwpVaXnKTHl2oshMQJiAAATmQyDeFTgf16N5zb2b5InejYtfQSMIbJUAVxlbJVX3dvEasjC/trQ5vdKx5EHMKYLlceuLv2trlrdKP6uWZ/CMFAIQgMDWCNAKAhCAAAQgAAEIQAACC04gzcQs+DCbM7xnfO/32mMf99hOwMFCCJ38elKeNlOeqZ11NuQgMCoB+s2agL69Oj71GOVOlgQCEKgDAZ2fkmKZ9FWG7EmyjWZBIO1JPXE5aRZ+D/ah/e7SSrSlqA5uRcm4BApb88Xf1hp3/o5Lkv4QgAAEILC4BBgZBCAAAQhAAAIQWAYCLADXZC/r7/qe8shH2nOf+5y46Ktl3+rO0XxZnLjzmH36LP41S6bPHAZvCECgYQT0zSXpm0ypwleqbeXHlO7I7aX4PIXqN2v0NeSHbHQkP+qtVFIeQaDRBPw81AVHksYS816u/KbqnBvd803bnU78sofF6zi/yOuXdkhNLNE3a/I1MaNDG9KxIw3dkQ4jECh8pxf6MM+M0J8uEIAABCAAAQhAYMEJMDwIQAACEIDA0hAozcotzZhrNdA0NXPUvn12zkteYjt27LRB8zVqnybylNZqMAQDAQhAYGgC+lbTwoDSoTvTAQITIICJ/gT8vIyLtp72bzRijc57acTudBuaQO4Lz0lDd55Ih9L+jr9UMI3jaiKBNtxIYXH9t+GjIHwIQAACEIAABCAAAQhMngAWIQABCCwXARaA57y/g6/2btu+Ymef/SN2zLFH+4RN7lqfEEvzY9l60Zwjxv10CHAqTocrViEwCwKcv7OgjA8ITIXAkhvVdebsEFS/K7m4nTz7wlZXV01PFpq8bSxCAAIQgAAEIAABCEAAAhBoMAFCh8ASEqjOxCwhgvkOuShye/rTn26PePjDfeG3dGdEJSymyCpAGrWpvVdWNfjQKUhpZ5MEAhCAAAQgAAEILCyB+V/3LBJa/Z/iwIFVW11bG/h/ikUaM2OBAAQgAAEIQAACEIAABCAAAQhshcCytmEBeG57Xnf65vat3/Zt9oIXvMB27NzukzWFBZ8LC8E/OnHpMc9JlgWvlzJP2+o0I6krAd1ac5DSQn8w0841T2P8SrOYG/9DPgZpfA9YgEBtCeiRtb1k6ZwYN3LZKUpGtN3Z1N8BTuoUkUAAAhBIBA66JPCvknJZajepVFcWkh79LJt6ooyUfKqsnNf25KVrG0mWPdW1T5KK0AQIFLa21rJWa617VVkUehR0b03A4SKYYAwQgAAEIAABCEAAAhCAAAQgAIGFJuCzMAs9vi0Obj7NjjzqSPuRH/5h275920EBaLLuoEIKFoiAz/jG0bCnIwY+IAABCEAAAhCYDoF0yTEd6yNY1bWPNEJXuvQgUMS7fldXD8S6EGAbQfABgYEEqIQABCAAAQhAAAIQgAAEILD4BFgAntM+3rFzpz372c+2E0483opCd49JRfyt/fJO6XdXhqZ2pDmFv1huazGa8l6vRUAEAYEZEmja8a94+Qae4QGCq4UkoPNIWsjBNWZQs90DyVvRGD5NCLSV59Zaa1kI7Z9LIbTTJsROjBCAAATmQgCnEIAABCAAAQhAAAIQWBICaSZmSYY7/2EWnUeQPu6xj7GnPe2pPlljUdZ5DTNlM0zbjnmSWhHQBKikoPQLAErRrAngb94E0jdZSucdz2b+N4mz/OjpzUxRDwEIQGDOBGZ79SFvLv12o6XrnzkDaLz7whd/1+Ivk4YQ/P8UofEjYgAQgAAEIACBaRLANgQgAAEIQAACEFgmAiwAz3Rv56Zpmb1H7LEzX3ymhaAtTYAVplyvnZH+RJpShap2SdpGDSWgyc+k7iRo4YPJXZN462gapEn4wAYERiWQvsV0jCovO0q1rfyYSn+Dt5qa7Etd+1vMqE+S4pQqXdPCb6WYTQgsHwH9HKuqQ0HnZCdLMh8CuX99SbqulBSFUkn56SgdD9OxvrxWC1tdXbM8zy0E37HLC4KRQwACEIAABCAAga0QoA0EIAABCEBg6QhoRnvpBj3PAR9y6A4755yz7Igj95ppwcCGf8UpHq0VSsN3p0ftCGhH5h6VUk94Q2ApCMRvsgaNVPEmDQpb53KnXt/xUmeTpG4EiAcCEJjuwm+Vb/n70a959Itw1SZsb5FAe/G31VrbYnuaQQACEIAABCAAAQhAYJkJMHYIQAACy0mABeAZ7Hef4opeDqyu2hOe8J126qmnWlEUUSELJmXBU1dmwcqyXi83GLxc8oQ3BCAAAQhAAAIQaAiBzOOUPJnne8l8Z37tWNZ8hl/d7x7UfAJpuFcWfxu+AwkfAhCAAAQgAAEIQAACEJglAXxBYIkJVGdilhjF9IYeF2p9cfehJ59sZ5xxRnxUW/epv8O6Za5sWGINbh+PnAbHT+gQGESgaV9mijdp0LiogwAEIACBrRGY33XO1uKrXyv9Ammr1Wr/X6J+4RERBCAAAQhAAAIQgAAEIAABCECgVgSWPRgWgGd0BBx66KH24he/2JRqCUHgdSeG5YUFl1JJEztS7ivEUgpPD82TNFUmpXLShhOIz16MR4MPpJqypx0K74UkUPioJH2rKfVN/84z07byY0qPXe6laH8UH+qTpHglxehp8qPNKJ3HMWOmv3cqdTZJILAcBHQODNJyUOg3Sv3YH6R+/Zpdno4HjcLzZQAqQkMQKKzVyuNThPT/hX4awuAyNmXMEIAABCAAAQhAAAIQgAAEIACBpSDgszBLMc4+g5xd8amPO9Ue+ahHWQgbF/U2bvWOx5cYeldQCgEIQKDxBNI3XErrPqBynOV83eMmPghAAAJ1IaCrX6ku8TQljsJW19Ysz1u+AKxfSmpK3MQJgToRIBYIQAACEIAABCAAAQhAAALLQ4AF4Cnva/1m/kMe8hB78YvP9Amb3AQ83vnb8RsKM8l4zZ7APD2mu1+MCdB57gZ814VA0yayFa/U4cddvh0QJBCAQB0J6EpD15plzSdOXQXLs1/8KkFDEChsddUXf1ulnz1D9KYpBCAAAQiYGRAgAAEIQAACEIAABCCwZATSTMySDXv6w01TW9u2rdgLXvh827X7UHfKpI1D4B0JxOnYmONjPgTwCgEIQAACsyag66CkWfteXn/pmjT97pnS+dDo7HutRMfH/s8niuZ5bS/+rq2teehpb3qWNwQgAAEIQAACWyZAQwhAAAIQgAAEILCMBFgAntJeX3GyKyvBnvyUJ9sjTznFVnyyayUEC56GoDS0PWfBNBFXVbuSz4UhsGEH+8GxMAP7/9n77z9XrvPO931Wobt3987kZqaYJJEKtmwFW8GSg+QsJ3nscToz93rOnB/u696/6J6ZeZ3gNA6yZUm2kpVlmraCJVnRkiiKmZvcOXVC1Xm+C1jY1WigG91IVYVPEw/WqlVVK7xRhQZr7UIzEAQqKKA7cgdF5zsYJtBhncPdUDuqUalCeQIBBPoEuhN/faWLuOgfA+M3vwxL9zPRx4mkOSjt31/ThdpH0b9udsupp7NrsUktbW1tGZO/TXpFGQsCCCBQZwH6jgACCCCAAAIIIFAnAV3BrlN/a9PX7Xbbbr/jdnvPe37dspYme7n4VZsXb2od1XGgmFoDVIzAbAVoDQEEEDiIQNBnobSD8oq0TDqKgCZ0TR8lFKPsUNom931SlIpnmC293mkGfIat17EpTf7qq5/N4itfxyHQZwQQQAABBBBoigDjQAABBBBAAIHaCTABPPGXTBe3ctOdvr/6q++248eP72ghXe9K6Y6VLCyQgE49vxK7QCNmqAgMF9D5MHxt9dfUvf+HE2avBRHgzvZGv9D6PDq7Afa/VzKpOcy+8AnfdrvNnb/DgChHAAEEEEAAAQQQmKkAjSGAAAII1FOg/0pMPUdRwV6/8Y1vtDe84Y2xZ+NO8427f+wET3MW4FWc8wtA85UVSOdGSivbUTqGwAIKpPMypT0CMnMSiK+E5k0Vc+rD5JqNo5lcdQ2qKW/n1m5vW1HkDRoVQ0EAAQQQQAABBBBAAIEaCtBlBBCosQATwBN98ToXaU7fcsp+6Zd+0VZWViwUbTOPoihMkVthKfT32FQ2Shf0Qil0va8co+zLNnMUiC+yXrn+PuhY8Vcyfh2m8oPC1/fvwIb04AAAEABJREFUNvLyoPrKZSNXxIYITEFAF/0VOjeUqgmlWlZ+zNB5NSj83ddijFl/rKN8furc6tapuyVTdItIEKiXgJ+H8XeXn5NK1XmlOq6V3zd0PvRHd6dYh9ff+3vcynfXkYwkoDt2pTYs+ivxV9EU+upnrcv8rUuhehQqU6pQfrQ46Fapt9rP8/F48l4pVRHREyj8/xO2t7esnbfj3b/6/4RB0duBDAIIIIAAAggggAACCCCAAAJTE6Diugv4VZi6D6Fa/Q9ZZj/xEz9hDz30kGWZX9yadPdUZTkmXT/1zVDAr8Lu2dp+6/fcmZUIVFxAb2QV7yLdQ2BhBXR+KhYWoFkDr9zHCR1bimYxT2I0wafrC3+9tja34j8cnUSdE6+DChFAAAEEEEAAAQQQQAABBBBAoBYCY00A12KEM+7kHXecsZ/7uXf55K9ZO9+2EMKMe0BzCCCAQM0E4l2BdeqzfnXy3l6nV4y+jiOg432c/dm3ygKzfXVTaz7DWWWUOfVNd/pubW/FO3/NMJrTy0Cz+wiwGgEEEEAAAQQQQAABBBBAoD4C6UpMfXpc8Z6++92/YqdOn6p4LyfSPSpBAAEExhAoXdzW1zWPUdNsd91n4ldjSTHbjtEaAhMU0PmpUJX6OmelkwrVp5hUfdQzjsBsXwm15hG/bzodX+P0vln7bm9v2+bGpuV5u1kDYzQIINAUAcaBAAIIIIAAAggggAACNRNgAnhCL1ie5/amN73J3vKWN1uRc1FrQqxUc2gBndp7xaEr7u5IgsA4AnqPVPhEQO8up7Q8Tr3dfXVH8aCwdE50txs5Sfsp1QSwom9nJn37QFisr4Cfl5qgS6GBxLyXK79v6Dzpj+5OOk+62UVN9Gdv94ppu+T+9qVIfVB75byWJx86dhSTr7kJNer/G/R3f7e2tnw4+l3oCQ8EEEAAAQQqJUBnEEAAAQQQQAABBOoooCt0dex3Zfqsr2tTZ44ePWrvec97bGlp2Re5eOMIPBBAoKkCEx2X3i81MaB0ohVPuDKfNbEUe1WtsXTXa7JL0V0kQaB+An5exmPY04l3XueKYuIVU+EBBDT5e4DNx9y09HrHf1QwjeNqzC7OePc0+bu5uWVFUfKZcT9oDgEEEEAAAQQQGCrACgQQQAABBBCorQATwGO+dO32luVF237mZ37K7rjzdtOf/A0heBos89T4QWAkAU7FkZjYCAEE5i5ABxBAoDkCmoed3Wj6P+ss7gRwURQ+4VtY587fbc8z+Tu745CWEEAAAQQQQAABBEYVYDsEEEAAgXoL9F+Jqfdo5tD7lSNH7MyZM/aLv/iLtrS8NIce0GT1BXSBsxz9PQ7dgpR2F0kQQKBCAnudwxXqJl1BYLoC1I7ABAUW93NP3s6tvb1tW1vbluftCZpSFQIIIIAAAggggAACCCAwEQEqQQCBBggwAXzoF1H/Uj+3VpbZb/7mb9qJk8fMisJrU3jCAwEJ6NaaXaFjJ670Y0YXPxXdZeOUlASBwFgC+sraQWE69xQHrV37pNB7vEJ1eJra0WKM0jmc/g5xLOcJAQQQMNv1kUBvI6WwKf9k3pYi9UPNlfNaHh6HXaP3RYX291TfO51CRQsURZ77pO+WT/rmtrmllMnfBXr5GSoCCCCAAAIIIIAAAgggUBMButkUAb8K05ShzGccDzzwgP3oj/5obFxf5+YzejHPEwJ7C/gV2LhBmvyNCzwhgEDlBdK5q46W81omEEAAAQT2F9BnH8X+WzZqC/+VEf9foSis3d423QVcq/HRWQQQQAABBBBAAAEEEEAAAQQQqJXAoSaAazXCaXU2+IUrj1//jV+z1dUVb6Vzd1i6iyKlvoIHAiMIcCqOgMQmjRWo2/Hfeb/vvRy607e3QAYBBEYT0HmvGG1rtpqOwGxfgdSaz4ROZziVrjXPc9vW1z57tNv6PbKYDpV+kejcUAFWIIAAAggggAACCCCAAAII1E8gXYmpX8/n3ONWq2VvfOMb7Ide+1oLwSeD59yfGTZPUxMT0IU/hSrUhUClBAKLJpDeP1O6aONnvAgggMD8BGb76UOteehfSVr6/DO/sc+qZY003vnrY9bEr74Gmm8MmpU+7SCAwAQEqAIBBBBAAAEEEEAAAQRqKsAE8GFfOL+a88u//G5r534hy+vQtSyFZ+NDsPoba3GBJwT6BXSwpPALgp3VflDFv1HaWarmM71CYBICmuxV6J1SqepUqmXlxwzdkTsoTPUrxqy/V4/XpXZUnVKF8gQCCy2gz0X90QXhHLH0p2+HpV2pqSW5v9UqUvtqqJzX8uQjHQ+Tr7kWNRZF/Lrn9Y2N+Ld/1efOhLByBAIIIIAAAlUWoG8IIIAAAggggAACdRbwq9d17v78+v7jb/5x09//HdQDv7Y2qJgyBIYIpIlfpUM2oRiBKghMtA+8U06Uk8oQQACBQwho8vcQux1yF00Ed3ft/SO47nIDE32q0z8UVWxs+uRvu21FUTJo4JgZEgIIIIAAAgg0SIChIIAAAggggEDtBZgAPuBL2GpldvTYmv3Gb/yaZQP0VFSe1liA61sHFGRzBBBAoGkCeudv2ph2j4cSBCYjoPNFMZnaqGU0AX0rTTlG22vSW/W/7poinXQb866v838BeVFY2yd8t7e2bGN9PebVsxA665UnEEAAAQQQQAABBBCoqgD9QgABBBBohkD/lZhmjGqKo9jc2rS3vuUtdtddd9rGxkZsiUs5kYGniQtwZE2clAorJNDEC/8V4qUrCExWgNoQmIJA0z7nBAshRKf2dtva29u2rTTPrVMaV/GEAAIIIIAAAggggAACCFRZgL4hgECDBJgAPtCLmdstp0/b29/xE5bnhR05smKtUFjmkapp61/8p7DC9NV6irSeFIEdAvHg0Gk4KMa5XJh7M3uFr+aBwNwENPmr0DGqVB1RqmXlx4zg9QwK8/IYY9Yf61B/Uz2qt5vX3zhN0S0iQWCxBAb9PiuXLZZG/2j1kXGv6N++Gsvj9iK9/qrH8/rsk0JFDYoQgm3Fid8t0x3Ahf8/gSm6Y9SyortIggACCCCAAAIIIIAAAggggECFBOhK0wT8KkzThjSt8XQm497xk++wl7/8Ib+WU7rgP60mqRcBBBBovECaSE1p4wfMABFAAIEFF9BnakWzGAorbHNzM35DUGcSuG153q7/IBkBAggggAACCCCAAAIIIIAAAgjUUuBAE8C1HOGEOh38OtXq2pq94x1vt+32tk8At2NMqHqqWTSB3p0vfmAt2tgZLwK7BOr2D2r0q5Nzd9fLSAECCFRSQO9W/Xcdz6ejeu9Uy837Bz8aUXu7besb66bU/yfBB6pST3ggUGMBuo4AAggggAACCCCAAAIIIFBfgXQlpr4jmFHPt7a27O1v/wm7++67LZj+jb9ZCLqkZovywzgnKqBjRzHRSqkMAQSmLrDPeVv+6ump94UGEKibgP6xR4q69b2+/U3TkOnfnimdz2i6r71mo/2z9Hz6MJ1WNem74ZO/21vblhca53TaoVYEEEBghgI0hQACCCCAAAIIIIAAAjUXYAJ4xBfwtttus3e9812mv9sVQrDMw/hBYFQBXW3txSxOO7WxV4za8bQdKQI1Eij82B8U5uUxDjqWtJ9STQAr+upIE799xSwigIAENCGmUJ4YR0AfJSQ5LPrr1uSv9lH0r5vdcurt7FqcVUvy3d5u28bmhm1vb/u0tkpm1TrtIIAAAgggMC0B6kUAAQQQQAABBBBogoCuZjdhHFMfw4/92I/Z3ffc7e0UFkJmIYQYXsADgREFgm+n8IQHAnUSoK8uoHM3hS8OfWiio7uSSeEuBAkCXQGdE92smc4VRa+AzAgChbYZ5a1I2/VF7vul6Fs1o8XS6627gBUzannyzQTLi8K2t7Y6k7/xzt/46ky+KWpEAAEEEEAAAQRmKUBbCCCAAAIIINAYgawxI5naQAo7ceKY/dRPvcMnfG82EnwSWEsh+NU0ZQgEDiSgU49j50BkbNxgAZ0PDR5ezYdG9xdcQHfTLzhBk4c/2znY/vf6Ok+YFra1uWXr6xvW3t72Q6QwfTtQCi/ggQACCCCAAAIIIIBA7QToMAIIIIBAswT6r8Q0a3QTGM3W1pa95a1vtfvvf5nXVucLVd59HnMUYLJ3jvg0XWmBdG6ktKqd1ft/iqr2kX4hMGmB0K2w6udnt5sLkMRXojFvRXE0tXrV9Kdg8iK3jY1Njw3L83at+k9nEUAAAQQQQAABBBBAAIEhAhQjgEADBZgAHvqi5r4mtyNHVuxd73yn5UVhuuhjpqtuvooHAqMI6I/uDbx7SseXH0vx6zCVHxS+fpQ22AaB2gnoor9Cv4KUagBKtaz8mKHzalAc+itny+enzkuF+uhpakeLMUpj0LmviOU8IVAXAT+G4+8uPyeVqttKRz6Wy+dLyqsSj1iH12/l8PIFekTKLu2g/H4UumO3rNef79/fmzKFvvpZ6zJ/21KoHoXKlCqU3xmTWkq9VH2eLw9cRTUJ/X9A2yd812/csPX1df9/gzz+X4HKazIEuokAAggggAACCCCAAAIIIIDAAAGKmirgV2GaOrTJjOvH3/xmu+fuOydTGbUgsEPAr8LuWO5f2G99//YsI1AnAU1J1Km/qa/l87KcT+tJEWiCgM5PRRPGwhjiLGWlGHRsKSrVqX07s729bZsbG/HO36LI48R6/Uax7zBvbkAOAQQQQAABBBBAAAEEEEAAAQRqLTDSBHCtR3jIzreWlkzxznf+tLX9Io/FO8eK3sUeXfCZ7t0Sh+w4uyGAAAJ1E4h3Bdap07l3VuGJHrXrvzpNIDCqAB8VR5Wq43azfXVTa0XtqNrttk/8rtv6+kb15tNrp0mH6yBAHxFAAAEEEEAAAQQQQAABBOovkK7E1H8kEx6B/vbvD/3QD9krX/lKy/OdF6oWbPJ3wrJUhwACCEig9L6qr1FWEYEAAhUR0PmpUHdK/9hBi2OH6lOMXREVTEBgtq+EWvOI/4IyHV8TGMQUqyh8undzc9Nu3LhuW9vbvZZC0P8N9BbJIIAAAk0SYCwIIIAAAggggAACCCDQEAEmgIe8kCsrK/YLP//z1mq1bGmpZZlf6EkRQoh3Ame+b1HU4wKWd5UHAocQYBcEpiGg902FTwT4xfVOC2m5szTWs+7IHRSmd23FWLX7zqqjG2rHS0ypQnkCgVoL+HkZ/HxMobHEvJcrv290z43e+abl7k78Yw+LlCXe/uWu1NSSPJgp0p/hVUPlvJYnHzp2FJOveTo1FuYf9S3Pc9Pf+71+/Vqc/HU6y7JgmVYaPwgggAACCDRRgDEhgAACCCCAAAIINEmgdFWuScM63FgK303hid1///328CMPK9sLXfhJC0z8JglSBBBorMBMBqZ3XU0MKJ1JgzSCAAIjC/h5GSdtPR15n1E31HmvGHV7tpuGgCZ/p1Hv4DpLr3ea+R684ZxLg7V98vfq1au2sbFp+ree+raSpioAABAASURBVH+AEPQ8567RPAIIIIAAAgggMC0B6kUAAQQQQACBxgkwAdz3khZF2wrL7e1vf5sdXV32iz47L3qm61XpElDmqxV91bCIwAEFOBUPCMbmCFRIoJnnb4WA6QoCCIwpoM+q5RizukPu3v9e6R+iD1nTtHYr/P8CNrc27fq169Zut+OdwLrrN4TOJ/8QgpeFaTVPvQgggAACCCCAAAIIzEWARhFAAAEEminQfyWmmaMccVS6nBNCsNOnT9vb3vpW22rvvjClO38VfvUn1hoy7RWzPCEwREDHUTn6N0vHUEr717OMAAIIIIDATAVoDIEZCFTrc48mfDfW123dY3t7K37U12f+QTEDHJpAAAEEEEAAAQQQQAABBGYhQBsIINBgASaAd7y4uS0tLdm73vUztrS85GsKyyw3KxSFxQtAsdSs7WVe6mlh+ltqXswDgd0CvVvGfQK4l9eRo039wmf87kVPtWhKJ3VKqo29IjbIEwLNFNBX1g4KS+fEuMNWPX5O96rRcndBfwc4RbeIBAEEEKiXwKR7q882CtXrqT77pFBRBaKdt013/uorn9vb2/EzfwW6RRcQQAABBBBAAAEEEEAAAQQQmKIAVTddwK/CNH2IBxvf0aNH7Y1vfKNlWWYhZKZL/JqWS7Xkmvj1SMukCBxOQEeW9iwfXVomEEAAAQQQQACBJgvos49izmOMXSjiVz1vrG/Yxvq6aSI4/YPPvChsWMy559NtntoRQAABBBBAAAEEEEAAAQQQQKARAtleo1jEda973Wvt3nvvtqylq0Klu7oWEYMxz1CAU3GG2DRVOYG6Hf/qr35HVA6SDiFQIwGdR4oadbmmXdW7Ve9LSAoz5W0uP+n19k7Mpf1uo958CMHyPLcbN9btypUrtrGxEe/6zbw8hGBK9wrjB4GGCjAsBBBAAAEEEEAAAQQQQACB5gikKzHNGdGYI3n7299h5lfKgp5soX8Y/NQF/ApkvMdcDfGPDaRALKJA6A46pd3Fyib79LP81dOVHQMdQwCBRRLQpw2NN33rslItzz70WccjzkCnXs2+F/qIv7m5aVd94ld/71cTwT7nayHs8/4+h67SJAIIIDBDAZpCAAEEEEAAAQQQQACBhgkwAdx9QbOsZffe+zJ7xSteYVbM8aJUtz8kDRfQxc8UvUlgHXd+YXQiQ9epvVfs1wjrEZimgC6yK3SMKlVbSrWs/JhReD2Dwrw8xkHrT/spVT8VfXWkid++YhYRWDwB/R7rj66CzstudlETTb7uFfu5aN9+3fJy//76ZKF9FP3rZreceji7Fge1pHfuvN2269eumyZ+t7a3Lc/b/rE/9yhiDNqPMgQQQAABBJovwAgRQAABBBBAAAEEmiigq9lNHNchxlTY29/xdltZWbYQYDkEILscWkCXZ3VxVOmhK2FHBCYnMJOadCl+Jg1NqBH1N8VeVepc7q5nUrgLQYIAApMSiJ8URnkrGtBg7vulGLB6BkXl90cfif4h3Axa9WGbQnf6rq9vxK973trajGXei94/w5tBV2gCAQQQQAABBBCongA9QgABBBBAAIHGCjDT2X1pV1ZW7A1veIOFoEtE3UISBBBAAAEEFkyA4SIwXQF99FRMtxVq3y2Q+Wxnit1rZ1HS/7p7h6bcrD7V50URJ32vXr1q6+s3Onf9dtvN/HO/ortIggACCCCAAAIIIIDAQgkwWAQQQACBZgv0X4lp9mgHji7Ef/n/oz/6ervnnjtKW+iilKJURBaBmQrosuVMG6QxBGYoULf3V/U3xQyZaAqB2QrQWsUF4ieDxrwVxdFMTTxYME3+Xrl8xa5cuWLrGxu9r3kOU2uVihFAAAEEEEAAAQQQQACBWgjQSQQQWACBhZ8AbrWCKd7+jrdZnnevqMWv7fR8/Go6T40fBKYkEP8on07DQcHlySmpU+3cBfS+qtDXgSpVh5RqWfkxI76He139qXlZjIPWn/ZTqn4qVIenqQ0txtC5HDNm+nuniu4iCQKLIaBzYK9YDIVhowx629gjhu2XyrX/QXT1SUL7KFIdw9NprUk9Vv2e12efFCoaM1SVxhn/Rafb5kVuhX+m397etmtXr9rm5kb3M/7+DRWFV7D/ZmyBAAIIIIAAAggggAACCCCAQI0F6PqiCPhVmEUZ6uBx6qLQnXfeaQ8//HD34hAXfgZLUYoAAghMQyC956Z0Gm1Mss5yP8v5SbZBXQgggMDkBOLk6OSqm0BN6pFiAlWVq1CVHprEXd9Yt4sXL9iNG+txXti8vLwp+QECFCGAAAIIIIAAAggggAACCCCAQKMEBk4AN2qE+wwmZJm9/vWvt+XlJd+yiNeHdJdEL7yUBwITF9DtKop4xE28dipEoGYCurO2Tl1WfxXdPnOXbxeCBAEEqizQ+2xbzKuX6X87Jt+B4J+nNPG7sbFh165e84nfG6blkAXLun/nV6nxgwACAwUoRAABBBBAAAEEEEAAAQQQaJ5AuhLTvJGNOKIjKyv2tre92fzakIWuRvB9U3h20R6MdyYCHGEzYaYRBBBAAIEKCegfTqSoULca3pU03ap/d5ZiPkPuvvaaie7clzuRbgT/AK/J3s7f+r1qmgT22V/Lssz0aWsijVAJAggg0FwBRoYAAggggAACCCCAAAINFcgaOq59htW9AGXb9tDLH7R77rnHdC1KGKF7QUrLiu7iPvWxGoF9BNIV15jqSNtn+7mtpmEEGiCgO3IHhencU4w7RtXRDbWj6pQqlCcQQKBPIH3u6itewMX4McBnJYelkybR5G9qa9J1j17fdF7/EIKFEGx9fd2uXfOJ381NK3K1dbNnIXS2CWFnenMLcggggAACCCyyAGNHAAEEEEAAAQQQaLKArmA3eXxDxta5CORXjewd73iHLS1llmWFpcnfXTsVu0ooQOAQAsH3UXjCA4EqCtAnBBBAYJoCoTw5p7ximg1Sd1kg948gKcrls8uXXm/9K0vFIRvXHb/b29t29epVu3z5UvzKZyv8A7uP8ZBVshsCCCCAAAIIILBYAowWAQQQQAABBBovsKATwGYhBDt+/KS95jWvsXa77QUWf3QtShEX/EnXkRTcCewYPCYooFMvHlkTrJOqEKirgM6HuvZd/a57/zUGM54RGCjAne0DWZpSWP7MO/0x9b9X+oTtARsNofPZSXf9Xrhw0a5du+bzvgUf0w/oyOYIIIAAAggggAACiy3A6BFAAAEEFkOg/0rMYozaLxPpzoFXvOIVdsstt/hk8IIyLMirXY1hdi5YVqMv9AKBKgmkcyOlVeobfUFgYQSGDDSdlykdshnFCBxKYP/jKpj/Fyd9Q5zo1cTvxYsX452/ugNYn+d3NH3wOeUdu7OAAAIIIIAAAggggAACCDRcgOEhgMACCSzozKeGndnbf+KttpRllvmFJb+85C+7X1zyfFEOv/AUryUFX80DgYMKFH7gDLx7Sl+D6EdW/DpM5QeFrz9oe73tB9VXLuttSAaBOQj4eeHvrWZ6Lw7d9pVqubs4TqLzalBYOgfGqVz7qp7y+alllXvofE/hizwQqJ+An4fxd5efk0o1AKU6rpXfN3Q+9Ed3p1iH1x/P/ZR21y1Iojtu94pJM/irGN9t9dXPqjvzty5F6oPKQmGmZZvaT/m1ziyElk/mes90XA1pU6sU6ne7KGxja9Ou6OuePdY3N01loeV1ZB5eh57LoYnhvcJ34YEAAggggAACCCCAAAIIIIDAggkw3EUTyBZtwGm8uvP3da97XVzUBaOYMeX6Ii12NuAZgQkK+FXYPWvbb/2eO7MSgYoL6M214l2kewgsrIDOT8XCAjRr4DX9OBFC5hPFuV2+fNmuXLliGz7xWxS5ZT7pGwYcnipK0awXcMqjoXoEEEAAAQQQQAABBBBAAAEEEGikwI4J4EaOcMigXvHKl9vKyhFf65eKdIuB53gggAACCMxBIN4VOId2D92kfnX6745D78+OCNRJQMd7nfpLXw8iMNtXd/TW8ryIf9/3wsWLtr5+w9rt7TgZfJCxsS0CCOwvwBYIIIAAAggggAACCCCAAALNFRj9SkxDDIruV4C++c0/ZiGOvmjIyMYeBhUggAACMxQovffq65pn2PJ4Te0z8auxpBivIfZGYI4COj8V6oK+zlnppEL1KSZVH/WMIzDbV0KtpdjZ6/hvMbNg+srnze0tu3zlsl2+fMk21jfihiHs894bt+IJAQQQQOAAAmyKAAIIIIAAAggggAACDReIU6ANH2NpeH7RqSjs9C0n7ZFHHrHC8/GPnk33D5+V2ieLwKwEdGrvFf39YBmBWQpoYknh78mmVG0r1bLyY4buKB4Uls6Jg9af9lOqSQhFXx1M+vaBsFhfAT8P9bkohQYS816u/L6h86Q/ujvpPOlmSeYjoAlWhSZcFeqFUoXy0wkdO4rBtRc+uRtCsOvr63bRJ30v+uTvuufNy/R1z4P3ohQBBBBAAAEEDi/AnggggAACCCCAAAKLIKArdIswzt4Y86Jtr3ntq+3EyWN+XamwAZfxe9uSQQABBBZCYK6DLLx1TQwo9WxlH/ptkWKvTmos3fWa7FJ0F0kQqJ+An5fxGPZ04p3XuaKYeMVUeACBQm9rB9h+vE1vvt4hFKYoiiJ+vfPlq1dNE78bGxu+3DbLQvznQcV4DbI3AggggAACCCCAQL8AywgggAACCCCwMAILNwHcarXs7T/x9vgChyzr3AUcl3hCYJ4CC3cqzhObthFAoCRAFgEEmi+Q+UxqOeYz4u5nnWCW+Wfw7e1tu3btml24eDGmPifs3QoenUfwSeAsBJ8oDp0CnhFAAAEEEEAAAQQQQGAsAXZGAAEEEFgsge6VmMUZ9C23nLb77rvPgv9X5H41bHGGzkjnJqDjrBz9HQndgpR2F0kQQKBCAnudwxXqJl1B4GACbI3ATAXyeMdvbpevXLFLly7b1atXbWtry/JCdwen99mZdonGEEAAAQQQQAABBBBAAIFFEGCMCCCwgAILNwH80EMvt+MnjvtL7ReZNN8W9OSLPBCYhoBuZ9kVusipxvzYi9+96KkWTenCnZJx5DwhMFEBfWXtoDCde4qDtqZ9UvjvjvjFpKrD86kdLcYoncPp7xDHcp4QQAABM/3a3ytmazS91tI7ZifN/N03s/XNTbt67bqdv3DRrly9Zhvb29FDvcj8M1D8h5n6x5ml0FdEDwrtQyCAAAIIIIAAAggggAACCCCAwCgCbLOoAtmiDfxHf/RHbKW1ZH7Z3i81acJt0QQYbzUEdASqJxyDUiAQqI9AOnfV43JeywQCCCCAQBLo/BvLwvK8bZevXLZLly7ZlStXbH1jI/4JFn0CCiGYvubZSj+x3JeVesJjWgLUiwACCCCAAAIIIIAAAggggAACjRaIE8CNHqEPLl6i1wWmVste9apXW17EEl/DA4GqCCzEqVgVbPpROYG6Hf+de9p6jLrTt7dABgEERhPQea8YbWu2OryAJlJiHL3VAAAQAElEQVT7v4zk8LWNtmcIIU70Xrt2zV588UW77un2djtO/PZP+KrG2EfPKPWEBwIITFmA6hFAAAEEEEAAAQQQQAABBJovsBBX3nQxqd1u2yOPPGJ33XWnbXs+3gLc/Nd3lBGyzdwE9A8RFOqAJpSUEggsmoDeoTXmlCpPIIAAAghMSiB90ih/9fSk6k71qA19kvEpXttsb9vVq1fs0sVLpr/z287zOPEbQrAQQtplVzp8za5NKUAAAQQQOLwAeyKAAAIIIIAAAggggMCCCCzEBLBeyxCCvf71P2pp4jcELjPJhZiTQPlWnHRQxlSXT2fZJ9pCYB4Cev9V6FeQUvVBqZaVHzN0R+6gMNWvGLP+Xj1el9pRdUoVyhMILLSAfo/1RxeEc8TKv/4H5btSQxNN4vbrlpf7d9TErPZR9K+bzHKwwj9T69t1rl6/Zi+dP29nX3zRrly9arlP/OqDt97dQ9CzxQngEDp54wcBBBBAAAEEZixAcwgggAACCCCAAAKLJOBXrxdjuEfXjva+/jnLFmbYi/Hi1n6Uujyry7dKaz8YBlAngbn2lQmAufLTOAII1FIgflLQ26figCPIfZ8UB9x1j80Lu3Dxgr147iW7dPWKbW1tWeH/5R7twj/bMNm7hx2rEEAAAQQQQACBGQrQFAIIIIAAAggsnMACzIT6xSfL7dZbT9u9994d7zwwvwAWsmCKLHjaFzoKisIvX3koTyCAAAIIIDBcoJ6/SoePhzUITFNA54timm1Q9ygC5TuQR9le24QQlMSJ3ksXL9nZs2ft+rXrtrW9ZRbv+DULofP6hixY5tuH0NnH+EEAAQQQQAABBBBAAIG5CNAoAggggMBiCnSu0CzA2O992b22srJsugYVwvALUZr4XQAOhlgLgeHHaS26TycR2FMg3se25xasRACBqQlQcU0F4icDvX0qpjiGYJ3/1IRySou8sPX1dbtw4YKdO3fOrl67GieCC7vZmaLITaHtCQQQQAABBBBAAAEEEEAAgbkL0AEEEFhggQZPAHfu/E2v7SOPvNKzfoFKtzt4Lj30N8uKwi9ddUPlWlZKIDB1gSJ4EzoNB4XW+epDPdLxPyw9VKXshMCEBPy9OE4Y6PhUXtUq1bLyY0bwegaFeXmMMeuPdai/qR7V283rb5ym6BaRILBYAoN+n5XLFktj0qPVx9iyZn9+r/Yyf9tStHIz1WOln53LwfRV0dYKFlot29jetKvXr9tLF87bOZ/8vXLtmm3nbdNHGEVQPT45rAli1a8wX1boM/Wg0C4EAggggAACCCCAAAIIIIAAAghMU4C6F11A142abRDiZSl77WtfM9I4dZFqpA3ZCAEEEEBgAgI+IxFrSWlc4AkBBBBAYJYC8S1Yn5lDvIN3c3PDbtxYt7NnX7CzL74Y/87v+voNa7e3rfvRemDv0j+s7NQ0cBMK5y1A+wgggAACCCCAAAIIIIAAAggg0HwBH2HjJ4BDKOzBh+632++4LV6w0l0J5dAFKnfggcBsBXTLjMI4AmcLT2vVFCjdQVvNDvb1Sr86OXf7UFhEAIGaCeidrBPB9Pd6QzDb3t6yi5cu2fnz533i96xdv3698zXP3b/vO2yIvmv8RKN02DaUI4DA/AXoAQIIIIAAAggggAACCCCAwOII6LpPo0ebZZk9+OBDdmTliMWbGxo92gMNjo3nKqBLpIq5doLGEUDgwAL7nLflr54+cN3sgEDTBfSPPVI0faxVHN/N968QghUe7aKw3Aq7ceOGvfjii/b88y/YJZ8A3tjctNwnffXZOYRgIYR9B7T/FvtWwQYIIIAAAtMToGYEEEAAAQQQQAABBBBYMIHGTwDrK51f/epXW/ALXLrzN72+wa9oKdIyKQJTFSj8smgvZnHaqY29YqqjpXIE5itQ+LE/KMzLYxy0e2k/pX4um6KvjjTx21fMIgIISIBJXykoeh8F/G1kUF7bTCvUXra8ZNs+4bvVbtu1a9fswoUL9swzz9iLL71kV69es63trWk1T70IIIAAAgggMDcBGkYAAQQQQAABBBBYRAFdzW70uFst3QH8YKPHyODqIuBXewdNHNWl+/SzOQKM5BAC6fxVutfumujqrmdSuAtBgkBXQOdEN2umc0XRKyAzZYHCJ351d6++3vmFsy/YS+fO2eWrV22zvW3bedv0ESWE/d7jjB8EEEAAAQQQQACBOgnQVwQQQAABBBBYWIHGTwDffvvtdtedd/ZeYN31q0gFyivSMikCsxHQqcdF1tlY00r1BXQ+VL+XTekh40DgQAK6m/5AO7BxFQSWlpes7ZO6mvS9ceO6nTt33p595lm7cP6CXbt+zTb1Fc+FT8D7R5HMJ333iyqMiT4ggAACCCCAAAIIIIDAwQTYGgEEEEBgsQWafdXdL2i98pWvNE8W+1Vm9BUQ8CusFegFXUCgegLp3Ehp9XrY6VHhSQrP8kCgngIH7HU6L1N6wN3ZfGoC+hMnhd6SvAXlPTGled4pvHjxounrnZ9/7jl78cWX4tc9b29vW577pK9vEkLwz8ce2pFAAAEEEEAAAQQQQAABBBBomgDjQQABBA71xxBrw+bXtuxVr3q15ekKWW16TkcbI6A/uDfw7im/AGu6Aqt0WPj6xkAwEATKAsEXFPo3SEp90ZRqWfkxQ18zOygO/ZWz5XNU56VCffQ0taPFGKUx6NxXxHKeEKiLgB/D8XeXn5NK1W2lIx/L5fMl5VWJR6zD648fP1Pq5Tx2CYQQLISbUd4ghGCWBQutYIWn+nu+19fX7dyFC/bs88/Z4088YS+ee8kuX71i65sbPjGs16GwYGbBrBfGDwIIIIAAAggggAACCCCAAAIINFCAISHQEdDVt06ugc/BL3E98sgjFu92aOD4GFLdBYp9BrDf+n12ZzUClRYIle7d8M6Vz8tyfvgerEGgfgI6PxX163nje+xvO+12O36F87Vr1+ylF1+0s2dfsBc9vXz5kpdvOIFv5M8hBAsheK7zUC5Fp4TnhRJgsAgggAACCCCAAAIIIIAAAggg0HyB0ggbOwGsu37vuvtuO378uF/8auwwSy8lWQQQQKCmAkXd3qN1N52i6127/nf7TYLASAJ1Oz9HGlTlNwohWBYyW1pasvZ22/Rz5coVO/vSi/bMM8/Yc889by++9JJdvnzF1tfXbWt7S5sQCCCAwEABChFAAAEEEEAAAQQQQAABBBZPoLFX9TK/cPbAAw/YysqKZZnud+i8uPFbDG8uWv9yZ6tGPzM4BBBAoAICnTvUYkf0NcoxwxMCCFRDQOenQr0p/WMHLY4dqk8xdkWNruDGjXW7fuOGPe8Tvc91v9b5hRfPmiaBt9rbludtK/Lc/OOuf87NfLK49OG20TIMDgEEEEDggAJsjgACCCCAAAIIIIAAAgsq0NgJ4JBldv/99/uFsc4FsdwTRXqdmfhNEqSLJcBoEaiCgCaWFLl3RqknplTLyo8ZuiN3UJh+5SnGrL9Xj9eldlSdUoXyBAK1FvDzMPj5mEJjiXkvV37f8POifI7EfHcn/rGHQ4TuZ1Olmecz29zctPX1DXvppZfi3b26w/f5556zp5560i5cvGA3NtZt2yd920VhPu1rSr2i+AhB9eyOuJInBBBAAAEEEFhwAYaPAAIIIIAAAgggsMgCWVMH38papjuAs9LdvxqrJoHL4Zc4VUwggAACzReo5Aj1LqyJJaWV7GBfp0LfMosINFnAz8s4aevpxIep814x8YpnV6GzFHbzv1EavrF+w65du2ZXrly2iz65+8ILz9vzz79gusv34sWLcZ3Wb25t9qrzZrwVM/3jRdNbkEf6LNvbiAwCCCCAAAIIIIAAAmUB8ggggAACCCCw8AKNnQA+dvyY3Xvvvb0XWDev9BbIIFA5gcaeipWTpkMIDBXQHbyaYUnR21DnZwqfeYkzML2VntE6T/SIdfiyUi1XKOgKAnMXaNp54W8HIYT4Fcwh+IL5JG1RWJ7ntr29bVtbW3b16tUYF85fiHf3nn3hBXv2ued8wtcnfj1/8dIlW99Yt7Zv77tbCKEXaTmlma9TnkAAAQQQQAABBBBAAAEE9hJgHQIIIIAAAhLwq9RKmhe3nbnNTp441htY6OXIIDBrgd69O96w8p7seKSjM6U7VrLgAlIrhxdN5lGudFB+Mq2MXsugPuxVNnrNQ7csfLIixdCNxliR6lY6RjUz3FXnYQo1q3xKlVf4cnpdPFuZR+pTSivTMTpSAYEJd6F7Hky41kpWt8eka7vdjl/frDt2r165aucvXLAXX3zJnn/+eXvyySdjnD171pdfsHPnz9mNGzfi9pog1lhDOKSjznFVQCCAAAIIIIAAAggggAACCCCwU4AlBBBAoCfQ2AngB++/3zLzC2v6dsG8sDj54Kl5FKXoSZBBYBoCuvV8V+igVGN+fOpOQx2nWoxpFnPjP6mNvWL8FkIInfNqjKp0DXtHL50kfa1lORXTwPDCwjccFqa7zYaE9jF/lyhUx9DQ3VzDw99K9JbSC9VXDrWhSP0I1vJX+Wak8l7q/Snvv1de/db6whEHhXlL6p+2GRSFxux2vbbdSX3dK8rb7peP9Xjf1I8U6k85BvWrXBbr8D4OTTWGPaPz3q/3f4WVftJyXhT++qXIPa8wT82Pbx3jSgvP553IPdVB669V4W13+quKde4qlE+h5eGh/WN4fUUpvAkbFPH7X9VmN8r7xLyXx/pGTDt9H9w/1aP1sd5S3/Za7u9fGkPR/xp2+6f6yxGCnxsjRNon9TEtl1OtU7s+P2cpijyzvcL8/Bw1Yv0+jtxtUqSylJofI3uG7x8KH/OQsF5/Br9Gtl/9fevLvmnfwvs/KMz7psi8D4NC63SU6zwaFlp/M9IYVJLyKVWZWQihFxZ/9Hr5+dftY3JOadxkxCev2dTPXZv7e1Sv3PNar0ld3bm7ub1lNzY37Nr163b56lW7dOWynb94wV7yidwXz71k3//BD+zb3/mOfff7j9sTT/lk77NP2/MvvmDnL12wy9eu2nbetrbjKs0tj2T+rCZ2hO7qVfQKs2BWCr0UwVcqzPsYFL5s3TdT9X9QaJObQQ4BBBBAAAEEEEAAAQQQQAABBJovwAgR2Cmgq287Sxqy9NBDD1nmo9MFM4WGlVLlCQTmK+BXcGMHGn5UapjliGO++aRVN5cOmnO78SoYoUFvw/aKEaqY+ibj9a88cTD5rgafoyh6caD6p/7aDupNstQ6z6sP/RGPB62fZHhbsd6DppPsw7C6Dtqn8vbD6hyvPB2ze9bir1uh2bKpxZ6t77/S+2f+mquPw8KnPq0TnkztUX69DpKfWof6Ki73qW/VARZzn4jd3Ny0jY2NeBfudZ/UvX7tul25csXOnz9vnbt0n49f0fzMM8/Y008/7fGMPfXUUzGeeeZpe/bZ5+z5F16w559/wV7w9JpP8uq1O0A3LIQQI/M0xUH2T9sGz6TwLA8E9hZgLQIIIIAAOCOjTwAAEABJREFUAggggAACCCCAAAIINF9gwAh9inRAaU2LdD21c2HY7OUvf7kVKuiORXdMdLMxSRfOlMYCnhCYq0CjTsWSpMblETqhr73c3m5blmWmi+8vvPCiffMb37IvfvFf7RMf/6R94AMftPe//4P2Z3/25/anf/pn9id/8mf2x3/0J/ZHu+JP7Y//+E99mz/1bf/sUPE//+f/tD//8z+3v/iLvzh0/OVf/KUNi7/6y7+y9773vfbXf/3XU4m/+Zu/sfe97332t3/7t0Pj/X/7fhsWH3j/B+yDH/yg/d3f/d0E40NeVyf+/u8/bB/60IfsIx/+yAHiY75tJz760X+wj370o/axj31s7/iorx8Uvt8//MM/mEL9+NCHP2Tl+PBHPmyKj370I96O4qOefqwbyivUh/7QNlr30SH9+riXf9zb/YR9/OMft09+4pND4xOf+ITF+KSnpfik5z/1qU+a4tOf/pQNi8999nNWjs9+9rM2qfjc57xuj3989B/tsPHYY4/ZNOLzn/+87Rdf+OIX7Etf+pL967/+61Tiy1/+sn3lK1+xr371q4eLf/P9PP7t3/7NBsXXvvY1+8Y3vmnf+ta3Ynzzm9+0r3/966byofFvX7OvleLfPF+O8rqvf+3rXt837Btebwq1UY5UntLyum9/69v27W//u/37v3+nF9/xfDnK65TvrPuedVLtp/0Hx3d0Z+13v2ffe/zxXjzu+VHje9/7nn33u9811RPb9vq0r5ZVrvz3n/i+PfnUkz6h+7y9+OKL8SuaL168GP9er76qWZPEmxub8W/56ndX4ZPI+mDZamXWarVipEncQWnpF+FEsvq8mmIiFVIJAggshACDRAABBBBAAAEEEEAAAQQQWFyBrElDjxfGfES33HLSbr/zTLzrrIh3/wwepbYfvKaRpQyqcgKF90jhieV6am74MC9euGjf9Qv4n/CJrf/rj/7I/v///b/Z//l//B/2QZ+A1CTYF7/4RfvmN32yw+PJH/zAnnrq6Xg31nPPPx8v0D9/iPTZF563cvTX8VxpvfL968v7Kr/fevU1hbbVPilGqT/tm9K0b0pTeUpTeUrVZjlSeUrTfilN5SlN5SlN5SlN5SlN5SmN5c89b88p/PVK5SmN6708pak8pbFc+yp8u2d78Zw9+/xz9tyOeD6WPfvCc5Zix/rnvNz3f+7sC3b+0kW7cOmSXbp4aUeorByXdqzv7FNef7FUh/LldcqrrFeHb6uyC7Ft1XXRLnq+HBd621yK/bvoy9r/ok9CKd+//pLWl+KC11eO3es79V7wfRSqU/UrlFdZOVSmdQrly+uUj/1S37pxoa/93etT+93xd/dL2+2/f2e/tF3aL6WpPKWpPKWpPKWpPKWpPKWpPKWpPKWpPKWpPKWpPKWpPKWpPKWpPKWpXOmFCxfs3IVzdvbcSzHO+fKlS5fj5OTVq1djeuXa1fhVw/q6YeWv+nI5VFaO8jrly+uUV1k5VFaO8jrly+uUV1k5VFaO8jrlr1y7ZuW46stXr17zsXl4/oqPpxy71w/fX5O3NzbWbWNr0za3FVs+d1vESdsQOp/+9NXKuWf7o+2fGxXm61L4rzAv7dyPnRdF/Hy5XzqNX+jq0jTqpU4EEEAAgUYKMCgEEEAAAQQQQAABBBBYcAGfLm2SQG7t7W1bO7pqS8vLpr+hVoTCcg9d6NNIgz+l8CwPBOYj4MekpYiXldUNXWLOlZlA6NQuR39+Ak3sUUXeLqzwq+ovvfSSfeELX7A///O/sP/rj/5v++u/fp/98+f/xX7gk7vXbqxb4RfS2+22tX373IceLLMQMsuyJctCy7RsfvIqLUdal2XaPlgInbBgpvBdtJt58Y5I5b3UZN4J77HlvlwO76A/fI330zO71mdZ8L7ejODLKdSG2u9MGXgdfXWrHfW/HGnflO5Vf9zGx6s2UqjNcuy3/2TWZ/G1iq+Jxt8KFhSez0Krsy7zbXw59rmUZp6P4+9uF9e3SvtnLQvd0HYhy3z5ZpTLYr7l67qRLbWspWh5HSGYfvyQtBTtwl8Bj87x17bcj8PtvG03ww9If83S66dUr6J+nyiUV1k5VKZ1il79Xme7Gzfr7rSjPnWidAz6+4Jew9z7VnikfXOvo3//tC6l/evLfVO+3D/lVVYOlanvCuXL65RXv8qhvnd6rpxv4cxpvflr6yV+/oVexDKVdyOEm+tCCNa/3ne0HdHdT23EbbVPObrr4zrly+uUV1k5VFaO8jrly+uUV1k5VFaO8jrly+uUV1k3go5TP56zVsuyVjf8eNVxm2JpacmWu5H5fvHzjB+TfuRaNDCzYBbD/Edl5Ygr0gaeltcpP+/1wce0K3ac/8E07hRB25fWx2WVlaO7Ph4Dbq7j07o/ctN5Gdf5PubrQ3CYIRFC8E2Cb364MH4QQAABBBBAAIG5CdAwAggggAACCCCAAAJmWdMQQlbYgw/db0Ej8wvpaXzli4AhFZIiUAkBHZ1psqkSHTpYJ9T9vj2eevpp01cU//Ef/3H8itvvfe9xu3rtqunie5zcyDLLPKzlJ6pfiA8hxAvtfdXsu6imC5+c1WSVwmJBZzdlpVoOlXXWamrKrLxO+V3rg5kmShSaONT6cmifcmjdgeq3wvtwMw6+v/n+N2Po/t4p9XM6673/7jS0/rjOt/E+DG7f18VtzDV8o+5D26Y648SXb6Oym+H7+bZpubftjjJtczM0iZ9C+8V9VK/H7tdX+9l0ff13lCZb1Q+F+uTdjw7Kq8xPDFMUfo4oDSF4EmKZ1pdD+5SjvE55rbPuj/IqK4fKuqtjH8rrlNf6cpTLyvm0jcr2G1/cxhtVqv08Gx/KD4q40p8GrVOZr4oP5QdFXOlPg9apzFfFh/KDIq70p0HrVOar4kP5QRFX+tOgdSrzVfGhvI7JFIW/5HFF6SmtS6n2SauVHxR1Wp/GlVKN5zD917GlGLi/u8q2HOZliljmDZb380UeCCCAAAIIIIAAAghUW4DeIYAAAggggAACXQGffenmGpL4XJDd97L79h2NX3ePN2DuuyEbIIDAUIEs+ESuT+IutZZsY33DHn30Uftv//t/s7/6q7+yf//Od2xjQ1+7GazVWrYsW7YQgp935bcdzxeHCOv+6Aq9af/uMsl8Bfpfy4P2pm//EPx4Kf0DgRCCZd0Iobsu66Za9si6Yd2f+A8E/BeD0rybKt9d3TkmfZ8QvB6PtH8IvpztjExl3VA+1hH8WeHJwIfWKQau7BYOWB9CiH2z4NsoPBn40DrFwJVeGMxiHZ4d+NC+igErQxZsR4Sw09+Xe+uV98i6Yf6jdZ7YYds3/QR/Ungy8KF1ioErvVDrFJ4d+NA6xcCVXqh1Cs8OfGidYuBKL9Q6hWcHPrROMXBlqdBdTeFFIYyyg2+ohzZVKD8otE4xaJ3KtE6h/KDQOsWgdSrTOoXyg0LrFIPWjVKmfRXDttU6xbD1Xq7V5fAiHggggAACCCCAAAIIIIBALQXoNAIIIIAAAmUBnzkpL9Y/v7K8bPe+7N76D4QRIGC6JF1xBu/ihQsX7bHHHrP/9t//u332M5+1c+fP2dbmlsU7LWfV/YNMiMyqT7QzfQHdmpdi+q0NbmG/9vdbr1q1jdIBEUKwEDyyECdfQ/C8R+Zh+tG+CuUHhdYpBq1TmdYplD9MaF/FXvvutV7rFMP21zrFoq4fNu5Rywvz9+I9NpatYtgmWqeY1/ph7aZy9U2RlvtTrVP0l++3rH0U+23HegQQQAABBBBAAAEEEEAAAQSqIUAvEEAAgV0CjZsA1t98vOvOO3sDDZ5L4dneQzcOKnoFZBCYh0A8CHUaDgodudPtlO7Q2xE+qRTCCO36hfHNzU37+je+aX/5V++1j338E3bl6jXLLVhhmWlYOyP3Nda7+zcUWczHO/HNLITcnw4Q1vnR33SM4f3JvcEiqO3MV2YWvB832/Fltell1o1R1mfW8q1LETxfinHrtzxYOdQn8xYVyo9b/+z2N/f2KL2Oek2Dmb/OisxTj+7YzNOg0GsSww63v1lnP7Neat2f4Om447c8Hlj+GnVS3TlcjtiG2imFZ+Nj0DqVxZX+FPPd+pVP4atMk7u95e426ku5beXTNinVfuVI5eVU9SvKZeW81ilUpjbLEcu00kP5QeGr4kPr0r7Kp9DK1MdUVk61XlEuK+e1TlEuK+e1TlEuK+e1TlEuK+e1TlEuK+e1TlEuK+e1TlEuK+e1TlEuK+e1TqGy5JfSWOYr9dorUnlK03rfpHc+qKwcWqcol5XzWqcol5XzWqcol5XzWqcol5XzWqcol5XzWqdQWRpXSmOZVnooPyh8VXwMWqeyuNKflI/hp7Yv7nj0fi95adzG0/o+6DkCCCCAAAIIIIAAAggggAACCDRfgBEiMFggG1xc39LTp0/bLbfcsmMAuoC3o4AFBBAYS+D5F16w973vffa+v32/PfPMMxYnIw5Yo87LFAfcdeTNU/0p7d8xlaeU9TsFkktKd661XZNM1veT9ktp32r2d5Bko9QXdzxUVo4dK32hvE55L9rxUFk5dqz0hfI65b1ox0Nl5dix0hfK65T3oh0PlZVjx0pfKK9T3ot2PFRWjh0rfaG8Tnkv2vFQWTl2rPSF8jrlvWjHQ2Xl2LHSF8rrlPeiHQ+VlWPHSl8or1Pei3Y8VFaOHSt9obxOeS/a8VBZOXas9IXyOuW9aMdDZeXYsdIXyuuU96IdD5WVY8dKXyivU96LdjxUVo4dK32hvE55L9rxUFk5dqz0Ba3zxEyTwOXwQq1L4Ys8EKinAL1GAAEEEEAAAQQQQAABBBBAAIHmC+wxwsZNAN922222emR1jyGzCoEKCBR+aVkRp8Aq0J99uhC8nyEEW1/fssf+6V/sj//oT+zxx39gIQQ7cuRITEPwrULL8zejv9rgBUF3fHrKAwEEEEAAgXkKxN9J3oH+1It4IIAAArUWoPMIIIAAAggggAACCCCAAAIIZE0juPXWM5YXupWjaSM79HjYsZIC6XJzJTvX61Sw0Ml7cvHCRfu7v/87+/inPmkbW1umr1627rkWgm+Qtu3sMfRZWw5dyQoEEEAAAQRmKKDfSeWYYdM0hQACCCCAwDQEqBMBBBBAAAEEEEAAAQQQiAKNmwC+7777bLu9HQfHEwKVEdDdvr2Y5Wl3eIHCCtOcruZ4n3jiSfuzv/hL++a3vmXtIvcw22rn8R9bdP7BhcakS+jW/dGyortIggACCCCAAAIIIIAAAggggAACUxSgagQQQAABBBBAAAEEbgo0bobm9OnTPmdVnoi6OVhyCMxXQMelYr69GLX14GdSnuf25S9/2d73N++zc+de6tz1m4VYRfD1aU47FvSeQi9HZs4CNI8AAggggAACCCCAAAIIIIAAAs0XYIQIIIAAAggggECfQKMmgI+sHrHbb7/NfF7KCt22aPwgUFUBnXrVnCiN5453rZ237Ytf+KJ96EN/b766sfwAABAASURBVFevXrUiLyzob/zqb/j6JHDwMNM4FMlZ+ZAWzHzbGDdLyCGAwIwEaAYBBBBAAAEEEEAAAQQQQAABBJovwAgRQAABBBAYJKDZmkHltSsr1GN/uvXWMxZCaQJK5QQCcxeozzEZQrB2u22f+9w/2kc/9lHTv6XwU0tfCL1TMRUq3bmGJQQQQACB+QrQOgIIIIAAAggggAACCCCAAAIINF+AESKAAAJDBRozAazptRMnTtjRo2sW9J9PYg0dNSsQmJVA/I7kQadZ7j3wmdOgdFj4et/qcI9hdaby4bVubm3aPz/2eXv0H//JJ30zK3QuZS3L4t2/vp93Kyg8G7qhu4Y70fYJ45thGp/Ct+OBAAIIIIAAArMQoA0EEEAAAQQQQAABBBBAAAEEEGi+ACNEYG+BbO/V9VkbssxOnT5ty8sr5vO/xg8C1RfwWdQ9O7nf+j13PtjKblOa/P3CF75gn/70p21za8snc81Pp+Bhu36Cl6TwLA8EEEAAAQQQQACBeQvQPgIIIIAAAggggAACCCCAAAIINF9ghBE2ZwLYB3vbbbf5s1kImpYyfhBAYFQBP2XyPLd//dJX7DOf/lz8CuhW5m8PwcMUnYp8M0vRKeEZAQQQQAABBBBAAAEEqiBAHxBAAAEEEEAAAQQQQAABBBBIAjdndlJJTdONzU276647a9r7qXSbShE4kMB3vvNd+8SnPmmb21tW+Cxv7uGPXXUMKtu1EQUIIIAAAggggAACCCCAAAKzEqAdBBBAAAEEEEAAAQQQQGCHQGMmgFdWVuz22+8wbv7d8fqysLACOrX3ihJMYXb+3EX78Ec+Fr/2WRO/ech8EtjDN/PV/swDAQQQQAABBBBAAAEEEEAAAQSqJ0CPEEAAAQQQQAABBBDYLaAZot2lNSzR19feduZMDXtOlxGYv8DHP/5xu3Dxgk/6WozUoyL4si8wCewIdXrQVwQQQAABBBBAAAEEEEAAAQQQaL4AI0QAAQQQQAABBIYINGYC2IrCbmUCeMjLTHH1BeZzKuofTnzms5+x73znO34KaZo3s1Bk1eeihwggMFSAFQgggAACCCCAAAIIIIAAAggg0HwBRogAAggggMBeAo2Z6VlaWrLjx47tNVbWITAnAU2slqO/G6FbkNLu4gySZ5551h577J9ta3vLQuhrP3V5Bv2gCQQQQACBiQhQCQIIIIAAAggggAACCCCAAAIINF+AESKAAAL7CmT7blH5DXLvYW6nTp20oNEEzVp1ysyUatk34YHAPAR0PO4KHZfqjE+46juWzVMtxlQHcVyY+tPm5qZ95rOfs3VPQ5ZZFoK1rDBPPPW8Z9SzFMYPAggggAACCFRYgK4hgAACCCCAAAIIIIAAAggggEDzBRghAqMJzG62abT+HHqrtaNrtra2euj92RGB2QoU3eY0vdrNzjLx5r/6la/a9x5/3ArPx1nfAe2rd4oBqyhCAAEEEEAAAQQQqIoA/UAAAQQQQAABBBBAAAEEEEAAgeYLHGCEjZkAPnr0qE9kFZb5ZFY5mLw6wNHApnMUmO2pePnyZXv0nx61Is/NNAOsiKPP/BzirIkUPCGAAAIIIIAAAgggUAMBuogAAggggAACCCCAAAIIIIBAv8BsZ536W5/g8ulTpy34fxOssq5V0e/aCBTeU4Un8evKlc4mvva1r9mF8xf6Ggt9yywigAACCCCAAAIIIIAAAghUWICuIYAAAggggAACCCCAAAIDBRozAby2umqZz18VRW5FUcSpYP3p1YGjphCBeQvo4ExhRbc3SvNu/rDJ/vtdvnTZPv+Fz5uF4I9OmOmtINjNHy0rbpaQQwABBBBAAAEEEEAAAQQQQACBqgjQDwQQQAABBBBAAAEEhgs0ZobnlltO7xyl5tJ2lrCEQEUFdLBq4lfpdLtY5IX9y+f/xS5dvOQNDWuvPBHsm/GojwA9RQABBBBAAAEEEEAAAQQQQACB5gswQgQQQAABBBBAYB+BxkwAr66uWvB5q8z0n2e6A+/dZNldJkFgkQUuXb5kX//6N8z8FAnBn6z/R28JpfLClxX9m7GMAAKVE6BDCCCAAAIIIIAAAggggAACCCDQfAFGiAACCCCAwCgCPrszymbV3+aW07dUv5P0EIEDCZQmYg+03+6N9bXoKn322Wft4sX+v/2rNQQCCCCAQI0F6DoCCCCAAAIIIIAAAggggAACCDRfgBEigAACIwvUfgI43eHbarU6g8580qwbhWctyyymnbU8I1AtgXhw6jQcFDqAJ9Pddrttiq985Sumr4E23dXroYnhndG2orgZFnKLYfwggAACCCCAQDUF6BUCCCCAAAIIIIAAAggggAACCDRfgBEicDABzTodbI8Kbh1CsNOnT1ewZ3QJgWoIHFk5Yi+88IL94IkfWMgacdpXA5ZeIIAAAggggAAC8xSgbQQQQAABBBBAAAEEEEAAAQQQaL7AIUZY65kg3bmoMa+srNja0TVlCQTqIaA7fxU2ubt89xr41taWfetb37Ktrba3mJU2VV5RKiKLAAIIIIAAAggggAAClReggwgggAACCCCAAAIIIIAAAggME6j/zE/oTKBlwYdSDBvmQpQzyFoJ6LhVzKbTS8tL9vj3Hrd2kVvuzaaYTeu0ggACCCCAAAIIIIAAAgggMEEBqkIAAQQQQAABBBBAAAEE9hTwWdM911d6ZQg+k1UUtry8bMePH7fcJ4B1V7Ci0h2nc4snoLt9ezGN024PUj8vLl64bGfPnY8bdbqRWRE8vMRX+zMPBBBAAAEEEEAAAQQQQAABBBCovgA9RAABBBBAAAEEEEBgf4EZz0Tt36GDbhFCMCZ8D6rG9vMRCN6swpMZP55+5mnb3Ny0XOdLqQtxMtj7wiSwI9T5Qd8RQAABBBBAAAEEEEAAAQQQQKD5AowQAQQQQAABBBAYUaD2E8CauNLfAF45cmTEIbMZAlUQ0KlXmomdcpe+993vWZHnFkJmocim3BrVI4DALAVoCwEEEEAAAQQQQAABBBBAAAEEmi/ACBFAAAEEEDiIQP1ngorCQvCJNE8PMnC2RWC2An6MzrbBTmuFJ970E088Ycr60s2HChQ3S8ghgAACCNRLgN4igAACCCCAAAIIIIAAAggggEDzBRghAgggcGCB2k8A5z7xG0KwtaNHfCL4wONnBwSmKxC/Y3nQaZZ7uz77GpQOC1/vW43zyC3YuQuX7PK1q7GaUOSe5ha8ap8X9rXWC+MHAQQQQAABBGokQFcRQAABBBBAAAEEEEAAAQQQQKD5AowQgcMJDJqZOlxNc9qr87W2IU5i7b7FcU6dolkERhLwWdg9t9tv/Z47d1YGs4sXLtjGxoaF4Aud0vispRSxgCcEEEAAAQQQQACBegjQSwQQQAABBBBAAAEEEEAAAQQQaL7AGCOs/QTw0vKStVqtMQjYFYEmCwS7dv26aaI38wlgpZ27f3MftMITHggggAACCCCAAAIIIFAbATqKAAIIIIAAAggggAACCCCAwH4CtZ8ADj61derUqf3G2eT1jA2BoQIhBLt48aKFEHrb3Mz1isgggAACCCCAAAIIIIAAAghUX4AeIoAAAggggAACCCCAAAIjCdR+AjjPczNmtIyfRRXYf9zXr12zEDhJ9pdiCwQQQAABBBBAAAEEEEAAAQSqKkC/EEAAAQQQQAABBBAYXaD2E8BFUZhi9CGzJQKLI6C//bu+vr44A160kTJeBBBAAAEEEEAAAQQQQAABBBBovgAjRAABBBBAAAEEDihQ+wngEIJZccBRszkClROYzqmov/t7+eqVyo2WDiGAwPgC1IAAAggggAACCCCAAAIIIIAAAs0XYIQIIIAAAggcRmA6s06H6ckh9wkh2MlTJw+5N7shMAsB/QuFcvS3GboFKe0uTiAJmdeppidQF1UggAACCFRGgI4ggAACCCCAAAIIIIAAAggggEDzBRghAgggcGiB2k8At9tt/r7poV9+dpy6QPDZ112Rd5vV5KyHKVSkdLKnZPC6+Qpo2RIIIIAAAgg0RYBxIIAAAggggAACCCCAAAIIIIBA8wUYIQLjCUx2tmm8vhxq7xAyK3KfZDvU3uyEwLwE0jEbptqBEIKFqbZA5QgggAACCCCAAAIzE6AhBBBAAAEEEEAAAQQQQAABBBBovsAERtiACWCzPE93VE5AhCoQmIvAdE7FrJVZCGFozGWoNIoAAggggAACCCCAAAIHFmAHBBBAAAEEEEAAAQQQQAABBEYVyEbdsKrbhSxY4f9VtX9T7BdV115AdwErNJBp/SMGn/zNan+aC4hAAAEEEEAAAQQQQAABBBZVgHEjgAACCCCAAAIIIIAAAgcSaMDMULBLFy8daNBsjMDcBcp/F7j3Dxg0GTzqRPBoIyjy3G655ZbRNmYrBBBAAAEEEEAAAQQQQAABBBComADdQQABBBBAAAEEEEDg4AL1nwAuivj1tgcfOnsgUBWBwjuiiV+lnp3gQzWGECZYI1VVQoBOIIAAAggggAACCCCAAAIIIIBA8wUYIQIIIIAAAgggcEiB+k8AH3Lg7IbAIggstVq2trZmxiSw8YNAUwQYBwIIIIAAAggggAACCCCAAAIINF+AESKAAAIIIDCOABPA4+ixLwJTFZjAnbs+8Xv61Kmp9pLKEUAAAQRmJkBDCCCAAAIIIIAAAggggAACCCDQfAFGiAACCIwtUPsJ4KIo7PKVy2NDUAECcxEoNMmr03BQaN14vdre3rZTp0+PVwl7I4AAAggggEAFBOgCAggggAACCCCAAAIIIIAAAgg0X4ARIjAZAc06TaamOdVSeLuaBPbEbPz5MuMHgSYJ6JTQHcDxHAnBlCqaNEbGggACCCCAAAIINF6AASKAAAIIIIAAAggggAACCCCAQPMFJjjC+k8A57kVeWHr61uRpSh8uSis8FBB4ctKCQQqJaA7fxVT/lcLIQt2+vRpO7q2Zn5S+KNzbhR+figqZUJnEEAAAQQQQAABBBBAYJcABQgggAACCCCAAAIIIIAAAggcVKD2E8AhBMt9EnjK82gHdZ3m9tTdCAHdm6uY9mAKW11dsTvvvsM2tzYshBBj2q1SPwIIIIAAAggggAACCCCAwNgCVIAAAggggAACCCCAAAIIHEqg9hPAPpsVJ4A31jfiHY6HUmAnBKYtoLt9ezHOaTdqR3PfsHs3vOde+YpXWJZ5u8HLPUJgIthZeCCAAAIIIIAAAggggAACCCBQUQG6hQACCCCAAAIIIIDA4QV8RujwO1dhz8wnsjpfZau/BlyFHtEHBIYJBF+h8GRWD5/sNY97773HVo4sWQjBI532YVa9oJ1JCVAPAggggAACCCCAAAIIIIAAAgg0X4ARIoAAAggggAACYwqkmaAxq5nj7j6Htb6+bteuXbfCfGGOXaFpBEYX0Kk3u+P1jjvutBPHT5oV3q7uRDZPOV9Gf7nYEoEKCNAFBBBAAAEEEEAAAQQQQAABBBBNRZofAAAQAElEQVRovgAjRAABBBBAYBICmgWaRD1zq6MozLa2t2L7wefTQsgsBM/EEp4QqIrAfI7J1Orq6qo9cP8DHQzOj44DzwgggEB9BOgpAggggAACCCCAAAIIIIAAAgg0X4ARIoAAAhMTyCZW0xwrCiHYjRs3fOL3ZidC6Ex9BZ8QvllKDoEZC+huW911u6vZ3EsK09czmyk/KHy9HfZHp3ZmwdvOPPLttj3y8MO21Gp5WeFhMYwfBBBAAAEEEKi4AN1DAAEEEEAAAQQQQAABBBBAAIHmCzBCBCYrkE22ujnUpluAC7NLly+ZsrEHPvdbmBfGBZ4QqKrAfsfofutHH5f+IcTLXnafnT512rY2t0ffkS0RQAABBBBAAAEE5idAywgggAACCCCAAAIIIIAAAggg0HyBKYyw/hPAjlL4zO/W5qbppt+83bYi9+lfD19lRaE7K5UjEFhQAZ9HDpbZyROn7OGHX2VLS8t+XoQYxg8CCCCAAAIIIIAAAghUUoBOIYAAAggggAACCCCAAAIIIHBYgUZMAGvwly5d9gkts5B1hhRCsIb9MBwEDi0QQud8+OHXvdZaLeX1DyMUh66SHRFAAAEEEEAAAQQQQAABBKYjQK0IIIAAAggggAACCCCAwFgCndnSsaqoxs5bW1vxDuDMJ4AVIWiSy7ysMUM0fhZZYIyxx1NBk7253XH77fbqV7/KiqLtFarMEx4IIIAAAggggAACCCCAAAIIIFARAbqBAAIIIIAAAggggMD4Ao2ZHb106VLUKIrC0n+xgCcEEDALZorllWV73Y+8zuKPykyTwIpYEp8Kf07hWR5VEKAPCCCAAAIIIIAAAggggAACCCDQfAFGiAACCCCAAAIITEigMRPA165fiyRFkZv+BrDPAveWY4YnBCotMJtTMc/b9sjDD9urXvWqznnSZ5Imfstp3yYsIoDAjAVoDgEEEEAAAQQQQAABBBBAAAEEmi/ACBFAAAEEEJikwGxmnSbZ4yF1Xbp4yQqftQohsxDirY1DtqQYgVkL+IEZ/0VCSvvbT8drSvvXT375LW95iy0vL8WKQ+hrV4sp4hY8IYAAAgjMSYBmEUAAAQQQQAABBBBAAAEEEECg+QKMEAEEEJi4QDbxGudUYfwKaJ8BLroxp27QLAI7BYJP+u6K9JXLPstaeJhCuymdwSnpzdx9z532yKsesczbVgSfoC4styKob+VQvwgEEEAAAQQQmL0ALSKAAAIIIIAAAggggAACCCCAQPMFGCEC0xHIplPt7Gu9sb5u6xub3rBPuPkzDwSqLZCOU5+NnUNH11bX7Kd+8idtdXXVQlAfUn/m0BmaRAABBBBAAAEEENgpwBICCCCAAAIIIIAAAggggAACCDRfYIojbMwE8NUrV7oTWVPUomoEpiYwu1NRd8m322277bbb7O3veLtpWcPSNLBuVlaeQAABBBBAAAEEEEAAgfkI0CoCCCCAAAIIIIAAAggggAAC4wrMbtZp3J7us//6+rptbuoO4H02rN9qetxYAd11q9AA9bXLSmcbr3/96+1l970sNpoXqS9xkScEEEAAAQQQQAABBBBAAIHZCtAaAggggAACCCCAAAIIIDARgcZMAGvy99xL5yyEzELQvYwT8aESBKYjoFttU1iaeFXaPxE8+eZDCPEcCSHYysqK/fIv/bIdO3rMLM8teHOpWzH1ZR4IIIAAAggggAACCCCAAAIIIDBtAepHAAEEEEAAAQQQQGByAtnkqppvTZrIOvvi2fl2gtYROJRAmvhVeqgKDr1TK2vZmdvO2M//wi/EyWD1IE4Ce41KPeExTwHaRgABBBBAAAEEEEAAAQQQQACB5gswQgQQQAABBBBAYMICjZkAzovcnn/++QnzUB0CzRQIWbAQQhycJoFf8+pX24+96cfM2rmZvgo696lgRdyCJwQQmIcAbSKAAAIIIIAAAggggAACCCCAQPMFGCECCCCAAALTEGjMBLC+RffSpUvTMKJOBOYk0JmgnUXjy8tL9rM/+7P2ile83IL/N4s2aQMBBBBAYKgAKxBAAAEEEEAAAQQQQAABBBBAoPkCjBABBBCYmkDtJ4CLkJmi7ZNWz7/woq1vblnuZSkKL5+aHhUjMK5AEbwGnYaDQut89aEeue+1V/hqrz4EP0M8zApbXmnZr/3ar9o9995the4C9k3yom0Kz/JAAAEEEEAAgZkI0AgCCCCAAAIIIIAAAggggAACCDRfgBEiMF0BzTpNt4VZ1e4TVpcuXfbWfFbLn3kggMAIAjpdulH4OXTrrbfar/7Kr9jdd9+cBB6hFjZBAAEEEEAAAQQQmIQAdSCAAAIIIIAAAggggAACCCCAQPMFZjDCxkwA+9yVXb5yyba3t7nndwYHDk2MKaA7fxUVOlo1Aazz54477rDf+q3fsnvuuafXu9xPMMWYo2Z3BBBAAAEEEEAAAQQQGCJAMQIIIIAAAggggAACCCCAAAKTEmjEBLAmrrIss2vXrpv+DnCRF/pG20kZzase2m20QPe224qO8bbbb7N3v/vdds+99/Z6mAX1ubdIBgEEEEAAAQQQQAABBBBAYDIC1IIAAggggAACCCCAAAIITFSgERPAIQTzh7W323bu3DnLi9wK/2+iUlSGwDgCutu3F6OcduM0pn3Vxl6hbXZGCDqPQizM22276+677Dff8x676847rZW1/BwLuyJuzBMCCCCAAAIIIIAAAggggAACCBxSgN0QQAABBBBAAAEEEJi8gGaIJl/rPGr0yat23raLFy+az1IZPwhUTyB4lxSeVPgRQqePIWR265kz9od/+If28CMPe4875Z7hMW0B6kcAAQQQQAABBBBAAAEEEEAAgeYLMEIEEEAAAQQQQGBKAo2ZANbUlOLs2bO2lLXMCh+a7ricEhzVIjCegB+fpiN2vFomvXfIvE/+sG7f9PXqyysr9qu/+m772Z97px09tmabWxtmlnsUHjwQQGDSAtSHAAIIIIAAAggggAACCCCAAALNF2CECCCAAAIITFNAs1DTrH/mdT/99NO23S6sexPjzNunQQQGC8RZ1cGrKlRa5IXp29NDCJZ5xIWisCNHjtib3vQm+41f/3W7+667LM+ZADZ+EEAAgckLUCMCCCCAAAIIIIAAAggggAACCDRfgBEigAACUxdowASwJqJSmL149qU4+RvnrpyvM4nlGR4IzENAd6HrbvRdbeuY9cnWoHRY+Ppd+022QBO+5Ui1F0XbFMEnf4PPCLf8hFpuLdlDDz5of/j/+n/bW378zablzNcpguUWit2R6iNFAAEEEEAAgf0EWI8AAggggAACCCCAAAIIIIAAAs0XYIQIzEagARPAO6EuXLhgFy9e2lnIEgKVFNhvgne/9ZMflL7yWZFq1n3LN6OIdwWvra3ZO9/1TvuPv/Mf7b777vOJ4sI0iZz2IUUAAQQQQAABBBA4oACbI4AAAggggAACCCCAAAIIIIBA8wVmOMLGTQCvb2zYSy+dt6I7d9b5plpNYc1QlaYQaJyATqgUuS0tZfbggw/Y7/7u79rP//zP25kzZ+KIy5PHsYAnBBBAAAEEEEAAAQQQ2FOAlQgggAACCCCAAAIIIIAAAghMWqBxE8BbW1v2zDPPlJxqN/lb6jtZBKosUNjKkRV785vfbP/5P/9n+/lf+AU7fvy4MQlc5deMviGAAAIIIIAAAggggECFBOgKAggggAACCCCAAAIIIDAVgcZNAGvy6dkdE8BTcaNSBKYkUI9qs9B569D5lue56Wuh3/TGN9p//a//1d797nfbAw88ECeC2+22p2a6d7geI6OXCCCAAAIIIIAAAggggAACCMxCgDYQQAABBBBAAAEEEJieQGcWZ3r1z7xmTUh9/4knYrvpa6DjAk8IIDBVAZ17R44csTe84Q32W7/92/Z7v//79vrXv95OnDjRbZe78bsQwxPWIIAAAggggAACCCCAAAIIIIBA8wUYIQIIIIAAAgggMGWBxk0Aa4rp3Llztr3dNuUVUzakegQmIFC/UzHdBRyyYCEEy7LMWq2W6Y7glZVle+jBB+3d7/4l+//+//4/9vu/9zv21re+2e66+05bWmpZO9+2wnLLi7blntey8irr3C+cm/l6oukO/jJP9dHv19/Yfuv7t5/uMrUjcDABjt+DebE1AggggAACCCCAAAIIIFANAXqBAAIIIIDALATqN+u0h4ru+NUk1JUrV+zihUs+wWQx9tiFVQjMQEBfgFyO/iZDtyCl3cWaJEWusfV1tlsUQoiTw/pK6J/6qZ+yP/iDP7D/8r/+F/vt3/ot+2lffs1rXmP33HOPnbn1VltbXbXMty+K3AqdzH1VsogAAgg0WIChzVEg999jCv3uKcccu0TTCCCAAAIIIIAAAggggAACzRRgVAgggMDMBBowAawhdCKETrq91bazL74wM0QaQmCoQPCZ0F2hu7a0RzArPEzRXTYdw8qPG2pjrxit/twnY4dFO2/7RG3bLPiErXneQ/kd4RfVg8IZNLKV1pKdOX2LPfLwI/a2t7zVfuNXf83+83/6T/af/uB/sf/tv/5v9l/+8L/Y/+rxv/z+H9jv/97v2R/83u+b8oPi932d4vd+93ctxe/+zu9YOX7nt/+j7RX/8bd+2w4bv/0ffssU/+E3/4Ol+M33vMdSqEzry/VrOYXWK9L2B03f8xu/YYrf+LVft2Hx6+47NHy/9/x6p47f/A3vt0dcVlk3fv3Xfs0OG7/2K79qil9996/YsPiVX/4lGxbv/qVfNMUv/+Iv2MHj53yfn7Nf/IVf2BG/8HM/a+X4+Z/9OdsZ7/JlRaf85971ThsWP/vOnzHFu37mp21Y/MxP/6QdJH76J99h5fipd7zd9oqffPtPWDne8RNvsxSpfNj+aX3afpT07W97q5XjbW99s+0XaXvVn/Ipfdtb3+L734y3vuXHbdR4y4//mCne/GNvsmHx4296o5Xjx974Btsr3viG19uo8YbX/4gpXv8jr7Nh8aOv+2EbFj/ywz9kP/LDr7PXvfaHh8YPv+aHbGC89jX2wx6v+yHftxs//Nofsh96zavttYpXv8Zeq1D+Na+y13bjNa96xMrx6kcetqHh28Z1npb3Kedf5e/je8Ujr3zY9oqHX/FyK8crX/GQ9eLlnn/5K+yVpXjFQy+3crz8gYdsUDz0wIP24P0PmOK+e19md995l91x+x12261n7Mwtt9otp07bqRMn7eTxE3Zs7aitrhyxo6urtnbkiB1ZXrFl/z21FFrW8t/H+vVt/jtMofxBwg70w8YIIIAAAggggAACCCCAAAIIINB8AUaIwGwFstk2N/3WQuhMpj3xxBNW5JoAm36btIDAwQV8RjTu1DleY7amT7pb6qBd16hDCKY79ltZy44fP24nPO64/Xa788477b777rP777vfXvayl9m9996zd9xzr907LO71dVOLAf0q96PX73If9tmnvP+o+UON7x67+647zQMzmQAAEABJREFU7fY7brczZ8543Gq33ro7zmjC5LAR6z1jt57xeofFgDYH9ePAZd32dvW/26fOmIf1zct7/SrnfRy98tHyu9rfz3Kk/nnb3fHtsi33b9g2/eXlfQ6YH2V8t9xyi506fcpOnDzpcWJHnDxxwnbGSV8eMby+k/tEp021m2Jn+ydO7lze2Zf+vvUvd/u5Tx+G9TH2zSch+/sw0rK7nVCU+t9rx8t35L2NkylG7espjc3He+qUvx47jW72z7cZtb5Rt0v9VKp9lJbihOd3RGn8N/vl/da+3bjl9C1222232Z133GF3eNx11112r08K63eM4gGfKH7ooYfs/vvvNy3f230/vfueu02hfbS/juO1tTULQb+9bNePfg+WY9cGFCCwlwDrEEAAAQQQQAABBBBAAAEEEECg+QJzGGHjJoCT4fe++33jW2STBmn1BZp6KuofYRw8Qij8QnsK8/zuyPw6vCJkvt1hY0c7Xs+Bljt9Uh9SlPtilltetK2db5Vi2/OdyPNtm3a0d7S9sx+F9099zPzQCx4+D28TDdXp0XKcYZG1Mm9zn/AOZoeNlnn9peirp+UD7kRmrdhPpR6tTnT61/I6UmSe74vMl6cUrV7/Wt6/3ZH5+h3R8r50I4RgVvgjL6zYK/wXZTHlCBYs8/6E4LkZhtosRwizbT+E4e11+mUWwvBtQhh9nfl7l4UJ1aeKzH/8uIjfAJH7e9muaPv716DyccrM6yxF3zdQFN6HcuS+PCx0TMd1XofyihCChRA0MI/uwxezLLPl5WVbWVkxTfIeO3bMNIl+yifA9Y9FNAGsf5ikSeKHH37YXvnKV9qDDz4YJ4xVrn+gcvrUaTt+7Litrq7GulqtVmzLT0HjBwEEENhLgHUIIIAAAggggAACCCCAAAIITEsgm1bF86736Weets3NrXl34yDts+3CCejSsEID1ySp0oaFX1y3cWLaHFXo22H7MG2bStTv50fwcyPFTPrk7XUnx3c2533RjGpvnZZ3bsESApMVKB+Lyo9Qu86V3jE6wvYz3URjKMcojWt7nWspVX6U/UbbJgS9Ae+9rSaIy6HJXU0WHz161E6fPm2365sr7rrTdMfw3XffbXfddbdpYlihu6+XfHJ57xZYiwACCCCwoAIMGwEEEEAAAQQQQAABBBCYqkA21drnWPn58+ftwoULc+wBTSOwh0C8W8svZCuNk0ra1pfjhXvlxw2d2nvFuPXPZv+QBSvHbFqllfkLpHNBaak3mtxSlIoOl03nRto7eEah9vYLTUT55vG89fxE+qP6CAS6Avq9MPC48uMt/o7oP361Xzp+Pa99FZ6tzkN9996oXyl8sfMoj6e7XRxnyuuc9C2ji/IKX97nEUKwEHaGdgnhZln/cgg314WwM1/eVhPCuqtYbwMhBNPy0tJSvAP4mE8Mxz9rcOKETwbfafqa6Ve84hV278vui18/fer0aTt27Lhp+5bvE0JmqiuG8YMAAggggAACiyHAKBFAAAEEEEAAAQQQmL6ArrpNv5U5tJC32/bkk0/OoWWaROCgArqYrQvdSg+6L9s3QoBB9Amkc0Gpzo0UfZtNfNHb0ySTZnVi3WrXy2JeqS/H9Z72tokreUJgggI61ry6NFGaUi/a+Qg7F+Mx2d1Xa4bup5VzCPUn9jG1rfNIUepzWtVLtV4LSvfaTtscPELoNxy9jmBh18adSdwiTuimlZn+IZNP8h5Z6XzN9C0+AXzXXXfZ/Q88YA943P/A/XbrrWfi109npf5otLG+olOfllOdpAgggAACCCCAAAI1FqDrCCCAAAIIIIDAjAQaOwG8tb1tTz391IwYaQYBBBBAYPICVZjy6OtDkSZ9+srHGDy7InAoAR2LhX+MU/QqSMdnr6BimXL/vO+m6Jb1xqNllU+26yEECyH0Kg0h9JY10dpbsU8mhM5+IfPUo7x5CF5mHiGzsCOCZVnLWq0s3vnrm1nmT4rlpSW79cytds8999qDDz5od9xxp9122+12+tQpO3b8uK0cOWIhZKYf3nWkQCCAAAIIIIAAAgggUF8Beo4AAggggMAsBTpXlGbZ4gzbeuKJJ2bYGk0hMGmBMOkKa1tfkRemSAM4yMX6tE9V0xCChdCJqvZxfv0Kc2p6WLvl8nJ+Tt2k2SYITHAMi3RMjj8Vqt8jKSb4IhyqKr1yulO41VqykydO2KlTJ+3MmTN25x132N133e2TwnfY8WPHrdVqef3a2hMeCCCAAAIIIIAAAggggAACdRKgrwgggMDMBRo7AZxlmT399DO2fuP6zFFpEIGRBXTHk+k0HBSLd5FXk7yDInmWL9bnRW6KtG4a6aC+pDK1p/4oPUyEEOLEb3nfEDplIXTS8rr+fMhCLAohxHpC2JlqZRZ0XCl3uAhhd52j1hQG9G/3vvpa10GRtgye0RhS+KIe+ipZhfIjRWoj1ZeW086aTFL4+ng3paemSOu1vfIqU6g/SlXmob4MCl81ykPHkSJtq7wiLac0Lwo/5m9GKj9MGkKn/yEEC2Fw7FdvCDv3G7Z93neuls+hYftUvTyEELsYQuj5xYKDPOnrxPc6bnQslqNXt47H3Iqi3Yv4zcrx94lvVN5HeS+az6PTT4t/z9d7kPqiVOFFOx7Rw0uUetJ56FxTTmlQxkzrFbb3j86hvUJ7a73SQaF1e0b3Hyal4zmluR/vhYflPv5uBD93O2G97msIoehfLkyjzPxZ0QqZrSwt2cnjx+0unwx+6P4H7P6XvczjPrv19C227BPGqZ6irfZ8/8JiG8YPAggggAACCCCAAAIIIIAAAghURIBuIDAfgWw+zU671WCZX5S9fOmSPfGDHxg/CCBQb4HCL54r0ih0gT3l656GECyETtR9LPXrv8+UxJmz+vWcHiOAwHgC5d8p49U0u72DN7W6uhr/XvBtZ26ze++91/T3hO+88067RRPCS8u+Reeh8eWapPbFELSnZ3hUS4DeIIAAAggggAACCCCAAAIIIIBA8wXmOMKGTgAXlud5jCeffNJ8dsV0Icz4QaAqArpTS2FclK3KS0I/aiSguwcVY3c5TQArHbUyztlRpdhuDgITOS+m2O8d/dNHUMUU22tY1Xqnarfbtr29be28Hb8Sem1tzY4ePRr/jvB9999nd999d/y66JWVI5ZlwT9lBP8MbBaC5w8Qxg8CCExVgMoRQAABBBBAAAEEEEAAAQQQmLZAI6+8abI3hut99StftcIngz1b1Qf9WkiB4KNWeMIDAQQQQAABBBAYUyCEECeD77zrTtNdwXfccYedOn3KlpeXzWeAzazzuUOfkY0fBBBAAIF5CdAuAggggAACCCCAAAIIIDATgUZOAIcQLIQQvwb6O9/9jm1ubsVl4weBeQnobt9elE+7eXWIdhGokYDuGizH2F3XOZgieG2Dwot5IIAAAhMW6H0U8LedQflxmtPEbvoGnKWllq2tHbVTJ0+Z7gq+5+577OTJE3bkyBHLWq1xmmFfBBBAAAEEEDi0ADsigAACCCCAAAIIIDA7AV0Bn11rc2hpc3PTnnnmmTm0TJMI9Av41V5T9JezvLACDLwCAjon+6MC3aILCCCAwBgChb4v2vcPIVgIwTQhfOrUaTtz2+12+2232YkTJ7xs2ddlpolj39TyvLuTFggEEEAAAQQQQACByQpQGwIIIIAAAgggMGOBxk4Ah9C54BVCsG9+65tW5GHGtDSHwF4COvU4JvcSYt0iCeh8mOZ4Vb9iSm3o7uRDVM0uCCCAwLgCIQSfxN07LJhpQtg3teWllq2urtnp06ftrrvusltvvTV+bfTyyoplWfBJ4NxybTxux9gfAQQQQAABBBBAAAEEegJkEEAAAQQQmIfAFK+Iz2M45TZDXNBdDd///vdj3nQFzPSjOxxSaJlAYNoCneNx2q1QPwL1E0jnRkqnNAK95Q+sWisGxcCNKURgUgLUg8DMBIJ//g0heHshTgR7xkLILMsyO3bsmN12223xruAznp48edIniZcshBAngvXuqO0JBBBAAAEEEEAAAQQQQACBQwmwEwIIIDA3gcZNAGvCtxO62yH4U2ZPfP9Ju3L1quflrEtZ/aFyAoEpCMQ/8DfoNMu9MT8Og9Jh4et9q8M9htWZyg9XK3tNVqDzXlX4BfnBMdnWqlSbvzebQueGUvVNqZaV7wudJ+XoW71rUXfklkMbqHrTOZXOgZSqbFhox0GhfnZD7WgTpQrlCQQQQGCIQPC3m1CYDUttyE8IwULoRNpkv98hO9fn/rtmcJgFa7WW7OjaWufO4LvvtltvPWNrq2vWyvReZ/wggAACCCCAAAIIIIAAAggggMCBBdgBgfkKLMRVnfPnz9vTTz1lIQuurfCEBwJzF/CrwHv2Yb/1e+7MSgQqLsB7ccVfILqHAAILI6DPGwqzEIJlHseOHbXbb7/dbrnlVjt69JgtLemu4M7/Nmhi2fg5vAB7IoAAAggggAACCCCAAAIIIIBA8wUqMMLOlZwKdGSaXcjz3L785a9Yu52b6Y5M07A1+ZBimq1TNwIIIIDAngIHvXM23Q28Z6WllapfUSqabFa/UyZbI7UhgAAC8xTQHcqtkNnxo0ft9jNn7K677vbJ4Fu6k8HLZqbP0P7sk8UhBAvhYGH8ILCgAgwbAQQQQAABBBBAAAEEEEAAgVkJLMxV6yd+8IPOBHBPNnhO4cl8HrSKAAIILLBA526zCKAJ3Zip61Ne147TbwQQQGAPgZvv01kW7Oixo6a/EXzq9Kn4t4OXlm5OBO9RCasQQAABBDoCPCOAAAIIIIAAAggggAACMxVYmAngZ5991s6fu+C4Pumru4BTeAkPBGYvMO0WdWrvFdNun/oR2EtAkwoKTZwq1bZKtaz8mKEJ5UFhql8xZv29erwutaPqlCqUJxBAAIEhAunj57B0yG4zK9adv4rUoD5JxHzu79FFYa1WZqurq3by1Em74w59RfRpW1lZsZD1toyb84QAAggggAACZQHyCCCAAAIIIIAAAgjMXmBhrtZcu3bNnnn2GfPLV67sk8Cm8CwPBBBAYNYCtFcS0Lty7stKPanjg4nfOr5q9BkBBPYRSJ+UU2qlz84heKnH6tqa3XrrGTt18pQdObJqISzM/1oYPwgggAACCCCAwEgCbIQAAggggAACCMxJYGGu0rTbbfvav33NCs0z9LD94lW6BaNXRgaBeQgszKk4D1zaRGC6Agf8+8LT7Qy1IzBhAY7vCYNWq7ry3b7lnulTSVxXmPmnZdOPz/ea+VMIwZObkbWy+PXQZ247Y2fO3GprPincarXMLBg/CCCAAAIIIIAAAggssgBjRwABBBBAYJ4Cur4zz/Zn1ra+nu5LX/qSt1fEu4D1rPACHghMWcCvnnaPOotpf3PpAmlK+9ezjAACCCDQEIGaDSP9XkppzbpPd2cusHLkiJ0+fYvHaVs7umYZXw0989eABhFAAAEEEEAAAQQQQKASAnQCAQQQmHztRRkAABAASURBVLtA4yeAi5CZop2bXbl2zb717982TfwWwZ+7YZ7O/ZWgA80U0LG1K/xgjKP1C+q6A713h4wvW+NPyThynhCYqoDuWBwU8fyaxDmmOrqhdjQYpQrlCQRqLeDHtn43pdBYYt7LlSfGELD4kXPXx4LiZrlN+ae/bTWXypSPL7V/HGkXhbX1iVmph9Zpu8z7qgh5YUPDt19uLdvJY8ftllOn7djaUVtuLfmnnWCqI0bfXcQh+LoDhPpDIIAAAggggAACCCCAAAIIIFBNAXqFQDUEsmp0Y/q9yPPc2nnbvv6Nr3tjhQcPBOYpkI7BMM9O0DYCCCCAAAIDBPS7STFgFUULJZA+rRx00Dp6spDZ0tKSHT9+3E6cOGFHfSK489XQtpg/jBoBBBBAAAEEEEAAAQQQQAABBJovUKERZhXqy9S7Uvgk8Ne+9g3bbre9LQ1dl6c8ywOBuQvoeJx7J+gAAnMSqPvxX/f+z+llp9maCHB81+SFOlQ393t1dUfwQSsOIVjIQtxNk8CKIytHfBL4uJ0+fdqOHj0aJ4bNgvGDwKIIME4EEEAAAQQQQAABBBBAAAEEZi2w33WfWfdn6u09/9xz9pzH1Bsa3gBrEOgK6L4ahRbT10IrTyCwSAJpAiCldRw7528dXzX6vJeAfjcptA3HtxSaGtN8ddMkcLILPuG7vLTsE8EnPE7a0WNHrbW0lFaTIoAAAk0VYFwIIIAAAggggAACCCCAwFwEFmwCOLPNrS37t6/qa6DlHcx0a4NCiwQCUxfoNhD/AJ5fXFdqnsZipdO8FBsb4QmBCgj4e69PBJjpV1Do9keplruL4yTBz6NBYV4eY5zKtW+qx1O1oyKlCuUJBGotoOPafx/p95NCY1HK8S2JsUMfOfeKsRvYp4L+trV5KlN+UhFCsBA8st1hFmx5ecl0J7C+GnrtaJoIDsYPAggggAACzRJgNAgggAACCCCAAAIIzE9gQlfb5zeAg7asr4H+whe/WNqNi00lDLJzEfAL7XFSSulcOkCjsxKgnZJAg957mRgrva5kmyXgv5fi8e1pswbGaLoCmvztZmeahJBZ5hPEy0tLduzoMTtx/EScEOaO4Jm+DDSGAAIIIIAAAtMUoG4EEEAAAQQQQGDOAgs3AWyW2QvPn7Vnn3nOsjBnfZpHAAEEEKi/QDHar9L6D5QRIIAAAgcTCCFYCDsjK30ADyGYlldWlu3Y8WN28sQJ0x3BWcb7qvGDAAIIIIAAAgggUFsBOo4AAggggEAVBBbu6kpRFHbjxg378pe/Yjk3tFThGKQPQwXC0DWsQKD+ArwB1/81ZAQHEGBTBBAoCYQQfGJ45/+GBF+/vLxsx48dt6NHj9nS0pKXBNNnd8/wQAABBBBAAAEEEEAAAQTqIEAfEUAAgcoI7LzyUpluTbcjupD0xS990S88TbcdakdgX4H43Ys6DQeFLoXuW8OQDXIv3yt8NQ8E5iagyV+FjlGl6ohSLSs/ZuiO3EFh6Twbs/5ePV6f2lF1ShXKEwgggMAOgZsLwd/q9oqbW9Y7p8/awyKOLC9smIO/s9qxtTW75dRpO3XihB1ZXvFtg4fdjDiB7GVDUuMHAQQQQAABBBBAAAEEEEAAgZkL0CAC1RLQNZZq9WhGvXniiSfsmWeem1FrNIMAAgggMFig6BantLtIggACCCDQWIHgI1N4MvShr4FeXV2106dP29raqoXQuRtYE8tWpx/6igACCCCAAAIIIIAAAggggAACzReo4AgXdgK43W7bo//4qFnBpEMFj8vmd0l3/ipsv8ufzadghAiYTejO37lRLuyv0rmJ0zACCExGQHfhTqam6dWShcyOHz9hp06dspWVldgQk8CRgacaCNBFBBBAAAEEEEAAAQQQQAABBOYlsLBXrXXh6F+//OWOe5jJJFynLZ4RiAI65hRxgScEEKi1QN0nsGuNT+cRQKA2AnqvTDH6P8AsrDB9VNfk74kTJ0zRai1Zzj/irM0rT0cRWFABho0AAggggAACCCCAAAIIzFVgYSeApf7888/Z97//fc8WHjwQmKJA4ZO9uuM3xixOO7WxV0xxrFSNwLwFgk8wDIp4p7GvG7t/qqMbakf1KVUoTyCAAAJTEtDHiO67T+8drby8X7O647cc2j4tKz+dSD3sr/2An7998/S10CdPnrRjR4/6xLB/vuqvlmUEEEAAAQTmLkAHEEAAAQQQQAABBBCYv4BmiObfizn0IAvBtrfb9o+PPjqH1mlyMQV0kVKxmKNf6FEz+GYLMPHb7NeX0SFQIQGfAzXTRwmF1e1HE8HdPo8567y01LKjR4/FaLVaXmkwfbuPZ3gggAACCCCAAALzFaB1BBBAAAEEEECgIgILOwEsf00Cf/nL/2pXrlz1xYWm8PHzmK2AjrdaXr2dLROtLYiAzocaD7XYu/81HhldRwCBhgvM9t1rzNb8Y1MIwULoRJYFWzu6ZqdOnbbjJ47b8vKKv1rBgwcCCCCAAAIIIIAAAvMRoFUEEEAAAQSqJDDmlZgqDeVwfblw/oJ9+1vftp2Xi3R/RYrD1cteCOwU2HmE7VzHEgKLLJDOjZQusgVjb6AAQ0JgogLxnZKPqD1TebRama2trtqpU6ds1VPr+1Rv/CCAAAIIIIAAAggggAAC0xegBQQQQKByAgs8AayhZ1YUwT73uUetnefmD19OV9X0NXUpX7nXjQ7VRcCPLxt4d2D3+IpfHav8oNDxV5eB0k8EDiKgS/YKvQ8r1b5Ktaz8mKFzblCY6leMWX+vHq9L7ag6pQrlCQQQQCAK7H6KHwv87W5YunuPnSXBPxr4O0/5XWhHPm2t7QZFWp9SffpI+fL2qWwyaeqxauvmE4CKJhRZltnRY0d9EviItVpLXqtD+zMPBBBAAAEEEEAAAQQQQAABBKYrQO0IVFNAV2Gq2bMZ9urb3/62nT9/PrYYuGsgOvA0CwG/irtnM/ut33NnViJQcYFQ8f7RPQQQQKC+AnqHLUf1RpJ6N8meFdbKMjt27LhHZyI4BP1jzzl9nprk0KgLAQQQQAABBBBAAAEEEEAAAQSqKVDhXjEB7C/O+sa6/fNj/xLv/tUdwda7lyL4WoUnPBBAAAEEpiNQ+ztn+VU6nQODWhFAoFkCs3mvDP7RfXllxdbWjtrx48ftyJFVZ/RCf+aBwKwEaAcBBBBAAAEEEEAAAQQQQACBeQtk8+7A3NvvXg969NF/sna73emObhSY3FfTderkGQEEEECgJKA32u5i/Cr0br6WSV7LXtNpBBBYDIH0bps+2iodNHKVpxi2PvfPzdpm0Pr9y/RemSL1av+9DrtF1spseXnZjh075pPBTAIbPwggMCsB2kEAAQQQQAABBBBAAAEEKiHABHD3ZTh79qz9+7e/ayH4lS0rxfSvT3V7QNJMAUaFAAK7BfTGqtBEgFJtoVTLyo8ZmlAeFKb6FWPW36vH61I7qk6pQnkCAQQQGCJQ/ju7g/JDdjt0sd5ZNWGrGFaJ1in2W6+6tE1KlR8t/L0yvm/2b33wmvprGLQcQrDMw/wnZME0Eby2thYngVutlln8nG/8IIAAAgggMAUBqkQAAQQQQAABBBBAoDoCTAB3Xwvd/fuZz3wmLhXxepQmgeOiWVzu5kkQQACBUQXYbgQBvcFqckDpCJtXcRMmfqv4qtAnBBDoE9Ddu6lIE76KtKx0r/V6hy5vf7h3be2lljzS7Ldnp/XIupPAqj9kmU8Ar9nRo0dtdXXVskwTwVpDIIAAAggggAACExKgGgQQQAABBBBAoGICTAB3X5A8z+3rX/+6Xblyzed7dZlLKzQJ3I1UpGICgYkLcCpOnJQKEZiVwJC/YTyr5mkHgakKcHxPlbe2lfvH44N/NJ79Zx1NAiuis08It1pLPgF8xMMngePdwMYPAggggAACCCCAAAJjC1ABAggggAACVRSY/ZWYyin4FSzvU8iCXbt2zR599FFbXm7FSeDCn30VDwTGFNAl0nL0V9c5Bo2vJDR+EEAAgYYINGQY/H5qyAs59jDSkdCryD/W7CrrraxuRp/3Q8hsZWXZVo+sWmtpqbqdpWcIIIAAAggggAACCCBQBwH6iAACCFRWYOEngAsLPs2bxTCfBP70Zz9ll65ctSLz6d/Qifgd0KGyryEdq7KAH0O2K9JXIPpBFb9P0dM4BqWTOiXVxl4RG+QJgWYK6I7FQWE6vxTjDlt1dEPtqDqlCuUJBGot4Me2fjel0Fhi3suVJ0YQqM4m+mShSF/vrFSReqiXNuX9o+/ujyyF9cq03ro/OhpUb3dxn0RbK7SZUg81rFDRBKIo/DN7KXLPl0NNhBD8U7+HUp8EPnJkxY7Fr4Res5B5n7QRgQACCCCAAAIIIIAAAggggMDIAmyIQLUFuNrR9/o89/zz9u1v//vO0rBzkSUExhfwK6qxEg6uyMATAggggECFBPS7SVGhLtGVwwukjxyHqGF6R4FqVhyiU2PsErJOmyEoDdZqLdna2qqtra5ZNqlJYOMHAQQQQAABBBBAAAEEEEAAAQQaL1CDATIB3Pci5bnZZz7zaWtlLcvzwnR5qG8TFhGYggCn4hRQqbI2AnU//uve/9ocKHR0LgIc33Nhn1Gj+pKSvZoq9lp54HXVOJZCaRI4hGAhZLa6esSOHz9uy8vLBx4VOyBQFiCPAAIIIIAAAggggAACCCCAQFUEqnElpioafhGo1WrZ1772dXvyyadsZXnJ4oWv+HTgTrIDAvsI6MBSaLNcTwQCCygQumNOaXexVgnnb61eLjo7goB+Nym0Kce3FBY1JvgtzU6oYylFOr68uBKPYEtLy7Z29GhMK9ElOoEAAnUToL8IIIAAAggggAACCCCAQKUEmAAuvxx+lUt/Q0x3/v7DP3zc1je2zLzMLHhq8UdfD6eICzwhMFRgnxW65SaFpYugSnVhdJ99R1qtU3uvGKkSNkJgSgL+nqr3VdMxqryaUapl5ceM4OfRoDAvjzFm/bGObl1qR9UpVShPIFBrAT+20+8npRqLUo5vSYwd+li5V+zXgPb1V6j8LrQjv9/++ju+iviS6mOH71DOq/5y+GpLy8ofLlKP+/fudqC/eAbLIQvWH/q11MoyO3bsqK2srMRehODbDYi4kicEEEAAAQR6AmQQQAABBBBAAAEEEKiewISutldvYIfuka5FeXzpi1+yy5cveTXBgwcC0xTwAy5evlU6zXaoe2YCNDSCQIPeW5kYG+H1ZpN6CvjvpXh8e1rPATSu1/GV0NunYgaj0+Tv5JrRRHC3tvKsc7eoGkmwLGvZ2pomgY+YfvSPQ5USCCCAAAIIIIDAQAEKEUAAAQQQQACBigowAbzrhdEVtcyuXL1mjz32eSv0R4F3bUMBAggggAACXYFi56/SbikJAgggUBkB3fWr6O/QbN+9Ztta/1j3Ww7B/x/AH9ouhGBrR9fs6FFNBOtu4O4KrSQQQAABBBBAAAEEEOgKkCCAAAJBL/r1AAAQAElEQVQIIFBlgWpfiZmj3ObGhn3yk5+wK1euzLEXNL3YAlxsXOzXv+mjj/exNX2QjG/xBBgxAlMViJ8M9PapmGpLi1l50PdA+9BDUC7Y8vJK927gZZV68EAAAQQQQAABBBBAAAEEogBPCCCAQOUFssr3cMod1Ne6DYqVlRU799I5+9KXvmQh+EUg/a0wpR7qUghBCYHAeALxuxV1Gg4KjrHxcNm7ugKauVDo60CVqqdKtaz8mKE7cgdF/JvDOtfGrL9Xj9eldlSdUoXyBAIILKjA/sNO33w8LN2vBu3n7zzld6Ed+VH2Vx1pu/K7rspTpPWTSVOPVVs3r88/ChUdIlI/h6WmXyl71FvkhQ2M4uaOIYT4/wBZltnq2prp/w1CUP/NQuisC2FwavwggAACCCCAAAIIIIAAAgg0WIChIVAPgc5VjHr0dS69/NCHP2xb29tzaZtGEUAAgeYLpIvtKW3+iBkhAggggEBwAoUnNXhkPvG7urbqk8DLPvk75H+fajAOuogAAggggAACCCCAAAIIIIAAAmMK1Gh3rmDs82K9+OJL9thj/2K5bpEY406FfZph9aIJ6FhSWH0ufi7aS8R4ZymgN9hZtjfptvhVOmlR6kMAgckJ6JNGulP2oLVqv4PuM3z7er9Xxkng1TU7duyotVpLw4fJmoUUYNAIIIAAAggggAACCCCAAAIIVE2g3ldiZqC55Bd4PvrRj9rly1fit8np66L3aZbVCIwgEC/HjrAdmyCAQPUF6j6BXX1heogAAocXSN+voH93lmJQbWmd0kHrxy/Te2WK1Kvxa001qN8ppvXv60IItrS0bGtra55qEjik5kkRQGBxBRg5AggggAACCCCAAAIIIFBJASaAh74sosms3W7bs88+a9/61rdNk79FHjpp6W+EDa2CFQsoMGTI6YpkTHVsDdmOYgQQGF8g+ATDoDAvjzFuE6keT9WOqlOqUJ5AAAEEhgjEjwE+ZzgsHbLboYs1zZraGlZJeb3u+C2H9knLyh8u/L1y4Huvene4Gst7pf6rthTl9ZPO6/8H4t8FXl215WUmgSftS30IIIBAvQToLQIIIIAAAggggAAC1RVgJmqf10YXedrbbfuHf/gHW19ft0L/6erSPvuxGoHdAn7Fd1q3pOxujJJ5CNDmYgow8buYrzujRqBmArk+hnT7nCZNu4sx0fpB5XHlRJ40EdytaPxZ5W5FnUQfzcvRKZ3mc2EhBDtyRJPAy95QCdeXeCCAAAIIIIDAAggwRAQQQAABBBBAoOICWcX7N/fuFSEzxfcef8L+9ctfjXf/mukij+gUxg8ChxDQsaPj6BC7sgsCjRPQ+VDjQRWd/td4BHQdAQQQmIHADN4rZ/DRKoRgwf//IASlZkeOHLGVlRULsawzxhDCDDxpAgEEEEAAAQQQQGBeArSLAAIIIIBAHQQ6Vynq0NMZ97Hw9hSexEee5/bJT33Krl+/Hpd5QuBgAlwIPJgXWy+OQDo3Uro4I2ekjRJgMAggsHACnd9bmuvVBHDn66AXDoEBI4AAAggggAACCCCwaAKMFwEEEKiNABPAA14qTfzeDH1dXW4hFPbd737XvvPdxy0vtLazYwjB1+2OzlqeF14gfpfioNMsdxo/juJXxyo/KHy9b3W4x6D6ymWHq5W9EJiMQPBqFDo3lPqiKdWy8mOG7sgdFKb6FWPW36vH61I7qk6pQnkCAQQWTGD04frHSdsrRq9ptC31zqrI9eS7KFV4Nj70MSVm/CkrfexQucKLTalC+cOFv1fG903t3c2rQoWKxgx5xq53xzhmdXF3/QmYvUIbhRAshBRmKyu6E3jZy7LuNwZpKwIBBBBAAAEEEEAAAQQQQKA5AowEgXoJ6CpMvXo8y96Gm43Fi0B5bh/56Edsa3v75gorbVQqJYvA/gLxcuUem+23fo9dWYVA5QV476z8S0QHEUCgGQKV/Dih3wGKBhB3h+Bzwba8suITwcsWQrPG1h0iCQIIIIAAAggggAACCCCAAAKLK1DDkTMBfMAX7d///Tv2+c9/sbSXLvDAWAIhiwACCBxMoPZ3zvI74GAvOFsjgEBVBHT37F59mdBNut0mmvdeGbp/9zeEYCF4+EiXV1Z8EnjFc8GDR9MFGB8CCCCAAAIIIIAAAggggAACVRVo3pWYSUoPuGOiyHP71Kc+aRvrG/0tsYwAAgggMLJA6Q02fhX6yDtWcEN9vXoFu0WXEEAAgUoJ6L0yRel3QKX6OH5nNO27cuSIra4esZDxv1rji1IDApUVoGMIIIAAAggggAACCCCAQKUFuCox4OXRhZty7NikKOzJJ35gX/3qVy33yeD41dBetmMbFhZQoGpD1qm9V1Stv/RnsQR04V+hiQClGr1SLSs/ZmhCeVCY6leMWX+vHq9L7ag6pQrlCQQQQKCiAvo7vwrd+atQN5UqlJ9O+HtlfN/sr13v+/1l9VwOQ+4EXltbi18LXc9R0WsEEEAAgeECrEEAAQQQQAABBBBAoPoCmiGqfi/n0MM0AdzfdLBg7e22/c373mfXr13vX80yAggsogBjHkNAEwCaHFA6RjXz3JWJ33nq0zYCCNRGQO/13c5qxlnRXWxiEnxQS62WrR45Yq3Wki/xQAABBBBAAIFGCDAIBBBAAAEEEECgJgJMAO/zQunaVDnS5mfPvmj/9Ng/p0VSBMYU4FQcE5DdEZibgBWcv/PDp+WpC3B8T514Fg3orl9Ff1uzffeabWv9Y53Fcui/EzgEy7LMVtdWreWTwcYPAggggAACCCCAQK0F6DwCCCCAAAJ1Emj+lZgpvRrtdm4f+vsP2fnz57st6N/5d7MkCOwQ0J2N5dix0hfSsZNSL+KBAAIIIFAHgYb3Mf1eSmnDh8vwEJiSgO4E1tdBLy1xJ/CUiKkWAQQQQAABBBBAAIFpC1A/AgggUDsBJoD3ecmKkNmgsCzYxcuX7CMf+5ht5+34l81yCzu3NXj34W3+6uATv7si747bL6gXHn7cdAqU55jpWPCMwBgCumNxUMT35EmcY6qjG2pHXVWqUJ5AoNYCfmzrd1MKjSXmvVx5oiRw8Gyk9F/3w9KD13iwPdJHkrRX+kSi5bROqZYnFzp2FKpRqUcCUFENoyhy2yvSkIqi8O06Ee8EXl01JoGTDikCCCCAAAIIIIAAAgggUBcB+olAPQX8Ckw9Oz7vXvu1u9iFf/mXf7EXXjgb836Np3eRRwU+9aeEQGCAQDo60pE0YBOKEEAAAQQQmIuAfjcp5tI4jS6EgI4vRY0He4iuLy+v2JEjRywE/hfsEHzsggACCCCAAAIIIIAAAggggMDsBWrcIlcfxnzxLl++Yh/60EcshGC57gTOdUdAmtwbs3J2XyABTsUFerEZ6i6Buh//de//rheEAgRKAhzfJYxaZjXNqrt6FQcdwGH2Gd4Gx9L29rbpTuAjR1acSa+MJzxqKUCnEUAAAQQQQAABBBBAAAEEEKi6AFdixn6Fgn3hC1+wr371q/HuX7PgqfGDwAgC+ocCCm1a/hJGLRMILIpAugCe0jqOm/O3jq8afd5LQL+bFNqG41sKdY70SqZvXVY6aDwqTzFo/fhlOpZSpF6NX2udaihM/5ktLS/b6tqqhZDVqfv0FQEEOgI8I4AAAggggAACCCCAAAK1EOCqwwRepu2tLfu7v/t729jYnEBtVFEvgUP2VrfUpPCLgZ1adDFUF0Y7Szwj0FyB4ENT6FeQUl80pVpWfswIfh4NCvPyGGPWH+vo1qV2VJ1ShfIEArUW8GM7/X5SqrEo5fiWxNgRKf3X/bB0vwY0QeuvUPldaEe+f39vyrSPon9dWtY6hZb7+1UuU/5wkXrcv7d611+2OMv6W8BHVo9YlrUWZ9CMFAEEEKi9AANAAAEEEEAAAQQQQKA+AhO62l6fAU+6p5qyUJ2PP/49++d//mdlLaTCuMQTAvsJ6AKoLo4q3W9b1ldKgM6MIdCgN0omxsY4Dti12gL+eyke355Wu6ML07v4SujtU3HAUeelfTThqyhXofUqU5TLJ5fXZ51ubWmmubu4qMlSa8lWjqxY1ro5CRxC6YVaVBjGjQACCCCAQBUF6BMCCCCAAAIIIFAzASaAJ/aCBfvABz5gFy5esDwvfBI4WJZxAcf4QQABBBoq0BtWwa/SngUZBBBAYKgA75W7aPx/FeKdwCsr1vLJ4BAw2mVEAQIIIIAAAgggUAEBuoAAAggggEAdBbjKMKFXrSgKu3btmr3/b99vIfjVnAnVSzWLLMBxtMivfvPHXjR/iIywyQKMDYG5CMRPBnr7VMylBzQ6DQFN/i4vL1vo/uPREAL/PzENaOpEAAEEEEAAAQQQQODgAuyBAAII1FaACeBDv3SiU3QrKIIVudk/PfqYfe973zdNCIfgZV5uVtquuzkJAlGgd3zoGOmPEDc53JMfjDv+KmD/8uFqZS8EJiOgmQuFjkulqlWplpUfM3RH7qCI78U6z8asv1eP16V2VJ1ShfIEAgg0XGB+w9M3J/s7T/ldaEe+v2f6JKHQ1ztrnVKF8or4MUQZj0xvw57qoXJFf17LB4/UY+3ZzatyhYoIM3+RdCfwSpwEziyEzPQTQrAQdofWEQgggAACCCCAAAIIIIAAAtMWoH4E6i3QubpQ7zFUqvftPLe//Iu/sPX1dbN0IS2lleopnUEAAQSqIJDeIFNahT7RBwQQQKBBApV8ew0OrPCkbo9p9dc5lpaWbdnDPB+6k8DTao56EUAAAQQQQAABBBBAAAEEEEBgD4EGrGICeAov4g9+8AN79NF/su12ewq1U2UjBHTXi8L8Cl8jBsQgEBhHYEJ3/o7ThbH25VfpWHzsjAACcxPQHcV7NR4/quy1wYHW8V65H5e+QWhpackngZf225T1cxKgWQQQQAABBBBAAAEEEEAAAQTqIsCVmMO/UgP3zEKwtk/8fuQjH7Fz514auA2FCFic+GXy1/hBoBECdZ/AbsSLwCAQQKDyAnqvTFHJ25IrI7i0tGzLy5oE5rNiZV4UOoKAGQYIIIAAAggggAACCCCAQK0EmACewssVQrCXXnrJ3v/+D8S/BRzn+qbQDlXOU+CAbesWml7M4rRTG3vFAfvP5gjUSSD4BMOgMC+PMe5gUj2eqh1Vp1ShPIEAAggMEeh9FPB5vUH5IbtNrFh/51ehO38VqlipQvnphL9XDnzvZRK43ztkwRQqby0tWavVUpZAAAEEEJi7AB1AAAEEEEAAAQQQQKB+Apohql+va9LjL33pS/a1r32N+d+avF7T72bwJhSe8Ki3AL1HoCzAxG9ZgzwCCCAwREATwd1VmnFWdBdJdgsE/z+IpaWWhcD/ru3WoQQBBBBAAIEZCtAUAggggAACCCBQUwGuKEzphQuhZVub2/anf/KndunyZW/FqYu+MF/2NTwWUUCvfVjEgTNmBAYI6HwYUFzRol3d0nv7rkIKEEAAgfoLTHaOtubv9TN8OUPmxKL1AQAAEABJREFUnxH1CJktryxblrWMHwQQQAABBBBAAIHZC9AiAggggAACdRbgSszYr55fnRlQRyo9f/68ffhDHx6whRfxzXeOsCiPdEQsyngZJwKjCqRzI6Wj7sd2CMxFgEYRQACBmQmEECwLWWcSmK+DNn4QQAABBBBAAAEEEJihAE0hgAACtRdgAnjMl7DwSdyiCLY7CssLj9zsM5/5nH3zG9+0paWlMVtj99oJ+LFhA+8O9APD/OCJXx2r/KDw9bUbMB1GYBQBTfYq9CtIqfZRqmXlxwydc4PCVL9izPp79XhdakfVKVUoTyCAQEMFxh9W8F/te8X4LexdQ+5vtYr48cTz2rqc7++b1qcy5Q8X/l4Z3ze1dzdfblTFCx5FXlg5xBGCv0B6eBos2LL/f0SWyU9rCQQQQAABBBBAAAEEEEAAgekJUDMCzRDgKsIUX8fCJ4BV/cbGhr33r99ruhtYywQCHQG/CtzJDHneb/2Q3ShGoBYCoRa9pJMIIIAAAtMQ0O8AxTTqnlKdc6g2+MRvCP7skWUty1ot70Xw4IEAAggggAACCCCAAAIIIIAAAlMRaFClWYPGUrGhZJaFVuxTCMGeeuoZ+8AH/s508SbPzdLksHEHRDTiCQEEFlig9nfO8qt0gY9eho5AowV09+/kBsh75UEtQ/dvAfs8cNy1pUngDMeIMeMnmkMAAQQQQAABBBBAAAEEEECgbgJcQTj4KzbSHrp3U+GzwHGOt10U9unPfsa++tV/s9xngENI/3o/pSNVy0YIIIBAQwTiO2RnLPGr0DvZej7n9ew2vUYAAQT2EdC/U9xnkwOs1ntlitLvgAPUsIibhhB8/tfD08wnfzvR+Uemi+jBmBGYgwBNIoAAAggggAACCCCAAAK1FGACeAovmy5p9Yea0d8Efu/7/sau3biuRaKWAnQaAQTGF0jvkJoIUF41KtWy8mOGJpQHhal+xZj19+rxutSOqlOqUJ5AAAEEhghoQnWvGLLbxIozf6tV6M5ehSpWqlC+v2/lMuUPF/5eGd83+/f2zvQXsbyvwPLyki0ttSwE/jduXyw2QAABBMYWoAIEEEAAAQQQQAABBOorwJWDab52weLdv+WLaU/+4Af2wQ9+8Garvs3NBXIIIFBpATo3BQFNAGhyQOkUqp9FlUz8zkKZNhBAYA4C+gw7uWb1Xt+tTTPOiu4iyUEEgk8A+yTw8pLvxP9IOAIPBBBAAAEEpiNArQgggAACCCCAQM0FmACe8QuYtVr22c9+1v7pn/7ZCl1Vq/Gcx4zpGt4cp2LDX2CG1wCBoUMoOH+H2rCi/gIc3/V/DX0EuutX4dkdj9m+e822tR0DbdhC4f//sOT/T7EUJ4EbNjiGgwACCCCAAAIIVECALiCAAAIIINAEAa7EzPhVLPyKjf4G8F+997129uxZ8+s33oMQU+XL4St4NEKg/Koq3z+odPdGSvvXs4wAAgggMGeBBW0+/V5K6YIyMGwEKikQbHlJdwIve+84Rx2BBwIIIIAAAggggAACkxCgDgQQQKAxAkwAT+Gl1CWYGD7XF4rMdoRl8c7fi5cu2f/9J39s23nbrKUJ4N2RW5hC76hypgL6esNdkXe74K+v7gLvvc6+7MdHd+WYidrYK8asnt0RqLKAv+/aoIjnVzaBnquObqgd1ahUoTyBQK0F/NjW76YUGkvMe7nyCxmTG3SInw3NPxsODpvyT2o/NaNPCimf1ilNZZNJdewoVJtSj3hM6XOPyoh+gSIvbEcUvlyKm9t3JoGzDMubJuQQQAABBBBAAAEEEEAAgcMKsB8CzRLwKzDNGlBVRqPLMINC/fNrfxb8Qs0TTzxhH/7why33izyx3Ff4tR3Ppj3NvMiXeTRPIL2yeq2bNzpGhAACCCBQZwH9blLUeQz0vdoCOr4U1e5l7F3ln4ItLXEXcOVfJjqIAAIIIIAAAggggAACCCBQbYEG9o4J4Dm8qLrclYVgW5ub9vGPf9Ie/9734ySwvh46xRy6RZNzFeBUnCs/jc9ZoO7Hf937P+eXn+YrLsDxXfEXaN/u6XOn7upV7Ltx3waH2aevitIix1IJY6LZViuz5eUlC0GvtvEzQQGqQgABBBBAAAEEEEAAAQQQQKCuAlyJGf2Vm8qWV69csT/50z+xTZ8M5n7fqRBXuFLdBaxQF8tfwqhlAoFFEUgXq1Nax3Fz/tbxVaPPewnod5NC23B8S6HOkV7J9K3LSgeNR+UpBq0fv0zHUorUq/FrpQYJ6C7gpXgncAj8751ECAQmIEAVCCCAAAIIIIAAAggggECtBbhCMMeXT3f7hiyzp5562v7yL//S2nluIdR5EmSOmFNvesIN6JaaFL0v+tbF0HxCDenU3ism1AzVIHAoAb3PKXSMKlUlSrWs/JgR/DwaFOblMcasP9bRrUvtqDqlCuUJBGot4Md2+v2kVGNRyvEtibmHJmj9FSq/C+3I93dQnyy0j6J/XVrWOoWW40vtO6W0XKb84SL1uH9vb6i/iOUxBILpTuDM/9/C+EEAAQQQGFOA3RFAAAEEEEAAAQQQqL/AhK621x9iXiPQlIfafuyxx+wzn/60sqVIa0tFZBsooAugujiqtIHDa8KQGMMUBBr0/sbE2BSOD6qshoD/XorHt6fV6NDC9yK+Enr7VBxQIy/towlfRbkKrVeZolw+ubw+63RrK88wd4tIxhcIIbPWUsuCp+PXRg0IIIAAAggsqADDRgABBBBAAAEEGiLABPAcX8gQOlfi9PeAt7dze//fftAef/wJy7IlK/wKn2KO3aNpBBBAAAEz2xeh4FfpvkZsgAACCBjvlbM4CLKQxTuBQ+j8f8Ys2qQNBBBAAAEEEECgKQKMAwEEEEAAgSYJcCVmbq/mzosyWlrf2LD/8T/+h507d67XK5X3FsgsmACv/oK94As23GLBxstwaypAtxGolED8ZKC3T0WlekZnqiIQQrCs1bLAV0EbPwgggAACCCCAAAIIHECATRFAAIHGCTABPKeXVHf3FvE79vQSKMx0Ue/s2bP23ve+1/K8bUEF5uvidsZPEwXia+uvsV7nXREPgCaOmjEtvIBmLhT6OlClAlGqZeXHDN2ROyh659iY9ffq8XNX7ag6pQrlCQQQaIjA5IehX/t7xX4t6puT/Z2n/C60I9+/vz5JKPT1zlqnVKG8Qn1Rqsj0NqyMh8oVnjWlCuUPF6nH2rubV4UKFRETFSiK3PTtQq0s8/+XyCZaN5X9P+z9+bskVZ33e39X5K6BuZiEogXEEYduxVmcFRxxQnAAFUVBfW677T7nOtfzD5zr+eE557r7dN+3EyoizoqoONy2c4OKM4pTqwg4gGAxFFJFUbV3RpzvJzJXVuzcmbmHzIyMiHzvyu9eK1ZErOEVmbljx6rIjQACCCCAAAIIIIAAAggggAAC9RHgqsBGj9WU9mslLfvBD35gX/jC5/NJ4Cyz7sdBe2ZKbVItAgggMDuB+N4W09n1hJYRQACBRgpU8u1V09KKRopXYlAhSSxp8ateJQ4GnWiGAKNAAAEEEEAAAQQQQAABBGomwFWByhwwHYrEMgsWQsu+8h9fs2uuudaC96+dtv07jyoJjN0X3fWiyI/w2LVRAQI1F5jQnb8zU9D798wap2EEEEBgwwK6o3jUzvmpyqgN1rWO98p1cW1o42DBf4/QrvldwK2WtTy0TCCAAAIIbFyAPRFAAAEEEEAAAQQQqKNAUsdOz0Of9+1btI9+9KN2/Q3X20JrIR9ymqaW6ZbgfIlv9RYI3n2FJzzqJkB/EegTqPsEdt9wWEQAAQSmIqD3yhjZVFqg0uUCmgReWFjwSeDO7xLL17KEAAIIIIAAAmsQYBMEEEAAAQQQQKC2AkwAV+zQ6UJNHklid//tb/bhD3/Ydu7caSEEW1paYgK4Ysdrzd3RLTS94GW3Zjc2RGAjAsEnGAaFeXkeG6k07qM01uOp2lGRUoXyBAIIIDBEQHfcjoohu02sOPF5V0Xsgyou5rU8+fD3yoHvvd6ZyTc2ZzXqPxP2h/nvDUke5l8hhPyjoENQWbAQgvGFAAIIIIAAAgggsBYBtkEAAQQQQKDeAkm9u9/c3uvaTOKTwDt23GYf+vCHbM+ePbZ58+bORRtdL4vRXIIGjkwX3BQNHBpDQmCeBZj4nZ+jz0gRQGAMAU0Ed3ef/qxzt6F5SHRuGWPwePWfS/ko6ME2lCKAAAIIIIAAAgggMFCAQgQQQKABAkwAV/wg6qOgf/2r39hX/uNr1m5nFkyHLF7kUWp81VIgHsdadp5OIzBhAb0eJlxlmdVlNe9/mVa0hUCNBercdd31q+gfQ7nvXuW21j/W+VnW7wedCPldv4mFEKzV8jRJzEzrjC8EEEAAAQQQQAABBBBAAIEhAhQj0BQBXQVoyliaOY7MfOK3bd/45jftu9/9rmV+0WZ/aMhcxJFC9YPjVP1jRA9nIxBfGzGdTS9oFQEEEEAAgRECtV8VQrBWkliS8PPW+EIAAQQQQAABBBBAAAEEEEBgsECjSpkAruzh1KFJLPNrNIo9e/faxz7xKfvtdb+3dpp1y32lTwhbfldwZQcy3x3TwRt4d6A+BjEzyz86VvlB4etto1+D6iuWbbRe9kNgEgLBK1HofU6pL07yvUyvuUGRv1eqTbU3TqiObqgdVaVUoTyBAAIIVFSg/5OXdWYQuxrXKY1lk0m775d5Zd18fn4U3//zFXxbl4DsYvTv6L8nZKllWdtD6f6jnLRaPgHc6t+B5VUF2AABBBBAAAEEEEAAAQQQQACB+gkk9evyjHs8q+Z9LnBpcdE++MEP2s1/+cusekG7ExXwgzqyvtXWj9yZlQhUXEAXriveRbqHAAIIIDAlAf0MUEyp+rmodpTf8HPI4LuFwK+Ac/EUYZCTEaAWBBBAAAEEEEAAAQQQQKCmAvz2X/kDp0O0P+64/U679IMfsjvu2Gn79i5WvvdN6yDjQQCBKQjU/s5ZvUdPwYUqEUAAgQkI+Hyf6a5exXqr28g+w9vgvXK4TTlr9FxIksQWNi2YWbAQBofxhQACCCCQC/ANAQQQQAABBBBAAIE6C3AlpmZHL8sy+/Of/5zfCdxO2zXrPd1FoNYCdH6iAoW7k/KPQp9o5SVXtv/jNUtumOYQQACBVQXiu2381GWlg3ZSeYxB68cv03tljNir8WulhvULtJLENnUngY0vBBBAAAEEEBgkQBkCCCCAAAIIIFB7ASaAa3gINQl83e9+Z5deeqntuWdPDUdAl6cvoJf2qJh+D2gBgeECuvCv0ESAUm2pVMvKjxmaUB4UpvoVG6m/uI/q6Iba0SqlCuUJBBBAYIhAnGAdlg7ZrVes/brvPr13tOJyb8NuRu+s2kfRLVqRaJ1CK3THbzGKZcpvLGIP+/dW7/rLWC5LQHcCWyirNdpBAAEEEEAAAQTqJEBfEUAAAQQQaIaAZoiaMZI5G0Wapnbtz661z37us5aluoDGFZw5e9chb6gAABAASURBVAowXAQaIqD3L00OKK3pkJj4remBW0e32RSBigjk75Q65VOss09xkle7Ka9QPkbqdapMEcsmm+q9vltjnGXuLpLMRiDJPwKaXwdno0+rCCCAAAIIIIAAApUUoFMIIIBAgwT4jb/GB1OTwFdffbV95StfscyvCC4sbPbR6JAWw4t41EBAx6wG3aSLCCCwUqD2f8N45ZAoQaAnwPPbehY1z2jOdb1D2Mg+w9vgXGe4zYzW+ARwp2Wf/e9k+I4AAggggAACCCCAAAIIzK0AA0egaQJcian5EV1aWrIvfelL9o1vfMMWFxfz0egjovMM3yoi4LPzVoz+bsWLbjHtX88yAggggAACsxCIP5diOos+0GZRID8S8ZSiuKLEfN6HEtubcVONbl4fA50kHNFGH2QGhwACCCCAAAIIIIAAAgggsBaBRm7DBHBtD6sOXWJZGmzfviX7/BWftx//6Me2tLhkmgBW1HZoTeq4bp1ZEfEjEP2CW/45i57mY1aq45ov8A0BBDYqoDsWB4Xp9aXYaMVxP9XRDbWjYqUK5QkEai3gz239bIqhseR5L1eeGEtgxSmBT+YWy1arXNvqSAyL/v11ZqF9FFqnVKG8QodWqSLxvigtRnG99tM2SovbrJ6PvdWW3bwqVqiImIlACCH/E8CaBA5MAg85BhQjgAACCCCAAAIIIIAAAgggUF8BXYWpb+/L7HnF27p37732kY98xH7961/b5s2bLYRQ8R7Pe/fiVVaO07w/Exg/AgggUD0B/WxSVK9n9Gj9AtU8kuqVYv3jYY/JCYQQ8t8ZWkkrTydXMzUh0AABhoAAAggggAACCCCAAAII1FyACeCaH8AQOhdugrXs3nv32aWXfth++YtfW9pOrd1um03sjjevao4f0x86L8XpG9NCdQXq/vyve/+r+8ygZ1UQ4PldhaMwiT6s/87dSbRarIPnUlGjCvkQQt4NJSHR8Qn5JwnlhXxDAAEE5liAoSOAAAIIIIAAAggg0AQB/abfhHHM3Rh0/2geft1Gn6CXdtNdu3fZhz/8Ybvp5pt6/5Ofj4Ou6tMjP4LdzsWPhe4uklRJgL5MVcDfvPL6Y5ov1Owbr9+aHTC6u6oAP59WJarRBjqa6q7OF2NoufzQe2WM2Kvye0GLgwWSfBbYer8/GF8IIIAAAgjMpwCjRgABBBBAAAEEGiPABHAND6UumfVHCD55okgSu/3OO+yiiy6y6353Xf6/+NN2O09rONTmdlm34cQwHU0NVakujCpPINBkAX+/MoV+BCnVWJVqWfkxI/jraFCYl+exnvoHbRvr8VTtaBOlCuUJBGotoOe1/zzq/YzyweR5L/csj/EE4gTssHS82lfu7UfSYlsr15ZVoueOor899a6/jOWyBUIIFkIw/2ZJ6PwcDsGXjS8EEEAAAQQQQGDeBBgvAggggAACzRLo/JbfrDHNz2j82ky8qBdTL8rHv2PHDvvQhz5kN998syWtzt/1CiGuzTfhW2UEdAFUF0aVVqZTdASBKQs06P2Iid8pP1dmWP3cN+0/l/Lnt6dzb1F/AH1aTIzZjEbnOt2W8/9UwPOqq1GJJP+p7N9C0K+HnqlEr+gEAggggAACCCCAAAIlCdAMAggg0EAB/YbfwGExpCQs2O2332kXX3yx3XjjjaZlMx3u/sAKAQQQQGAsgUzvq2PVwM4IIFBBgXnokuZhyxsn75XlWa+/pRCChfXvxh4IIIAAAggggAACCCCAQO0FGAACTRXgSkxTj2x3XLfe+lf78Ic/bL+//vd+UYfLOl2WmiQcr5ocKLq5IQHu/NoQGzshgAACCJQhMJdthBAsSRILIXgkxhcCCCCAAAIIIIAAAggggAACDRdo9PD4zb6Ghzd4n/Pw+ZOQJVaMLAuWh2/gWTP/duutO+ySD1xiN918ky20FnxvHpUR8ONjA+/MTryLwWOjD33M4qjYaL3sh8AkBPzNyxR6jipVnUq1rPyY4e+LNih6r7Ux6+/V469TtaPqlCqUJxBAAIEhAsHf6kbFkN02XKwzCYU++lmVJN6+IvZBZcW8licf/l6Zv2+q5m5e5z8KFRGlC2RZ5r8v7I/UlxU+66tH6f2pXoP0CAEEEEAAAQQQQAABBBBAAIH6C+gqTP1HMc0RVLRuXcwbFCu6q438Yt+O23bYu9/1bvvdddf1JoF18WfF9hQggAACpQr4G1TeXkzzBb4hgAACCExKoJJvrzpBVUxqkNQzKQGfC87vAtadwJOqk3oQqJUAnUUAAQQQQAABBBBAAAEEGiLABHBDDuTKYejQKnyNX19LQudvAr//fRfb9dffaLr5Lkv9imB+90V3O9+Ux3KBqS3JXWF+cKbWCBUjUBeBCd35O7Ph8h46M3oaRgCBsQTKffcqt7WxYOZ455B0z009CYFjNsdPBYaOwFwKMGgEEEAAAQQQQAABBJokwG/1TTqahbH41K7mePeHX8TRfOOdO++0Sz90qd34hxut8z/7fUVhP7JlCchdUVZ7tLMBAXZBYI0CdZ/AXuMw2QwBBBonUO67l1qLoTPVxnE2akDBQvd3BeMLAQQQQACBeRBgjAgggAACCCCAQOMEmABu3CHNb+7tTfzG4YXgl3EUSWK33HqrvfMd77Trrruu9/e/4nakUxLQ7HsvynjZqY1RMaVxUi0CVRAIPsEwKMzL81hLJ0dtE+vxVO1oU6UK5QkEEECgogJpMFPEUxJ1s5jX8uTD3ytN0V8zk8D9IlVZDkmwPIKnQeeTVekZ/UAAAQQQQAABBKYhQJ0IIIAAAgg0U4Df6Jt5XDujCp2LfLrQF6Ozwmz3PffY+y9+v/3sZz+zfLY4riCdooAfEFNMsQmqRgCB8gWY+C3ffNotUj8CcyKgyd/yhlqYBA4++asor3Fa2oCAz/9a4pPBG9iVXRBAAAEEEEAAAQQQqIcAvUQAAQQaLMAEcIMP7qihJUnLdu26xz7y0Y/a9773PVtcbPtEsE9OZv6UiGGeH1UJ68YQkK17j1EDuyLQHAG9Hmo8Gr1n1rj7dB0BBJYLNHEp8fnWYsxmjDV/r58N2mxb9Rlg/c4QAsdutgeC1hFAAAEEEEAAAQQQQGAaAtSJQNMF+G2+6UfYRk8y7tu71z76sY/at7/9bVtcWlqu4RcLlxewtHGB0cdh4/WyJwJ1F4ivjZjWfTz0HwEEEECgxgJ0vV/Afzy3WvzK2M/CMgIIIIAAAggggAACCCCAQK0F5qLz/DbfwMPs12nyad/8k/X0aXvx8589zbJgijTLLA+tzxL77Gc+a1dccYXt3bfX2mm7gSozGpJ7m/uubD2HN8s/Olb5QcEMvPHVUIH4LqUfQcprmEq1rPyYodfcoMg/1WASbaiObqgddVepQnkCAQQQGCKQnxb4292wdMhuNS/uvl/mo+jmI0BexreqC4SQWPCoej/H7x81IIAAAggggAACCCCAAAIIINAcgaQ5Q5nwSGpenV9btEExbFiZZXblf15pn77s07bUfyfwsJ0oH1NgtQne1daP2Ty7IzBTAb1DzbQDNI4AAgggMDMB/QxQzKwDNLweAT9U3AW8HjC2raUAnUYAAQQQQAABBBBAAAEEGibABHDDDujah6NDr+jskaZmiu9852q7+P2X2K7du/KJ4GxO79DoqPAdAQRKEaj9nbP730tL8aIRBBBAYB0CPndnIbNlYTP54r1yJuw0igACCCCwqgAbIIAAAggggAACCCDQRAGuxDTxqK5hTH4d0PLwq4Ka47UQrJOa/eKXv7CLLrrIdt6104L/W0N1bIJAkwQYSykCegfqNpR/FHo3X8skrWWv6TQCCMyHQHy31XlejNmMXO+VMWKvZtMTWl2/QAj+W0GSWAhh/TuzBwIIIIAAAtUVoGcIIIAAAggggEBjBZLGjoyBDRXQJbehoYs6HjfccKO9653vshtvvNH8So/xhQACCExOIL4DaSJAedWsVMvKjxmaUB4UpvoVo+pfyzrV0Q21o12UKpQnEEAAgSEC/Xfi9i8P2a1XrAnc7rtP7x2tuNzbsJvRO6v2UXSLZpDEHvY3rd71l7FcZYFgIe9eCJ00X+AbAggggAACCCBQWwE6jgACCCCAQLMFmABu9vEdPTq/dqMLgsXQDvnluCyzHbftsPe///3202t+qmICAQQQmIKA3nE0OaB0CtWXUSUTv2Uol9MGrSBQcYH8ndLP37rzcOvqber7xVjXjhPbWO/13crizHd3kaQeAiEJFgK/PtbjaNFLBBBAAAEEEEAAgZECrEQAAQTmQIDf4OfgIK9niCEESzxC0jLLErvrrrvtk5+6zL797e/a4mLbsuJscZ43viYiwEtxIoxUgsAsBPy9chbN0iYCpQjM0fO7FM+KNRLyGeWyOsW5TlnSU2nHfz/YX2/YnyWHAAIIIIAAAggggAACCNRMgO4iMC8CXImZlyO9gXFm5v+yzO6+2yeBP/kp+8THP2E7d97lpT43bIULP9kGKp+rXQRUjP7BR8uY9q9nGQEEEEAAgVkIxJ9LMZ1FH2izKJAfiXhKUVxBflwB9kcAAQQQQAABBBBAAAEEEEAAgeYLzNUImQCeq8PdGawuHubhFxBDltiysMQ3Siz1iV9fbflHBXpJ6gvf++GP7AMf/KD95dYdlupfCBZCYiEP5YMlSbIsbN6/dGvNiogfgRh8Jt3DFIJSmigzgVAbo2ICTVAFAlUV8Pc1GxTd97fxu63XaTfUjipUqlCeQKDWAv7czj/hw38mKdVYlPL8lsTMI/j5mB+h3rtZf76/g34U87MMnc9pXaL9PVSPQmVKFcpPJ2IvVXs3nz+n1DuVEVUTyPzEf1CYnjv5+X+wEHQsq9bzjfaH/RBAAAEEEEAAAQQQQAABBBBongC/ufcf0zlZDj7OQeHFAx9+vccynxS+4fob7N3vepddd93vfTn160DBw+cxfZ3WD9yZwgECElWxjoJSAgEEEEAAgaoI6GeToir9oR9jCcRTjrEqmfTOen4pJl0v9ZUlEALHryxr2pmyANUjgAACCCCAAAIIIIAAAg0VYAK4oQd2/GHpqZFYElrLwiyxO++8yy655FK76qrvWJrfIRA89Ulg3V5SyYuMa9eY3ZbJ7JqmZQRmLlD353/d+z/zJwAdqLQAz+9KH54xO1fu0S23tTFp2H2EQAhhxFpWIYAAAvURoKcIIIAAAggggAACCDRZgCsxTT66UxqbPh76b3/7m33us1fYZy7/jO3Zs8dbCpb5P8/wWLOAZssV2kEf16yUmKEATc9EIF5EjulMOjFmo7x+xwRk98oJ6GeTQh3j+S2Fpka5R1etxYjPr6bKNn9cIQQLITR/oIwQAQQQQKCpAowLAQQQQAABBBBovAATwI0/xJMfYOIXe1rJgrXbqV111VX2vve9z3b89TbT3woz8wtBXNOzVb/0x/Zi9CbOBacLo6vuvYYN9NIeFWuogk0QmJqAv0/ovcL0HFVeDSnVsvJjRvCLxYdzAAAQAElEQVTX0aAwL89jUP3rKYv1eKp2tKtShfIEArUW0PPafx71fkb5YPK8l3uWx3gCmb/VjYrxal99b31YiyL2QXsU81qefOi5o+iv2Z9n/UUs10wgWAihZn2muwgggAACCCCAAAIIIIAAAgjMh8CErrbPBxajXCmgS3c33HCDvfOd77TrrrvOltrtzkZaoegs8X2kgKB0YVTpyA1ZiUCDBBp0wZiJ3/o/LxnBEAH/uZQ/vz0dsgXF9RbQ5G95I9C5Tre1/D8V8LzqatQ2CSH4BDC/Ttb2ANJxBBBAAAEEEEBgHgUYMwIIIDBHAvzGPkcHe9JDzTK/cOdXDtvtzP72t1323vddbF/4/Jdsz569lvoqs2CW3+Gnp5nCF3kggAACTRPIeH9r2iFlPPMlMM+j1TxseePnvbI863JaCiGU0xCtIIAAAggggAACCCCAAAITEKAKBOZNgCsx83bEpzTedrtt+/bts29+85t2yQc/aLfddptPAuezwIUWuUhUwFhDFq81ILFJbQX63x9qOxA6jgACCCBQXwF6PqZACMFCCGPWwu4IIIAAAggggAACCCCAAAIITFVgLitnAnguD/v4g87v/vVqMl3vSfybRxYSSz37y1//l/3bv/9P+9FPrjFtlyTxaeYrfR/Tx0nG0PI8RwfQBWTUH10vX8sDgWYJaPJXoY8DVarRKdWy8mOG7sgdFL1PJBiz/l49/ppVO6pOqUJ5AgEEEBgioDtuR8WQ3SZWnPhbrSL2QRUX81qefPh7Zf6+qZq7eZ3/KFRENEAg1HQSuAH0DAEBBBBAAAEEEEAAAQQQQACBIQK6CjNk1ZwVM9yxBYLXoEhCsDvuvNM++tGP2Sc+/gnbvXu3r+GBAAIIDBLw2Yi8OKb5At8QQAABBBotoDNGRaMHOTeDCyH4BDC/Vs7NAW/KQBkHAggggAACCCCAAAIIINBwAX5Tb/gBLn94ekoltmlhs6XtzL73vR/Yu975Hvv972+wVtIy0x0guksuhpdU4VF6H3TXi8JC6U3TIALVE5jQnb8zG5je92bWOA0jgAACGxYo992r3NY2jMKO6xYIgfPZdaOxAwIIzFSAxhFAAAEEEEAAAQQQmAcBrsTMw1GewRjjvXz6SOg//PlP9r6LL7b/+NpXbWlpyXvDRSLLJ35xsGp80QsExhSo+wT2mMNndwQQqK1Aue9eai1GPFOsLR0d7xMIgfPaPhIWEUAAAQSqKUCvEEAAAQQQQACBuRFgAnhuDnV5A9UlPYUu8alV/R3g3bt22RWf+7xd+uEP201/ucXStlkIuiPY5uNLd/v2gpfdfBx0Rjkzgfg3xvtT07uSotizjeRVRzfUhqpQqlCeQAABBIYI9E4FfK5sUH7IbhMr1n/MU8S2VXExr+XJR/f9ckXFOltcUUgBAggggAACCCCAAAJTEqBaBBBAAAEE5kuAmaj5Ot7ljrZ4cTMJlnlce+3P7Z3vfKddffXV1l52N7BvXG7vZtCaxqiYQdM0iQAC0xNg4nd6ttOumfoRmHMBTf6WR6CJ4G5rwSd/Fd1FkmYIhBAshNCMwTAKBBBAAAEEEEAAgWYJMBoEEEBgDgWYAJ7Dg17mkEMI+YWgEDqpWbDdu++xyy//rF1yyaV26y1/NcsSS5KWmenp2A0v6yx7cSMfGmdo5MgYFALrF9DrYf17VWaP/P2qMr2hIwggsEaBedos8fnWYsxm7DV/r58NWs1a5dy2ZgeM7iKAAAIIIIAAAgggMBcCDBKBeRXgSsy8HvmZjjtYmqb2i1/80t79nnfblVddaffuudcngfuejn6xcqbdnGjjXBCbKCeVNUggvjZi2qChMRQEEEAAgaoK0K8pCITQ+VkeQiedQhNUiQACCCCAAAIIIIAAAggggMB6BOZ6274Zt7m2YPATEtAlnzx8AjdkiS0L82UPayWmjx3ceeff7DOXf87e9/732R//8EdL24WPB1R/fH/dIbw/vGbtGEPbVDnyfiYDeqhxZmb5R8cqPyh8vW30a1B9xbKN1st+CExCwF/HptBrQ6nqVKpl5ceMFe8bXq/K9N6Tx5j153V4nUrzer0+pQrP8kAAAQSGCQT/0T4qhu1X7/Lu+2U+iG4+Pz/S+35eyDcEShagOQQQQAABBBBAAAEEEEAAAQSaL6CrMM0f5agRsm4qArqkNyh6jWV+BbS3YPb7319vH7z0g/btb3/b9t67t7CmP1ustX9d3ZaXG6zs/WrrV+5BCQL1EdBruT69pacIIIAAApMU0M8AxSTrpC4EEEBgDQJsggACCCCAAAIIIIAAAgjMiQATwHNyoKs3TD31FN2eZcHuuH2nff7zX7R/+/f/Yb/5ze+snWaW3yRo0/uiZgQQqIBA7e+cLbyXVYCTLiCAAAJFAU2z9t91XFxfXp73yvKsaQkBBBBAYJAAZQgggAACCCCAAAIIzJMAV2Lm6WhXaKw+tWt5+FVJn/u1GPrbwLfeeqtdcskldtlll9ldd921rNfaZ1kBCwhsXIA9ZypQeDXnH4U+086M2bg+Xn3MKtgdAQQQmJJAfLeN51pKp9TUKtXqvTJG7NUqu7AaAQQQQAABBBCYjAC1IIAAAggggAACcyfABPDcHfLZD1iX/IaGJoS9i4uLi/bDH/zQ/v3f/91+8MMf2K7duyzNdNHQV/JYg4Be2qNiDVWwCQJTE4jvAHpNK6+GlGpZ+TFDE8qDwlS/QvWPE6qjG2pHVSlVKE8ggAACUxLQ5G333af3jlZc7m9W76zaR9G/rrzl2MP+FtW7/jKWEUAAAQQQQAABBBCYtAD1IYAAAgggMJ8CmiGaz5Ez6tkLaLK3P2KvvFwf//y3u/5mn/zkJ+2SSz5o1//+ehXFLUyXDfv+lHBvHRkEEKiLgF7JmhxQWpc+9/WTid8+kBos0kUEaiqQv1N2z5HWO4TU94ux3n0ns73e67s1xc+k7i6SIIAAAggggAACCCCAAAJTEaBSBBBAYI4FmACe44Nf6aHrCqdH6tcKM79aecP1N9r7L/6AXXbZ5bZz59988jeYyj1jmW5rGRaVHmSxc7wUixrkEaiVQO3/hnGttOls2QINfH6XTVjl9jQPW17/ONcpz5qWEEAAAQQQQAABBBBAAAEEEEBg3gW4EjPvz4AajX/f3n32ve9/397xjnfYVVdeZffee6+FkFjwf+aReShdFpmZJol74YvlP1brROh2KabdRRIEEEAAAQRmKhB/LsV0pp2hcRfIj0Q8rfBlHusWYAcEEEAAAQQQQAABBBBAAAEEEGi+ACN0gcSDBwKlCujiZR5+ATNkiS0LS7wviWU+sauwxLcshi/eeddO+/yXvmjveNc77Zprf2ZLWWpejZnvmt8I7Ntn3QihZcHrMgtmefhG2rAXNt2vkJkPsC9S63x5n9ThvF8q8eW8X8oTCCCwYYHMX+eDIn99+boNVxx3VB3dUDsqVqpQnkCg1gL+3NbPphgaS573cuWJsQRySv9xPyxdrXKdVuhIDIv+/b2p/CwjVcZXJn5aolA9Ci/qnaYoP52IvVXt3XwEUBHRKIGQn3ebhRB6YZX5oiMIIIAAAggggAACCCCAAAIIzI+ArsLMz2iLIyU/U4HgrQ8KL17TI0tTu/XWW+0jH/mIffCDH7QbbrjR9/Ma/WKTZ/oeXm4x+lbNbNGvwOZtq195hm8IIIAAAghUREA/mxQV6Q7dGE8gnnKMV8uE99bzSzHhaqkOAQQQGCZAOQIIIIAAAggggAACCCAwZwJMAM/ZAa/fcPUUHRFZsF//6r/sfe+72C699MP2l5tvMZ8btnY7s2zEBc/qOWiM1esVPUKgHIG6P//r3v9yjjKt1FWA53ddj9xa+l3u0S23tbWMn22mIxBCYqEbZkz0G18IIDBzATqAAAIIIIAAAggggMA8CiTzOGjG3CyBzGd677nnHvvpT39q73nPe+yzn/2s3XzzzT4JHD9quTNenxLuZCrzXTPUCnVoeV9VQkxNgIorJRAvDMe0Up1bY2d4/a4Ris1qI6CfTQp1mOe3FJoa5R5dtRYjPr+aKsu4EEAAAQQQQKAiAnQDAQQQQAABBBCYWwEmgOf20Ddn4CEES5LEWkliu3fvtu9dfbV94AMfsM9cfrndcecdphsP2u22pW2/6FiV6436w3sxLHZKqffR+EKg6QKa7FXoR5BSjVeplpUfM4K/jgaFebkpxqy/V4/XpXZUnVKF8gQCtRbQ89p/HvV+Rvlg8ryXe5bHeAI5ZYG3f3m82lffO/W3WkXmqUJ7KFUoP53Qc0fRX7tD9Bex3DiBEIKF0InGDY4BIYAAAggggEDFBegeAggggAAC8y0woavt843I6KsnsOvuu+1HP/6R/eu//qtddtll9pdb/mKtViu/AFW93uoCaIzq9Y4eITAdgTCdamdRKxO/s1DfWJvstU4B/9mUP789XeeebF4PgelO/PYbFCaB48x3/yYsI4AAAggggAACCCCAAAKTEKAOBBBAAAFjApgnQSMEktCZTAqhk2pQWZrZ3r2L9oMf/Mgues/77DOf+Zz96U83WbvtF7IzPfXXEqqpjNjf7zJaow0EEJigQP5+MsH6qAoBBKYiMM+VJn7qU4zZWOi8azYt0+psBULQsedcd7ZHgdYRQAABBBBAAAEEEJgfAUaKAAIdAf023snxHYGGCgQLPhG816666iq75JJL7IrPXWE7d+603icvz3zcoduDmHYXSRBotIDPRjR6fAwOAQQQQKBCAnQFAQQQQAABBBBAAAEEEEAAAQSaL8AICwJMABcwyNZRQE/h/ZFlwZaFDyn1mV4vtoXNm2zXPbvt+z/8gf3//+//yy67/NP2p5tu8rVmWq8PJlRajBCChbA/vLrJPIqNWOjWqVRj6S6OlWg0o2KsytkZgTEFNPmr0HNUqapTqmXlxwzdkTso8g+9mMRrTHV0Q+2ou0oVyhMIIIAAAgWB7vtlXtLNx/OgvIxv8yAQgs5zZzVS2kUAAQQQQAABBBBAAAEEEEBg/gR0FWa+Rs1o50xg8MWmLMvsmp/+1N773vfahz78Ifvtb39ri4uLJduob4qSm6U5BColoIlfdSimyhMIIIAAAs0W0PmPotmjZHQIIFABAbqAAAIIIIAAAggggAACCMypABPAc3rg52fYuriop3knrHsHYJqaLS227d5799kvfvFru/jiD9oHP/ghu+aaa/M7iOWT+kZZ6vtlC77oab6vZ6fyUP1TqZhKEaiBgL8ga9DL4V3k9TvchjUIIDBrgeAdCJlZMWwmX7xXzoSdRhFAAIE5FmDoCCCAAAIIIIAAAgjMswBXYub56DP2XEAXRnVH8PXXX2+fvuwy++///b/bt7/9Hbv77l0+GWweftU033LS31SvQvXWfQJMY6h80EEEpiTA63dKsFSLAAITEIhnGvFTl5VOoNoNVKH3yhixVxuohl0QQAABBBBAAIHVBdgCAQQQQAABBBCYewEmgOf+KTCfjif9FgAAEABJREFUACEECyFY4hFCsFbiL4Uss6WlJdvx1x32pS992f7t3/6HXXHFFXbTTTfZvr1LlqW6WOnb2fCvEDr1htBJh2657DYc1astlerCqPLjhvo5Ksatn/0RqLBA8NfRivAyizFu32M9nqodVadUoTyBAAIIDBHQ5OuoGLJbr1j7+jtP792sP9/bsJvRmYX2UXSLZpDEXvY3rd71l7GMAAIIIIAAAggggMC4AuyPAAIIIIAAAhLQDJFSAgEEugK6HKmPf77nnnvsJ9dcY+9+97vt4osvth//5Ce2886d5vPE3S0nlajFGJOqk3oQQKA0ASZ+S6PecEPsiEBDBHS2YMEHo/BkPY/U94mxnv0mt60mgru1xf8I110kQQABBBBAAAEEEEAAAQQmIkAlCCCAAAI9ASaAexRk5lEghGAhhHzoIYQ8r7uCYyzuW7J2O7M//OFP9unLLreL3vs+u+KKz9tNf/6LWZZYkixYEhZ8UjjkyypbHirvRt7KsG++zbBVlCPQeIGa/yjy94LGHyIGiECNBeh6RyDx2eMYnZKyv9f8vb5sLtpDAAEEEEAAAQQQQAABBBBYlwAbI4DAcgGuxCz3YGnuBEZNvPat8wninTvvsu9+97t28QcutosuuijP33b7ba7Wt62XdB4qj9EpWfld61UaU+UJBOZFID7vYzov42acCCCAwPoF8ndKn8g1xfp3n8c9GHOFBEIIFkKoUI/oCgIIIIAAAggggAACCCCAQEMEGMYAASaAB6BQ1ByBLMtsdJivD70w00si6S77ulAI8+38imvS2mR77t1nN/7pT/aFL33Z3vGu99jHP/kpu+6GG23vUtuykFjajWWSmVeWF3Q+AjEEX/ayxLftRRIs8S4keZpYCJmH8YVAwwT8uW+KxMel1JPesvJjhu7IHRTd1/eYtfvu6nc31I6XmFKF8gQCCCAwRCBkZqPCVvnSvt13n947WnG5f3e9w2ofRf+68pZjD9ViN+/nP37CpAICgSkKUDUCCCCAAAIIIIAAAggggAAC8yugqzDzMXpGicCEBXxu2bI0s3vvvdd+/atf2fvf/357xzveYV/84hftxhtvtMXFxb4WdRl2f5EmpjtLxfJivrOW7wg0U4DnejOPK6NCAIGqCVTz3Va9UlRNi/5MUyCEzq+eIXDsp+lM3V0BEgQQQAABBBBAAAEEEEBgzgU6v4XPOQLDb77A5Eaol0wngiXWbqceme1bbJuWb9txu1199fft/e+72N71znfbt/7zSrv55lts374ly/xfCC0LHllqPnmsi18K8y+lHrojxus187yZJb5tsMSXgvGFQGMFan/nbNLYQ8PAEECgOQK6CzjGbEbFe+Vs3GkVAQQQmD8BRowAAggggAACCCCAAALmM0soIIDAxgWG3MHQTlP761//al/+X1+2973vfXbppZfa17/+dfvLzTdb6ut0968mhPsbzu8q1rf+FSyPI8C+lRTI9vcqpPvztczVvf+1RKfTCCCwRoH4bqv/YxZjjbtOeDO9V8aIvZpwE1SHAAIIIIAAAvMuwPgRQAABBBBAAAEEugL8V/wuBAkCGxFIfAI4hvYPISixVtJ5aS0sLNjevXvthhtusG9980p7z3susosuep9dedVVdqP+ZvDefb69tg2W6aqsL2Vp8Eliy8OsU5/xhUCjBHThX6GJAKUanFItKz9maEK5F15nzJvn8xiz/ryObl2qW9UpVShPIIAAAkME9KN+VAzZbcPFemeN7W24krF37L5frqhHvVtRSAECCCCAAAIIIIAAAhsUYDcEEEAAAQQQKApo5qm4TB4BBKYkoDt+9XeB//znm/K7gT/ykY/Yu979bvvcFVfYr3/9a9u1a5elWWrabkpdoFoEKiigCQBNDiitYPfW0iUmfteiNJttaBUBBHoCaTCL0SssNaP3+m6Ds/0s6m4nSBBAAAEEEEAAAQQQQKAxAgwEAQQQQGCFABPAK0goQGAyAiH4lVavKoRgIXhY8KXEfI7XI+R/F/j22263H/3wh/axj3/M3vOe99gnPv4p+/73fmi33rLD9t67aLorOPXrpUqDtcz0t1KXhfGFAAIIIIDA9AT0M2d6tU+1ZipfXSCU+n9v+LVj9SPCFggggAACCCCAAAIIIIAAAusVYHsEEBgswJWYwS6UIlCeQHdy+G93353fCfzlL385nwx+z0UX2ac//Wm79ufX2l133WWpZoIH9UoXb/tj0HZDy+LOQzdgBQIIIIDAXAroPy5p4DFVnkCgFgJ0EgEEEEAAAQQQQAABBBBAAAEEmi/ACEcIMAE8AodVCKxXIMsyWxYhsWy1sGBLPgebemjbVMu+cNvtd9hPr/2Zffryy+1/vvMd9s73vNs+9/kr7Be/+qXdetsOW2y3zULLQiEy00V6f1ln1v1KPS2GLxYeIcnMu9cNz4dgIQTfIoZnhzxCCPlYh6ymeBUBPU+0idIYWi5G5s+DkdH/fCssqx59pLjSQaE2Va50zbFaf/rXF/qjNtSfYqhsWMS+KV136I7FQWH+2sgj1hif58PSuB0pAvMk4K+T+EdjlWroSvWaUp4YS0B33I6KsSofsHN8d0uV8fX+Y98UsQ9eZMW8licf/pzqvfd28/lzqtupyTdIjXMvAAACCCCAAAIIIIAAAggggAACCOgqTLMVGB0CNRAYdQk08/7v3bvX/nrrX+2aa35qn/zUp+yiiy6y91z0Hvvc5z5rP/rRj+xPf/qT7dmzx0wb+/arPeKk22rbsR6BZgvolTcsmj1yRofAaIH4uhi9FWtrIrDGc4NyR8NzrFxvWkNgjgQYKgIIIIAAAggggAACCCCAQC7ABHDOwLemCtR/XHqJJj6vm1iaX8ANloSWpe3Mbr/tDrv22mvtS1/6kl1yySX2zne+0y699FL7zyv/0375q1/a7l27TZ8a3V5KfXufG87vtjHPdKJzZ2mwTDcIW6edkPgFWX+Y5d+Mr+kJhNAxDiFYCEPCj4eOydAYtl+3PAmJDYsQhrQ5qny1/vSv76urvy8hDO+D5EMISioc/rrRXZExKtxTuobAxgX8eb7xndmz4gLlHt1yW6s4Pd1DAAEEEJiCAFUigAACCCCAAAIIIIDAfgGuxOy3IIdAJQVGTYFpTjjzSTfFnX+7y66/4Xr75je/ZZdd9mn71//nX+2d73qXferTn7ZvXXWlXfOzn9lNN99s9+zZY7oDeP9gCy2oQiss79+ojjn6jMAUBXidTBGXqmcuoB8GCnUk/19CyhANFCj36Kq1GPH51UBUhoQAAggggAACsxCgTQQQQAABBBBAAIE+ASaA+0BYRKCKAkkIpjD/0iVT/S0/hS+az+Zau922VqtlliSmG30tJNb2a6y33XG7/ea3v7GrrrrKvvCFL9iHPvwR+/f/8T/t4osvsc9//ot29dVX229/91v7y19usZ137rTdu/eY7i5OvB4LwdI09erVolnwf9b3FYKXTiD6qmURgQkITLMK/egMhQa07ItZN/UsDwTqK+A/PIK/78fQQPK8lytP1FpA5w4KnSsoNBilCuWnE3ruKPpr9+dZfxHLCCCAAAIIIIAAAgisW4AdEEAAAQQQQGCQAFerB6lQhkBNBHQRV6ELt4pit3VZVaFLrj6Na+0stXv37s3jzzf9Of/bwd/45jftEx//hH3gAxfnHyP94Y98xD72sY/ZF774Bfv+979vN95wo91xxx3WXmpbCMUJr2JLE8iro4oJVLWuKtTmqFhXZVPYeFTftG4KTVJlUWDQc75QxjEoYlUrT28mJOBP8qCfIp5OqEaqqZZA/7nDdHun51K3hfw/FfC86mqQIIAAAggggAACCCCAwEYF2A8BBBBAYKgAE8BDaViBQH0EQgj5BG0IoXensOVfeokXwyyY+TaJLSwsWLvtU8N+9XdxsW13/e1uu+Uvf7Hrr7/efvLjn9hXv/pV+/gnPmnvefd77f/8P/9/9q//+m928fsvscsv/6x96Ytftu9852r7xS9+Zdf97nr7059ush07bre7dt5te+9dtPZSlkfms9OpX+9Vmnk7Sk13SXYjWGKL+9rWbmem7bxnFpLWslCZ/v6xtomRts0mEl5xOiLavm5keL9jn5Sut09Fi4F5Kx67jeSDWX7EB6UD6usel4F92ci6Ff3v78eAPnT3CaFl5nmlQyMJ/lwZEcHXdcMr8+dYakvtpf2x5Pmh4c/LpdTic3l/qjKt84jHX8/3PO9lysdo+/IaYlmfiv3ry7e9r6PD21vaH/qo9zIjzTIbFGX2odiWjrki9TcXfUpC6u93o6LtL+B1xRqOrdodFOqTwjT/NSzU+aBv5UfmHVN4YkNj0t3qd+irX/3ZH52VIXSAQggWgoeFfEXopvkC33KBxH2LkReW/k3v+aU3SoMIIIAAAggggAACCCCAAAINFWBYCCAwWoArMaN9WItAxQXChvsXQvBL5B4x1ZLnexX6xeL8wr8XbNq82e655x6f5N3hE77X2TU/vca+9c1v2ec++zn7zGc/Yx//2MftYx/9mF38gQ/YxRdfbO9973vtPRddZB/7+Mft4x//hH3xi1+0L33pS3bllVfalVddad/7/vfsBz/8oV177c/txhtvtN///vf5xPMNN95gf7jxD8vij3/6k/3l5r/YLbfeWohbPL+GuMW3GRle5y3D41ZfNyqW98nrudXbKzNGjs374v2/ZUjEcS1bP+m+r+ifGxX6E/swLF3Wt8J+ay4vPGd27NiR381+18677K5u7LzrLhsdO339oPD9vI6dO3faTsVdOztpsUzla4y7fL+1xOi+3tXtQ+yLp6uNb43927nG7e7y7QbHXT3zu3ysQ8ehdWuOnSvH6+3v7Madnt55552m+Nvf7rZdu3fbrl2jY7evX1d4nbtHRN6mrx8nVX927d7lfZ983L1rlw2LntWo/vv+u0aGvIf1e8A6jXNU+PHZ1YtOvXfffbfpGOzyfuzdu9d/ZPkUsf/sSrPUf3LxmFMBho0AAggggAACCCCAAAIIIIAAAs0XYIRrEGACeA1IbIJAlQSCOpPmV7jNdI079ZJuBNNLuhPKhyyxZdFdn4XE1hbehFfvl9S9qcyW0rYttpfMNFGsuy9biS0uLZnKdt2z2/bcu8fu9MmwO3beaTs9/cMffTLX4+e//IVd+/Of23e/d7V957vftW9+61v29W983b7wpS/aZZd/2i73SWSln/zUp+xjn/DJ5GJ8/GP2kY991D7y0Y/04qMf+5gNCk04F+Pjn/yEjYpPfOqTNio+edmnbFRc9unLrBifvvxyGxWXf+YzVoxR22pdcdtB+c987rM2Kj57xedsWHzu81eY4vNf+LzF+IJP1I+KL/ok/nriS1/+X1aM//UfX7ZifPkr/2Gj4itf/YqNjq/5+uHx1a993WL8x1e/Zoovf+Wr3mYnvuJlo+KrX/ua7z8ovm5f+8Y3PL5uX//mNzy+5qH0m91U+W/YN5ZZUKUAABAASURBVL71n2uKb/7nlVaMb115lQ2KK6/6to2Kq77zXSvGqG21rrjtoPy3v3u1FeM7V3/PRsV3v/d9f42vjKu//wMrxvd/8EMbFD/40Y9srfHDH//EFD/6yTU2KH7s5T++5qem+NFPfNsf/di3+8nI0LbriZ/89GdWjGt+dq0V42fX/tzGiWt//gv7mce1P/+lXfuL1ePnv/yVjYpf/OrXVoxf/fq/bFj8+r9+Y4r/+s1vbVj85ne/tVHx2+uus99e9/shcZ397vfL47rrf2/L4vc32HWFuP6GG60YN/zhRlNcf+MNdv2NN3p9v7f/+u1vvL3feT3X28233GJ/ufUWu2PnTrtn772mn1VLPjGcWmaZ/1yzVb5CCP6jLqyy1fpXq+1Rsf4a67BH4p1UeNI9D8kPgiBURMyVQPBzUA04hGAhdELLkwlqQQABBBBAAAEEEEAAAQQQQACBKBCvxsTl5qSMBIEGCwQf26Dw4mWP/m2WrVzjgupY46ZshgACCCCAwAwEMkv1H5QWF23fvr22Z88eu/322+222263m2++2W6+6Sa7wSeJb9uxw3bvvseWlpZm0EeaXC6gswvF8lKWEEAAgQ0LsCMCCCCAAAIIIIAAAggggMAyASaAl3Gw0BQBxjEpAb1FEBbvWCL1J1aVng/enak+ho11VKPFfUZtxzoEEJiWQAhmMcwyu/fee23f4j6fFL7D/vinP9p1111nf/7zn00fsd1uty34P2vwV/CxhcysGDaTL70/zqRhGkUAAQQQaLgAw0MAAQQQQAABBBBAAIGVAlyJWWlCCQII1FuA3iOAAAIIILBcIMssy1LL0jS/A3jnzp35ZPAf/vAH27FjR14WgqZKl+/WhCWf+82HoU9cjpEXlP4t9RZjxF55EQ8EEEAAAQQQQGDjAuyJAAIIIIAAAgggMESACeAhMBQjgAACCNRRgD4jgAACowVCCJYkiWU+Kay7g/+646+mieDbdtxm+/bts2l+Fe/CHZRfrW1N4MYp1EFp//6aZtU+iv515S3Hnva3qN71l7GMAAIIIIAAAggggMBaBdgOAQQQQAABBEYJMAE8Sod1CCCAAAIIIFAfAXqKwAYF9u7da5oIvvmmm+3222639lJ7gzVNd7d8ylQ3KivW2VTq+8RY564T2lwTwd2q4ux3d5EEAQQQQAABBBBAAAEEEFiXABsjgAACCKwqwATwqkRsgAACCCCAAAIIIFB1gXH7pzuC79lzj93611vtD3/8g91xxx35XcLj1lvl/TUPW17/+LWjPGtaQgABBBBAAAEEEEAAAQSaK8DIEEBgbQJciVmbE1shgAACCCCAAAIIzImAPhr61ltvtT//+Sa75549lRl1UE90G7BCeSIKkCKAAAIIIIAAAggggAACCCCAQPMFGOE6BJgAXgcWmyKAAAIIIIAAAgjUX0B/E3e1SC2zu3ffbX+86U921667TR9gnIWQpyEJVoyyRHTHrk7eh0V/P4IXKPTRz561xCeOFapHoTKlCuWnE7G3qr2bz7xXChURCIwtQAUIIIAAAggggAACCCCAAAIIINAvoKsw/WX1Xqb3CCCAAAIIIIAAAghMSCBtt+2Pf/ij7dixw5aWliwEn7ycUN2lVOOTvqW0s65GZKhY105sjAACCKwUoAQBBBBAAAEEEEAAAQQQQGCgABPAA1korKsA/UYAAQQQQAABBCYtsGnTgt155x120803+STwok8CN+MUutxRlNvapJ8D1IcAAgggUD0BeoQAAggggAACCCCAAALDBbgSM9yGNQggUC8BeosAAggggMBUBe699167+eab7d5791gS6n8arY+1nirYssrVWoxK3pa8rLcsIIAAAggggEClBegcAggggAACCCCAwCoC9b9ytcoAWY0AAgggMA8CjBEBBBCYvkDaTm3X7t1200032d13373uBrNgNirWXeE6d0i9fUXsg3Yv5rU8+YiTvv01MwncL8IyAggggAACCCCAwFoE2AYBBBBAAAEE1iLABPBalNgGAQQQQAABBKorQM8QKEEgyzRh6eHpPffssVv/eqvt2rW7hJan14Qmf6dXe3/NmgjulgV3VHQXSRBAAAEEEEAAAQQQQACBNQmwEQIIIIDAmgWYAF4zFRsigAACCCCAAAIIVE2grP6EECyEYEmSWKuV2N69e+2223bYrrt35eVWw69y52D5taOGTxG6jAACCCCAAAIIIIAAAghURoCOIIDA+gS4ErM+L7ZGAAEEEEAAAQQQQCAX0N8Evu3222yxvWgWjK/yBWgRAQQQQAABBBBAAAEEEEAAAQSaL8AINyDABPAG0NgFAQQQQAABBBBAYH4E9PHPit6IE5/t9dBHKN+7b6/dcuuttq+91Pv7vr3t+jK643ZU9G0+8cUkM1PEPqiBYl7Lkw/9uqFQzUo9BKdQETH3AiEEC2F/rB2ELRFAAAEEEEAAAQQQQAABBBBAYJiAX4EZtqpm5XQXAQQQQAABBBBAAIESBUIIeWu7d99jt/okcL7AtzUIyE2xhk3ZBAEEEBgkQBkCCCCAAAIIIIAAAggggMBIASaAR/Kwsi4C9BMBBBBAAAEEEJiVQAjB9tyzx+64405LktasurHudsv9RaDc1taNwQ4IIIAAArURoKMIIIAAAggggAACCCCwugBXYlY3YgsEEKi2AL1DAAEEEECgEgI7duywXbt3VaIva+lEupaNJraNWouRTaxWKkIAAQQQQACBuRJgsAgggAACCCCAAAJrFGACeI1QbIYAAgggUEUB+oQAAghURyBJgt16yy3WbrcHdioLZqNi4E4TLEy9fUXsg6ou5rU8+YiTvv01MwncL8IyAggggAACCCCAwCgB1iGAAAIIIIDAegSYAF6PFtsigAACCCCAQHUE6AkCFRPQxz8vLS3Z3XfX4y5gTf6WR6iJ4G5rwSd/Fd1FEgQQQAABBBBAAAEEEEBgpAArEUAAAQTWLcAE8LrJ2AEBBBBAAAEEEEBg1gJVbV+TwHfccYft27evMl1MfL61GLPpGL92zMadVhFAAAEEEEAAAQQQQACBegvQewQQ2JgAV2I25sZeCCCAAAIIIIAAAgjkAlmW2v7I8vxtt9+er+PbVASoFAEEEEAAAQQQQAABBBBAAAEEmi/ACMcQYAJ4DDx2RQABBBBAAAEEEJhfgSzTZG+2DCDzyeC2x67du2z3nnuW/c3fZRv6gj4FuRjxLl1fNfChj2zWBykPi4E7zbxQv24o1BGlHhqIQkUEAusWYAcEEEAAAQQQQAABBBBAAAEEEFhNwK/ArLZJxdfTPQQQQAABBBBAAAEEZiiQdSeClRa7ceedO62/rLh+vfl8qjn4XgpP6vvQABT1HQE9RwCBGQnQLAIIIIAAAggggAACCCCAwJoEmABeExMbVVWAfiGAAAIIIIAAAlUVuHfvvbZ79z0z7Z6mWYt3GSs/mw7xa8ds3GkVAQQQaI4AI0EAAQQQQAABBBBAAIG1C3AlZu1WbIkAAtUSoDcIIIAAAghUWiBtt+3uu+9ecx9Tn61VDNvBV5vpNmDFsI0qW1784OpaDqCysnQMAQQQQACBORBgiAgggAACCCCAAALrFGACeJ1gbI4AAgggUAUB+oAAAgjUQ2DXrrttz549Azub+YxuMQZuVCjU3bs6eR8WhU0rlI0Tv/1dYhK4X4RlBBBAAAEEEEAAgUEClCGAAAIIIIDARgR0/Wgj+7EPAggggAACCCAwGwFaRaBmAjt37rQ0W33CM04G12x4a+yuJoK7m2omW9FdJEEAAQQQQAABBBBAAAEEBgpQiAACCCCwYQEmgDdMx44IIIAAAggggAACZQvUsb09e+61LF19AriOY1t7n/m1Y+1WbIkAAggggAACCCCAAAIIIIAAAgiMJ8CVmPH82BsBBBBAAAEEEEAAgZEC7faS3b3rbsvWcBfwyIpYiQACCCCAAAIIIIAAAggggAACCDRfgBFOQIAJ4AkgUgUCCCCAAAIIIIAAAqMEdu/ePWp1g9fp1w2FhqjUo9mfda2BElMRoFIEEEAAAQQQQAABBBBAAAEEEFirgF+BWeumFduO7iCAAAIIIIAAAgggUAeBEOxefQx03teQf5/vbzJQzLcCo0cAgXUIsCkCCCCAAAIIIIAAAggggMC6BJgAXhcXG1dFgH4ggAACCCCAAAJ1EdBUZ5altmfPHkuS4affITNTWCO/ho+7kcNlUAgggAACExOgIgQQQAABBBBAAAEEEFi/AFdi1m/GHgggMFsBWkcAAQQQQKCWAnftvMvSNC217z6nnLcXP3VZaV5Q+jeNO0bsVemdoEEEEEAAAQQQqJcAvUUAAQQQQAABBBDYoAATwBuEYzcEEEAAgVkI0CYCCCBQX4F9+/bZ4uJibwC627cYvRUTymiaVRO+iglVuYFq4qRv/67qXX8ZywgggAACCCCAAAIIRAFSBBBAAAEEEBhHgAngcfTYFwEEEEAAAQTKE6AlBGovoElPRfkDSYNZjPJbV4uaCFbqEWe9PcsDAQQQQAABBBBAAAEEEFghQAECCCCAwNgCTACPTUgFCCCAAAIIIIAAAtMWaEL9e/fts7179w4dSuJzw4qhG0x4heZhJ1zliOr4tWMEDqsQQAABBBBAAAEEEEAAAQS6AiQIIDAZAa7ETMaRWhBAAAEEEEAAAQQQGCkQfG275L8B7E024cEYEEAAAQQQQAABBBBAAAEEEECg+QKMcIICTABPEJOqEEAAAQQQQAABBBAYLhAsbbdNd94q+reb9Ec0a8JZoXrVlu4uVqhthcqUKpSfTujXDYVqV+qhP0qsUBGBwKoCbIAAAggggAACCCCAAAIIIIAAAusV8Csw691lxtvTPAIIIIAAAggggAACNRQIPhtb+h3AWRWhHMIUVewbfUIAgUoJ0BkEEEAAAQQQQAABBBBAAIENCTABvCE2dpqVAO0igAACCCCAAAJ1Fljct1iZ7pf7i0C5rVUGmY4ggAACCGxYgB0RQAABBBBAAAEEEEBg4wJcidm4HXsigEC5ArSGAAIIIIBA7QXSNK3MGMrtiVqLUcnbkitzXOgIAggggAACCBgECCCAAAIIIIAAAmMKMAE8JiC7I4AAAgiUIUAbCCCAQDME2u32hgeSBbM4hTooXa3iVPt7qB6FtleqUH46EXvaXzuTwP0iLCOAAAIIIIAAAghIgEAAAQQQQACBSQgwATwJRepAAAEEEEAAgekJUDMCDRJIM02IbmxA+ZSpT+CaYmNVLNtruhO/y5ryhcK4g49E4aU8EEAAAQQQQAABBBBAAIGeABkEEEAAgYkJMAE8MUoqQgABBBBAAAEEEJi0APVNT6DcOVh+7ZjekaRmBBBAAAEEEEAAAQQQQKD+AowAAQQmK8CVmMl6UhsCCCCAAAIIIIAAAlMRyG/8zbxqhSdz8GCICCCAAAIIIIAAAggggAACCCDQfAFGOAUBJoCngEqVCCCAAAIIIIB9tkPPAAAQAElEQVQAAggME9BHL4+KYfvpjl2dvA+LYfvF8sQnjhWqR6FypQrlpxOxt6q9m4+DVxGBwFABViCAAAIIIIAAAggggAACCCCAwEYFdBVmo/uWux+tIYAAAggggAACCCBQc4EQ8vt4az6KcbsvA8W49bA/Agg0VoCBIYAAAggggAACCCCAAAIIjCXABPBYfOxclgDtIIAAAggggAACTRBotVqWpmklhlLuLwLltlYJYDqBAAIIILAhAXZCAAEEEEAAAQQQQACB8QW4EjO+ITUggMB0BagdAQQQQACBxgi0kpZZRe4CLncaWq3FyIwvBBBAAAEEEEBggABFCCCAAAIIIIAAAhMSYAJ4QpBUgwACCCAwDQHqRAABBJohkGWdSc+kldisPvw49YYVmacKySpVKD+diJO+/bV3PPpLWUYAAQQQQAABBBCYVwHGjQACCCCAAAKTFEgmWRl1IYAAAggggAACExOgIgQaJxBs08ImC8FnYCswtulO/PYPUBPB3bLgk7+K7iIJAggggAACCCCAAAIIzLkAw0cAAQQQmLgAE8ATJ6VCBBBAAAEEEEAAgXEFmrZ/CMFC4hPAmxYqM7Ry52D5taMyB56OIIAAAggggAACCCCAAAIVEqArCCAwHQGuxEzHlVoRQAABBBBAAAEEEFgmEHxpYWGTf+exigCrEUAAAQQQQAABBBBAAAEEEECg+QKMcIoCTABPEZeqEUAAAQQQQAABBBDYL6A7gGc3AZxkZgrd+atQv5QqlJ9O6NcNhWpX6qHPnlaoiEBghQAFCCCAAAIIIIAAAggggAACCCAwroBfgRm3iinvT/UIIIAAAggggAACCDRA4JBDDraFCn0E9OxIgzet8IQHAgggUBQgjwACCCCAAAIIIIAAAgggMBEBJoAnwkgl0xKgXgQQQAABBBBAoCkCC5s2WfB/w8ajO3EVw9ZPurzcXwTKbW3SVtSHAAIIIDB9AVpAAAEEEEAAAQQQQACByQlwJWZyltSEAAKTFaA2BBBAAAEEGiOQZWYHbN1qmTIjJoHLHHBaZmOm1mI4Rqlt0xgCCCCAAAIIVFyA7iGAAAIIIIAAAghMWIAJ4AmDUh0CCCCAwCQEqAMBBBBojoDmfFutlm3SHcBB4+pMgOpu32JozTQj9bYVmacKtaVUofx0Ik769tfeMegvZRkBBBBAAAEEEEBg3gQYLwIIIIAAAghMQ4AJ4GmoUicCCCCAAAIIbFyAPRFomEBIgh122GG2sLBgmgyuyvCmO/HbP0pNBHfL4qx3d5EEAQQQQAABBBBAAAEE5lSAYSOAAAIITE2ACeCp0VIxAggggAACCCCAwHoFmrh9EoIddNBBFkIYObwkM1OM3GgDK1VnMTZQxQR24deOCSBSBQIIIIAAAggggAACCCDQGAEGggAC0xXgSsx0fakdAQQQQAABBBBAYM4Ftm7dalu2bOkq+CxvN0eyQoACBBBAAAEEEEAAAQQQQAABBBBovgAjLEGACeASkGkCAQQQQAABBBBAYH4FDj74YEuS0Pv452GfgKy/z6tolpR+3VBoVEo99NnTChURCPQEyCCAAAIIIIAAAggggAACCCCAwKQE/ArMpKqacD1UhwACCCCAAAIIIIBAAwT08c+dv/3L3b+dwxk8UXjCAwEEEJAAgQACCCCAAAIIIIAAAgggMFEBJoAnykllkxKgHgQQQAABBBBAoAkCBx98iLVarZkNRdOs8Y7jmM6mM/zaMRt3WkUAAQSqL0APEUAAAQQQQAABBBBAYPICXImZvCk1IoDAeALsjQACCCCAQCMEQkhs27ZtFoKmYWdz929sVZ+4HGM2uKk3GyP2yot4IIAAAggggMA8CzB2BBBAAAEEEEAAgSkJMAE8JViqRQABBBDYiAD7IIAAAs0R2Hb4NjvwwAOt8/HP449LE7hxCnVQ2t+Cplm1j6J/XXnLsaf9Lap3/WUsI4AAAggggAACCMyPACNFAAEEEEAAgWkKMAE8TV3qRgABBBBAAIG1C7AlAg0TOOTggyd6928+ZaqbiRXrtEp9nxjr3HVCm2siuFvVbD+LutsJEgQQQAABBBBAAAEEEJiZAA0jgAACCExdgAngqRPTAAIIIIAAAggggMBqAk1aH0JixxxzjG3ZstXSNLUQwrKYxVgTnz2OMYv2zfi1YzbutIoAAggggAACCCCAAAIIVEuA3iCAQDkCXIkpx5lWEEAAAQQQQAABBOZEYNOmTfnf/jXzWdc8JjPwoGomW6VqrELQBwQQQAABBBBAAAEEEEAAAQQQaL4AIyxRgAngErFpCgEEEEAAAQQQQKDZAiEEO+KIw/M7frMss0GxUQF9crJO3odFf72aMNY+iv515S3H3qrFbl5/lFihIgIBgwABBBBAAAEEEEAAAQQQQAABBCYtoKswk65zvPrYGwEEEEAAAQQQQACBmgoceuihtm3bNu99Pv3q6Wwf6sVsezCodfVKMWgdZQggMFcCDBYBBBBAAAEEEEAAAQQQQGAqAkwAT4WVSjcqwH4IIIAAAggggEBdBTZv2WJHH320LS0t5dH5CGgz3YFbDJvB16zbN/4G8AyOOk0igAAC1RagdwgggAACCCCAAAIIIDA9ASaAp2dLzQggsD4BtkYAAQQQQKDWAtu3b7eFTZu6Y8i66WyT2At94nKM2fQo9WZjxF55EQ8EEEAAAQQQmEcBxowAAggggAACCCAwZQEmgKcMTPUIIIAAAmsRYBsEEECgvgIhJHbssdtt08KCLS4u9gYS77rtFXQzcSK2P+2unliiadbYxsQqXXdFcdK3f0f1rr+MZQQQQAABBBBAAIHmCzBCBBBAAAEEEChDgAngMpRpAwEEEEAAAQSGC7AGgZoLHHPMMXb44Yfnowj59+p9S71jMWbTO00Ed1seNjPeXU2CAAIIIIAAAggggAACDRVgWAgggAACpQkwAVwaNQ0hgAACCCCAAAII9AvUebmdpnbkkUfawQcfZIuL+4YORfOdWtmfqixGXBeXy0jLbZNfO8o4prSBAAIIIIAAAggggAACCFRVgH4hgEC5AlyJKdeb1hBAAAEEEEAAAQQaInCfo4/OJ4BXG05YbYP5Xc/IEUAAAQQQQAABBBBAAAEEEECg+QKMcAYCTADPAJ0mEUAAAQQQQAABBGosEIIdccSRHkf4IPZP7+qOWkViwRQt367lefOvJDPT3+P1bC/NP5LZC7SPJxN/qGcKtaPK1QeF2lOoTKlC+elE4tUqPHEVUwhCoSJijgU6Q8+yzIrRKeU7AggggAACCCCAAAIIIIAAAgiMIxCvxoxTx2T2pRYEEEAAAQQQQAABBGogcMThR9iRRx1pISSWpu2BPQ4q9UlfJTONKvRhBYB0FCtWUIAAAvMiwDgRQAABBBBAAAEEEEAAAQSmKsAE8FR5qXytAmyHAAIIIIAAAghUXyDY4Ucckd/5GyxYlqUWQrDEOhGCl3okZjbdu2ptIl/q50QqWlMl5ba2pi6xEQIIIIDATARoFAEEEEAAAQQQQAABBKYvwJWY6RvTAgIIjBZgLQIIIIAAArUQOO647bb92O2WJEk++VuLTo/oZDpi3eRXqbUYlbwtefJDpkYEEEAAAQQQ6BdgGQEEEEAAAQQQQKAkASaAS4KmGQQQQACBQQKUIYAAAtUU0BRlmmamdOsBB9j9739/O+SQQ63djh/5HCyJ/4LnCpFPcwaztC9sxl+xP5n3S6HuKFUoP53INQZULdkBxRQhgAACCCCAAAIINFSAYSGAAAIIIIBAmQJMAJepTVsIIIAAAgggsF+AHAIVFvA5UgtJsG3bttnfHXecbdq02UyF1vkKobPQ+d4pq9v36U789mtoIrhbps/HVnQXSRBAAAEEEEAAAQQQQKDhAgwPAQQQQKB0ASaASyenQQQQQAABBBBAAIGqCmSZWbud2qGHHmYnnnCC6SOfN23ebCEEy//5pHAInvNIuvlE+W4EM0vC2k6xE29rbVt6pWM88nbUVjfGqGqMXcsY6RjdY1cEEEAAAQQQQAABBBBAAIGpCFApAgjMRoArMbNxp1UEEEAAAQQQQACBCgr4PK5t377d41g76KCDOj30idNOxr8X875YfGSaPS4WkB8mQDkCCCCAAAIIIIAAAggggAACCDRfgBHOUIAJ4Bni0zQCCKwmoI+LHBWr7T/u+lFta9249a+2v9oYFavtP+76UW1rXdXrH7d/7I/AxgVCCBbC8Nh4zew5aQHN2YYQLElatu3ww+2kk06yIzxNLJj+AHBiZsE3KobKFJn+RrCvS7uhueF2llrqYSO+9OnHihGbNGiVpBQaklIPffa0QkXEHAowZAQQQAABBBBAAAEEEEAAAQQQmLaAX4GZdhOr1M9qBBBAAAEEEEAAAQRmJOBzv3bEEUfY/e53P9PHPR9wwAGmj3TOu+MTu+u5q3e1id+8Tr65gE+ua4LdczwQQGDOBBguAggggAACCCCAAAIIIIBAKQJJKa3QCAJDBChGAAEEEEAAAQTKENDduWn3jl21d8ihh9oJJ5xoD3nIyXbsfY6xA7dutZbPBpd5Z67aUqg/04rgFauNYnjRDB782jEDdJpEAAEEKiVAZxBAAAEEEEAAAQQQQKA8Aa7ElGdNSwjMoYA+JrgYywgGLBS3VX7AJusqUh3FWG3n4rbKr7b9autVRzEmvf2k6yv2VfnV6l/vetVZjPXuv97ti20pX/b+622P7RFAYJoCmgg94MAD7Nhjt9v9739/O277djvwoANtYaFlIWjtNFufXd2a+Fbr+sTlGFouP/Q+HCP2qvxe0CICCCCAAAIIzESARhFAAAEEEEAAAQRKFmACuGRwmkNgPgTiBd7lo82ytqUeWfcjNZXu3yIzLWeWWmZtj9Ta6UZjyfdV9O+vMkWnfGmpbb1oL9pS25fzVHmFlkdEcf9ivldH/76q06OwrcYoA809hBAsJFk3LJ+QCMHLhoQN/Rrsb27biUE7ah8vD57G8MXJPbxeVRbrDt1llW0wUn8eDY52/jxbuW5YeebbF2PYdsPKi/uWl2+3U5t26DWpwxNCYqFiYRbMKhypv3+NinH7rmOzltDrYC3b1Xkb868QgiVJyyOxkCSetvLYsmWrHXPMMXbCiSfagx/8EDvppJPsiCOPsM1btlgIibXMn0dpZvHL34JNd8rG5aqlmsDVu+ew6O+vRqZ9FP3ryluOve1vUb3rL2MZAQQQQAABBBBAoHkCjAgBBBBAAAEEZiGQzKJR2kQAgaoL+AXxSXSxONnn+a0HHGAHHnCgHXrYYXaYx338ovzRRx9tRx3lcfRRdvwJ97Xjj/87j+M9Yj4uq2y9oX2L0bf/Cb4c43jPq+0TtL3yCuUVyg+IuG9/mtel7bVvMVTmUdz+vsdbbuDjP+roIy0PeRx1VCefl8lnQOTbeXl/KtM8uvXldSjv26q8f3stqzxup2VFXM7Xdfct5rXNWiPfT33wiPuMWf/RXs/AS9F/aAAAEABJREFU8LZkerTXvzyOzq0H7lOsa9z9i3VNM9/rZ3dcU1jW30U97LBtdsghB0825qC+gw85xEbFuKaj6o7rDvE+HHLwIX7s5iEOtW3bttmRRx5pxx5zbD7R+4AH3N/uf/+TTD9jDjrwQGut907fCs5P5l3Sj2jFOn9Op75PjHXuOqHNNRHcrUqz7IruIgkCCCCAAAIIIIAAAgg0VIBhIYAAAgjMTIAJ4JnR0zACVRDQxdhi7O+T7lxL/B0izdr53bRJK1i7vWSbNm2yhYUFO9gnFbYdfpht336MnXDi8fbgBz/QHvOYR3ucYk95ylPsjDPOsJe97Ex71atfbW984xvtDeefb294wxvs/Deeb+ed91o7//zX27nnvMpe85pz7LzXvzZf92rf9tXnvNpe/epz8jjnnHOsE6/upnHZ17/qVfaqV55tr3jFWQPiFV7WjVd6qniFp71YZZ/edsV9lufPPvtsO+usM+3lZ750QKjc4+V9caYv5/FSO/NlL7GXvfTF9uKXnGEvVz0vf7m9fL1x1st83wHh9Zx55svsZS97qb30pS/ZHy/xvOKlL/KyvsjLtb5vH+3v617y4hfnx1THtRcveoGdsdbw50NvP8+/8IUvtBe84Pn2/Oc/z57/vCHx/OfY84fGc32d76f9+8Pre+5zn2vPec5z7PTTTy/Ead18TOM6X37Os+30GKc/20477Zn27Gc/y571rGfuj2d6XvGsp3uZwpeL69eRf8Yzn2FPf/rT7WlPe9pU4qlPfYq/Dp9spz751A3Fk570JHviE5/o8SQ79dRT7clPfspE4tRTn+x1PtGe4HWPHU/weobE4x//BHvc4x5vj33sY6cSj3nMY+yURz/aHvWoU4bGKb5uWDzqkY+yf/iHR9rf//3fbzj+wfcdFo94xCPs4Q9/uD30oQ+zhz3sYXmq/Frj5JMfag95yEP8ff3BU4kHPuhB9oAHPtAnZx+woTjppPvb/e53kp14v/vZiSeeaCeccEL+n4a2H7fd7nOfY3wS+Ag74ICttnnzFgshWJql5hkrfoUQLCShV6Q7fxUqUKnmJpVaPuOq0vqHxhdjNqNJZtMsrSKAAAIIIIAAAggggAACCMxEgEYRQGC2AlyJma0/rSMwdYGNXLtOfOb3wAMPzO+W1ATDk30C6JnPeIadffZZHmf75O35Hm+w15x7rp3jcZZPOGry8jnP6UyonerbdyYfTrb7Hvd3+cdvbj/mWNu27TA79JBDTHdibdm61fLYssVaSeGtaGiHtaIYln8lIVgMG/QVdxm0bkZlWaZOzajxMZrNJ0PG2D/fdWJDX1tFIQSf9+lE3n7vm/aP0Sv0jMo86T5C6Owbwsq0u8lYSQjB91ebkw6vduxH5nbWC8tnwjIbL/XdS3l0+hlC8P53opRmlzXS6cNor2U7THbBmw+hM/YQwjrr9p3Xuce6N/cmQggbOj4hdPZLQmJJ0uqFl+bdWOt7bMi3XvnNu7aysCIleZ/VQUVF+rTObrA5AggggAACCCCAAAIIIIAAAgg0X4ARVkAgqUAf6AICCExNIPWaU5+28VS3M5mnHu10n18wz+yIbYfbCfc93v7hEX9vT33KU+zMl77E3vD619o//9Pb7J/f/jZ70/lvtJe8+EX27Gc9w574hMfbQ08+2U663wl29FGH28EHbc0ncze3FmzLps1m+huKHmqmFfyivAVLl9q20Grladpu+zYeWTv/+4pB23pov8S3bfmOnTuTfN/MTPmWyj2CT5gWw1Kvw0eVaBLAt/Vd8zrz7b2sFczy+nz0ybJILfHxq+4VoXJtmyW+jeURvH+d8PbUZiGSLPU2M0s01m4E378Tmfc6NdWUZMFC6iu8LvOxm/bzRY1b/W75lnn4Qkt9t5blqecT364TqmtAZJY7JSvS1IKbJXkPgn/vhreRBLNEdXsEM289hleiPqbmxynmu6n324+m75d53wrhe7dGxPJ+pd16O/V7V7yPZonvn/hCfwQ/vsE3ldOwCLIcGGadfrXcJ+mFL3XKg1krmLec7Y/Ml90s5GHeL9/P13rX8n7mqT9HYr+CmZenI8P8+TIs9PzpPEfTvC/qT4xOG5m3vjz03ClG/3bmxylGUF/dpuWOw0J9GBbqm/oTfP8YiQ96VMTt+tPYJ6XB2m6b2aA+DevLoPLgtnotq85BoT6or0pjaLkYQUaFGHasBpUHt1W/Ok4+Hn+CqD/FCAW74fnUj/PgGNRusUx9KEZxXexbsT/FvipfXNefV387Vpn1vzY7y3r+D4s0f10U+7M8n/lr0qzl70GJmcXQcicyX5d5ebosLD6/09TM36uc3NuxZZHXlXXKOttkXkewliv3h96fVId1v9p+vGL427YpzBGCwvva3WzsRPWOitUaUJ/zcfqGg1IvXvYIvqR9FJ6d0SP2VM138xFBRcQcCTBUBBBAAAEEEEAAAQQQQAABBBAoS0BXYcpqa3k7LCGAQGkCWzZvtqOPPtoe/JCHmD4a9/zzz7e3/n/eam980xvtta99jb34JS+2Zzz9GXayT/Bu377dDjzoQGu1/O1BV47Nr6bnPY2pFpRXKD8iBm0yqExVDCv3depGMbzIH50d8ovzukDv4YXdR2ddd2FtyQZ26fQp86mFTuxvKMuzWp9nln3LfA6vs35Z8YQX1LZiZbXD2h5WvrKGjZaoP8G1gleg8GTEYzL9CSFYCJ3obyx4wf7IbH/e8rz5VwjBQiiG5cvmX3rueTLWI4SwYn+VDIoVG5ZQkHj/Ygzq01rKptnN1dqPfVfav+00+6W6+9sbtKztphkhhPz5GkJYVzPaWjF8p2z4qnWsCSGsuX/B6y1G5pPwK8InhvVxz1k2mf55k414yK16A1GvFNXrGT1CAIEpCVAtAggggAACCCCAAAIIIIBAqQI+w1NqezSGQC7At/EFdHlb17hDCNZOdZdvp87Nm7fkfw/xlEc/2s540Yvsda99rb3lLW+xC970JnvlWWfbEx73eDvx+OPtyMMPtwO2bsknevUJzCHJbGFhwaNlmixJQuKp6lRLMU2VKYQv6/bW/ihssSKbX+/1/awv8vIVW69S0F9HXF5lt9jfYh821L5sirHO9mM/lK7S5cGrY3v96eCt95f2b6/l/WvXnFO/R0XRd82VFjf0fo2sv7jtOPniMVxLPd6v3n+MWMv2bIMAAgjMXkB3AceYTW+S2TRLqwgggAACMxegAwgggAACCCCAAAIIIFC+AFdiyjenRQTWLJAtm0DTpNP+XTVfuXnLgh199JH28IedbM9//nPs3NecY//yv73dznv96+wFz3+unXLKo+ykk06yQw87xJJWyO+0ymuI8135gn/rLXsbyi+b3Aq+QfHh2/QWlVf0CjqZ3qRdZ7Hvu5mq7A+bwVexDzNonibrLJC/UOo8APqOAAJzIhDfreKnLiudzdB1vhAj9mo2PaFVBBBAAAEEEChNgIYQQAABBBBAAAEEZiTABPCM4GkWgdECqWX6e4e+UchvzzVfzmzz5gU75tj72BOf9AQ766wz7c0XXmj6OOezX3GWPf7xj/PJ3hNs06bEp28XLbRUx5Kl2aIlWebhlXUnlOO8p0ryiBO2vme+PPCb9krNQtv2f+ktxCPz6BX6Nr08GQT6BUpYjs/n/rT7/F/ZAz23Y6xcSwkCCKxHQD8PRsVqdQ3ZV7OWivx/EK1WR3XXxztwh6WT7rmmWcWmmHTda69P5wWK/j3Uu/4ylhFAAAEEEEAAAQSaI8BIEEAAAQQQQGCWArrKNsv2aRsBBIYIhBBs69bNduSRh9s//MMj7MyXv8wu8AnfCy64wJ733Ofawx/xCNt2+GHWWgg+Odz2id4lTzXp65FmlqV+sbU3AeYXWZUf2Javi+X5FWnfLy4PTbWNYtgGWqcYtp5yBKomoAngqvWpgf1hSAhsWECvUcWGK5j7HVPnizEbjMJ5QX6+UTj/mE2HaBUBBBBAAAEEEEAAAQSmJUC9CCCAAAIzF2ACeOaHgA7Mt4BP1lpqaeqTt56aXxDdsmWTPeTkB9sLz3i+velNb7K3ve1t9vKXn2WPetSj7OijjrKFVisn8+u4+d/rXVhYsJBoyfJU+U7o5e1RuDvXp4qX3TulvRS24qv/oqzXE7eZ7W1EsRekCExBQK+GYkyhCapEYI4FTD/nejHXEJUZvJ92lNiXwrlEia3SFAIIIIAAAggggAACCCCAQLkCtIYAAtUQ4EpMNY4DvZhjAU03nXDiifa0pz7VXvOa19i//G//Yueee6498YlPsmOOOcaCNsg/mrl/UtYvpetOXy/WJiH4d8/3No15K375NsXFPL/WMm08aFuVEwg0RUDPcUVTxsM4EGiKwMAfaisGF0Lwn5thRTkFMxegAwgggAACCCCAAAIIIIAAAggg0HwBRlghASaAK3Qw6EoTBfRxh6mlWdvnZVPbt2+vBX/VHXjQFjvhxL+z0087zf757W+3819/nj3n9Gfbgx5wfztw6xbN7FrWbuep7+ypX/j2yV4vtGJ4VRayzCOxJEusFVp9EXw5+MXwVh7+zYqRmVfnYb6vZcEy724eXqeKUy0ok9+xpUzwb4rEU4Uneiz7eGmVx9DK+Y4Q3EsPpV2KEIIfhpXRXU0yrkD+fPbnYH9qXpbHuA2wfx0EMn8fK4bez4pRhzE0p4/+w6X3c6QzquKxWZ73n5f+M9Py7eN+ngb/iaUwTztVrPwezIL/M756AsFzCn30s2f9XMHyEKVCZUoVyk8niu+93byfc5hiOg1Sa+UE9nco655bZoX36P1rySGAAAIIIIAAAggggAACCCCAwKQEdBVmUnWtrR62QqDRAmHl6LqTfdu2bbPHP/5xds4559g//dM/2pvf/GZ72lOfZkccfoRt2rRg5te0B+y9sr5CiS6eFRZXz6qBYizbY+iKZVuxgAACCCCAQGUF/EdZCP6tsh2cQcf8/GIGra7SpI6RYpXNWI0AAvUXYAQIIIAAAggggAACCCCAAAIzEWACeCbs89to00cekmCLS0v5MDU5u23bNnv0KafYWWedZf/yL/9irzjrbHvYQ062gw88yNKltoWQWeKvQqUh8Su0+Z20aV6WzwjnNY3zzSuf+B2PXLAd54iw7yABPU8Hlc+iLPNGFZ7wQACByQrkP+MmWyW1jSdQ7rtvua2NJ8PeCCCAAAKTEKAOBBBAAAEEEEAAAQQQmJ0AV2JmZ0/LjRBIfRQxsnzidtu2Q+3khz7EXvPac+3Nb3mLvezMl9kppzzSWq1gmf/zHfK53f3TqMMmm4aV5zXU8Rt9RmCAQHwlxHTAJqUU6fXWH6U0TCMIIIDAzATSUltWazH0fltq4zSGAAIIIIAAAuUK0BoCCCCAAAIIIIDAjAWYAJ7xAaD5ugp0LmCGJLHWwoLp7t0T73e8veAFz7O3vvVCO/fcV9rJJz/QDj54qw+wbfp7viH/G76d/ZIQTBFCsBD2R+L1KYwvBJjKxtwAABAASURBVBonUBxQ8AWFfgQp9UVTqmXlxwzdZTgorPP6W1m7JiIGxcotKUEAgdUE4uusmHb3ydbyGtc2AyLz9whF/l7Rra+GiYYwKqY9pNQZFbEPaq+Y1/LkIz4X+mvW+25/GcsIIIAAAggggAAC9RdgBAgggAACCCBQBQFdYatCP+gDApUWGHaJ8rDDDrGnPe3J9va3/5Nd+OY32eMf/xg7bNuhlt/p6xdZrTcJpRp0AXTQMLXhoHLKEGiyQBWf9/46DYVoMn/ZY6M9BMYW0HuGYuyKqKAgoMnfwuKUs4XzoPheO+UWqR4BBBBAAAEEEEAAAQRKFqA5BBBAAIHKCDABXJlDQUeqKZD6ZG6af3xzmrVtYaFlmzZvtkc+8pH2+je8wf7xH//RTj/tdDv6qKMsTbWtWZZmFvyf53pDSoJZ8G/6EGjPWvxSXmHdK7AhBAuhE9wJHJVIEUAAAQTqLLC87zr1VCwvZWm6AklmVozptjasdo77MBnKEUAAAQQQQAABBBBAAIEmCDAGBBColgBXYqp1POhNBQV8PtYnZc2O277dnvKUp9jb/tvb7BWvfKWd/JCH2KZNm6ydtn2uN7NQ7Hu+kH/rlhbz3aJuognjLMusP7qrSRBoqEDW0HExLAQQmI6A3jMU06mdWqcmQMUIIIAAAggggAACCCCAAAIIINB8AUZYQQEmgCt4UOjSbAXSrG3t9qKFJLUDDzrIHvrQk+21r32NveWtb7bTTj/NjjzqcEsstSxdsoWQ5HfUhBC8LFjLp4FD6E72+nXqJEt8/f6XWRZ8ojf4vmaW+qSvonPzr++jjMLX6ZHqjmLfRnmingJplvpxTi3z47iRqOeo19Jrf3GYIvWNlXrSW1Z+zPDXnQ0Kf5VaHv31By/wCLEvvsgDAQQ2KKCfeaNitWr1vjAg9PpU5O8Vq9VR3fUawqiobs/H6Vl8PqiObl7nOwoVEQ0WYGgIIIAAAggggAACCCCAAAIIIDArAV2FKadtWkGgJgKJT+AeccQR9uQnn2rnnfc6O/fcc+1BD3qQbdmyxad3Vw4i+CTwytLVSvZPNMVJwtQnCfPwiV9N/q5WA+sRaIZAfC3EtBmjYhQIIIAAAqMEgq9UeMJjjgQ6P+v1n+LmaNDzO1RGjgACCCCAAAIIIIAAAgggMFMBJoBnyj8/jVd9pEmrZUnSsmOOOcbOeNGL7B//6Z/sRS96sZ1wwvFebh66YJVaErL8Lt84nuCZPDLPjPVIxtqbnRGot0Ba7+7TewQQQKDCAvE8xU9hLMZsusu5zmzcq9GqJn1jVKNH9AIBBKYpQN0IIIAAAggggAACCCAwewGuxMz+GNCDUgU00bQyHvrQh9hrX3du/jHPp576JDvooK221F6yNFuyzP91utid5Q3av1MSv2/sUwxVn0K1rKxTpQ0JhoEAAggggIAL6GddDF/kUYpAPNPQuUqMUhpe0Ug89kpjr1ZsREGDBbKM497gw8vQEEAAgShAigACCCCAAAIIIFARASaAK3Ig6EYZArrg6O34BO7efffaAQdusUed8kh7+z//o7361a+wk09+sG3evGBZ/ndb275hd3vPxTtmQggWQie82CwJvenhNJjle3iarxv1rVehLoQptLHSvAYtEAg0RGAGw/DXuA2K/BXKa2wGR4Qm515ArzvF3EOMDaAJXEkOi/4GdGahfRT968pbjr3tb1G96y9juakCIYTl59BNHSjjQgABBBBAYK4FGDwCCCCAAAIIVEmACeAqHQ36Mn0BTQr5JNCznvV0u/DCC+zlZ73MjjvuWL8g5ZO32ZL1Jo0sfg27aBnXd1JN/ua5kH9f5zddAI2xzl3ZHAEEEKiyAH1DoCiQ/wyOBWv7+Rq3Ju0I6GzBdK6h6BSt+bvOVWKseaeJbqhj3q0w/ke47iIJAggggAACCCCAAAII1FyA7iOAAAIIVE6ACeDKHRI6NCkBXSTV3bw+tWvtdCm/4/dxj3u8/R//x//XzjjjxXbssdtt04Lu+M2sFTpXUhNPB0XsU+KVxtC1y1g+ftppf/x6qAGBOgrwo6iOR40+z4lAtvHX55wI1XqYkz2XWY2C59JqQqxHAAEEEEAAAQQQQAABBOooQJ8RQKCaAlyJqeZxoVcTEMinVP3btm3b7BnPeLr9t//2NjvrrLPsPvc5ZmDtmvgduKJQmGaZxegVexu9vE8Q558JrbRXuFomVhDT1bZnPQJNEojP+5g2aWyMBYG6C8TXZUzrPp769z8/EjrHUFR7OPQOgZ6A/kOmoldABgEEEEAAAQQQQAABBBBAoCkCjKPCAkwAV/jg0LWNCmSWtIIdeNAWe9pTn2oXvvkCe+ELX2BHHXWU6eJTu71kiYU8dOeLwvxLqcKz+x/dz0rMfOI3j5Ba1o3U2l5f27dNLd4VnPhSMXxx8EN/jC+G96WzkS7rau/OEt8RaK6AnusKPd+VaqRKtaz8mKE7FgeFv+otjzHrZ3cEGi3gr8P480mpxqpUrynlV43Ut+gPL9Ijr8Prz1+HMdWKUdGtK+9D8A0VntT0EYcxLF1tWDpPiXKD0v79paXQ6YzWxfMV1aNQmVKF8tOJ2FPV3s1HABURjRPIMj9fzvZHHGB+Lu3n1HGZFAEEEEAAAQQQQAABBBBAAAEEpiegqzDTq101EwiULpDZox99ir31rW+157/gBXbYYYdZmuoCcjagJ7osOqB4SFG8cKV0yCbrKFbbinXswqYINEaA535jDiUDaaCAXp+Kqg2tin2qmtGA/gw6/RmwWblFOpaKclultdkI6LxZMZvWabV0ARpEAAEEEEAAAQQQQAABBBCohAATwJU4DM3tRBkj03XNVqtlSdKyRzziEfa2t73NXn7my2379u3WCpktJCFPQ7zjIL8DybpfuviY9O7B7Raa75ZHXJ5+mky/CVpAoKoCy16TVe0k/UJgXgX4+dTkI1/u0S23tSYfN8aGAAIIVFWAfiGAAAIIIIAAAggggEB1BLgSU51jQU/WKKAJ3/2bpj55m9pJJ51oF1z4Rnvta8+1E048wZJWMH3Us5m2VmiPbhpSLVQg1B+FulKVPqkvEwsqQmCEQHzu+yaVeU16X3gggIAL6PWp8KxN+ueT6lOobmLWAuUeCbUWIz6/Zi1A+wgggAACCCAwIQGqQQABBBBAAAEEEKiYABPAFTsgdGcNAn7NMM3a1k6X7PgTTvCJ3wvtTRecb/e//4kWksxCsPyOX58DtsSf4YkXtEJiicKCBU8tX5FY/BN0WaFZ3f1bWJxOVo3EsNi6Ul0YnU6T1IpAuQKjWtNzXaHnu1Jtq1TLyo8ZmlAeFPlE1oTaGLOL7I5AdQX8NRJ/PilVR5XqNaX8quE/eK0/ujutuY7u9g1Mckp/uxuWTnvIaTBTxPMftVfMa3ny4c8pU/TX7BD9RSwjgAACCCCAAAII1FCALiOAAAIIIIBAFQV0ha6K/aJPCCwTiJ/erEKfz7WjjjrKXv3qV9tb3nKhnXzyg0xllk+k+sXE3gVmz6tMV1mVaudKRrefle5jJeHoVCME9PzXxIDSRgyIQUiAaIiAvy7zn6meTnxEet0rJl4xFa5DQJO/69h8zE0Lx1vnZooxa2R3BBBAAAEEEEAAAQQQmLEAzSOAAAIIVFaACeDKHho61hFIfVpU0TZ9rPNBBx9oz3zWM+x//9//2R7zmFNs8+ZNlqZ+YTqYhSTkYf4VgudDYomFPELwtBshaF0wfQXfRml/JF6g8KSkR6c/JTVGMwgggAACCExNgIqrJ5D4qVIxZtPDcs+sZjNGWkUAAQQQQAABBBBAAAEE5keAkSKAQLUFuBJT7eMz173Lurf9amo0hGAPe9jD7LzzzrPnP+95tmnTJrfxq5n+XY9goXMDsBZGROp1ZplPKHt0dthfx4jdprzK+563ENN8gW8IIIAAAggggEDdBOgvAggggAACCCCAAAIIIIAAAgg0X4AR1kCACeAaHKR57GLiz8w0a1vmE7bbjzvOXvWqV9hrX3uO3e9+J5iFzEJILElank092j6Xm+UR0swU2k/hi6bwajz1ddrXPPWw1PfzCPlksC37Sn1J4cl0HvrMxRgWJ36V+sCn0yK1IjA/Apm/jgaFeXke80PBSBFAAIHZCxTfe7v53jnQ7HtHDyYpoNPxzhm0zsNjTLYFakMAAQQQQAABBBBAAAEEEEAAgbUI6CrMWrZb/zbsgcAYAonPAB966KF22umn2Vve/GZ74hOfkNemC0l+aSnPF79p6lRRLMvzQaWKfMnSNLWsG52SWX5XvxSz7ANtI4AAAggggAACZQvo/EdRdru0hwACUxOgYgQQQAABBBBAAAEEEEAAgUoJMAFcqcPRnM5sZCRZvlOwEBJ74IMeZOeff74997nPsQMO3GqLi/tMc7mtkFliitTTNN9j1W+hO2Xs6arbzmwDXoozo6fhCgjw/K/AQaALCJQsoNe9ouRm57A5nf746ZMVYzYMHO/ZuNMqAgggMH0BWkAAAQQQQAABBBBAAIHqCXAlpnrHZK56FHQ10jSRm1rw9PDDD7VXn/NKe+1rz7UHPOB+XYusm46R6OrnGLtPZ1eNS6HaU31rSjAOBNYhEF+cMV3HrmyKAAIIILCqQDzTiJ+6rHTVnaaygc51YsReTaUhKkUAAQQQQACB8gRoCQEEEEAAAQQQQKCiAkwAV/TANL9bmemO3swyW1pask2bF+wJT3y8XXDhm+yxj320bdq0yfbt22cWUtP9u3qiKnwhf2jeWJEv1PGbOh/DDTpDyDzReD3hgUBtBdbScU32KvSqVqp9lGpZ+TFD7xuDwvT6UoxZP7sjgMAIAb3G+qO7eTah13i3ujommnwdFauNSfv26xaX+/fXmYX2UfSvK2859rC/RfWuv4xlBBBAAAEEEEAAgfoI0FMEEEAAAQQQqLIAV+KqfHQa3Tef+s3S/KOdjzn2PnbWWWd6vMyO3X4fS9NFixO/NhdfugAaYy4GzCARcAFN+HrCo1kCjAYBBKYqoLMF09unYp0tpb5PjHXuOqHNNRHcrar3n+C6yyQIIIAAAggggAACCCBQLwF6iwACCCBQeQEmgCt/iJrZwcXFRWu1WvaMpz/d/vmf326PffSjzULwyV+/OOhpCMFC4hE8Yur5xIIprPvVu36YXxHtFtYyCbXsNZ1GAAEEEEAgCqwtTXwzhSc8Zi6g86jyOsFxL8+alhBAAAEEEEAAAQQQQACB6QlQMwII1EOAKzH1OE6N6+VJJ51kF1xwgb3wjBfaQQcd3LjxrW9AcfI3puvbm60RqKdA7f/XRj3Z6TUCCNRaID9T0NunolojoTcIIIAAAggggAACCCCAAAIIINB8AUZYIwEmgGt0sOrZ1dQy/d3NkFk7XbKFhZY96dQn2psvvMAe8uAH2gFbtlrIMgshWMuCJZkt+9KyIhbqb9gNini3cNyu8mlxED7uTn91WZeXZMeC780W0AtdkfowlXri7xSUtToFAAAQAElEQVSm9wplxw39ndFBYXp9KcZtgP0RQGC4gF5jo2L4nvOwxk+H/LzHhoat8qX916OrMwuFPvpZVeucSqF6FCpTqlB+OhF7rNq7+XgepCKiAQIMAQEEEEAAAQQQQAABBBBAAAEEqiagqzCT7RO1IVAU8IndEIK1l5bs6KOOsje84fX2qle+0g7YutXa7bZlaZz8Ke40L3ldklXMy3gZJwKDBOJ7QEwHbUMZAggggMCGBSr59qrzH8WGR8WOCCBQFQH6gQACCCCAAAIIIIAAAgggUEkBJoAreVjq26llPfeJ3yQk1koSe+zjHmf//C//Yg996EPzid+klVji5SHpXPwr3nmiEt2dolhWX6MXeCk2+vAyuFUEdCfwKpuwGgEEEEBg4gLlnn2U29rEsahwjQLBsqyS/+tgjf1nMwQQWI8A2yKAAAIIIIAAAggggEB1BbgSU91jU9OeaSKnG1nbDjjwAHvJS19q57z61XbooYeaBV+nsPjly5P62NdYZW1SXRxTqMNyUFrroPMIIIAAAgiMENDPuhgjNmNVaQI6GqU1lp/vqUVFPP8pr3VaKkcgy3R8y2mLVhBAAAEEZipA4wgggAACCCCAAAIVF2ACuOIHqF7d617w8Qle/b3fv7vvcXbhhRfYk0891VqtlrXbi93h+Ha6vdcj/gk4pd2VVrwbOJY1LtUgY+R/+1Qj1MVQt1GWQKB2AhXqsL8H2aDoTT5UqK90BYG5ENDPNsVcDLbSg0yDmULnXQp1VqlC+emEjr2iv3ad9/SXsVxXgSzLLGPyt66Hj34jgAACCCCwTgE2RwABBBBAAIE6CDABXIejVIM+9i7hadLFUnvGM55ub3nLW+yBD3yAtRY6T7PgFx39sqOPRhcBY/ji3D+kF2PuMQBAAIE6CtBnBNYikJ8jxA05D4gSs0ynO/HbPzId825Z7z/BdZdJai2QdSd/ldZ6IHQeAQQQQAABBBBAYHUBtkAAAQQQqI1AZ2auNt2lo1UVCCFY6hd/Dj74YDvvvPPsec97rh1yyEG2uLgv73JIMgshdCLxtBv5ygHf5u+6YBigQBEC8yLAj6J5OdKMs4YC2eqvzxqOau667KdhVozZAPBcmo379FvNstQy/z1g+i3RAgIIIIAAAggggAACCMxSgLYRQKBeAlyJqdfxqmxvkySxhz30ofZP//R2e+QjH2UHHXxQoa9ZIe9Z3W6iIqW+yCNO/sYUEQTmSSA+72M6T2NnrAhUXSC+LmNa9f7SvxkI0OQcC2jSN8YcMzB0BBBAAAEEEEAAAQQQQGAeBBhjDQWYAK7hQatSl7MstYWFxJ5z+rPtTRe80Y4++ggLun033gWQts3S1MNnfPO8Uh+B/gCdF2tThZcse2huWLGssEkLGlwMixfWlfKSbNJhZizDBPRcV+j5rlTbKdWy8mOG7lgcFKb6FWPWz+4INFrAXyPx55NSjVWpXlPKrxr+w936o7tTXofX33stKt9dNydJTulvd8PSZjLoOCs0OqUeEUBFRO0EQvAnsT/MjDt/a3f06DACCCCAAAIIIIAAAggggMC8CPgVmAkNlWrmUuCQQw6xV73qVXba6adbq9XqM/DJ3rwkpvkC33oCunKm6BWQQWCOBHjuz9HBZqi1E9DrU1G7jtPh2gjo+aWoTYfp6ACBLP8Pn5znD6CZjyJGiQACCCCAAAIIIIAAAgggUGkBJoArfXiq27l2mtp973u8XXjhBfaYxz7W9BHQWZaa7uYNllmM/SNI92fJDRDgpTgAhaJ5EcjvCpyXwTJOBOomwM+nuh2x/v5qmjU/P8usc57mqc3ki+fSTNhpFAEEEJiCAFUigAACCCCAAAIIIIBA9QW4ElP9Y1SZHnauF2oiN7VHPeof7M1vucCOP+EES30yOFhq+jS42Nn8YmNcIB0iIFGFVqf6Vteg3whsQCA+933XwPPfFXggUCEBvT4V6tKkX5+qT6G6iTIE4pGMn7qstIx2V7ah4x4j9mrlVpRUXyAzP37+ME+z/C7g6veZHiKAAAIITEyAihBAAAEEEEAAAQRqIsAEcE0O1Ky7qYs7+tu+m7dssWc9+xl2/vmvs4MP3uLdWvSJ37blE8C6AKRbTLxUicKzPAYJCCeGXzzrbKIrabow2lniOwL1ENhIL/VcV+j5rlR1KNWy8mOGJpQHhal+xZj1szsCjRbw10j8+aRUY1Wq15Tyq4ZOLfuju9Oa6+hu38Akp/S3u2HpakPW5K0fod67WX++f39vyrSPon9decuxl/0tqnf9ZSxXXUC/E2RpZmnazv/+r5ar3mf6hwACCCCAAAKTEqAeBBBAAAEEEKiTgK7Q1am/9LVkAV2aU4QQ7LDDDrOzz365nXHGCyyEkIc+SzDogm4MyywU+ljMF4rJLhPIfCmGZ3kgMFcCeu5rckDpXA28GYNlFA0X8Nelfr77z/bJD1Sve8Xka25yjX5ELD/R2sAJVur7xLCZfBWOd5wBn0k/aHQSApr4zWMSlVEHAggggAACCCCAQPUF6CECCCCAQO0EmACu3SErr8P5RZ2sbS1/lmw/7lh7wxvOs8c//nG2sGlTrxMhBAtJYiEklni0zFOPuEHwTOLBYzUBSa22DesRQAABBBCojgA9qb+A5mHLGwVnhOVZ0xICCCCAAAIIIIAAAgggMDkBakIAgXoKcCWmnsetlF6HEEz/TjjxRHvzm99sJ510kgWf5FXjIfgaD+UVQd+IDQpEvZhusBp2QwABBBBAAIFGC+RnCroNWDHbkdI6AggggAACCCCAAAIIIIAAAgg0X4AR1liACeAaH7xpdl1zu0kr2GMe+xh761veYocffpg351cb84+CNGv5BsGC5ff7Zp7rRuabLAuz/O/UecKjKOBeFsMdO6uCJ7wkHYEHAuMJZP46GhT+jmV5jFc9eyOAAAKzEtAdu/4Ol7+TDUr7+xW8QKGPfvasJX6eplA9CpUpVSg/nYg9Ve3dfO8cSGVE1QRCEkwxrF9Z1vk47xCCJR7GFwIIIIAAAggggAACCCCAAAIIVE5AV2HG6xR7N1JAF32e97zn2Xnnvc62bN0ycIzBS4MmL3URT2keXlh4+HXGwhLZ5QLBFxWe8EAAAQQQQAABBKYhUMmTMZ3/KKYxYOpEAIGpClA5AggggAACCCCAAAIIIIBALQSYAK7FYSqvkyEEO+DAA+3MM8+0Zz3zmd5wZl7kqf6nf9a7c8QL8ofuGOHyXU4x5jdeimMCsnutBXj+1/rw0XkENiSg171iQzuz04QEyj0C5bY2ISKqGSCQ6eN+BpRThAACzRdghAgggAACCCCAAAIIIFAfAa7E1OdYldLTrQdssVe98mw79dQnmvJmmber8ITHhAXkqlC1qb7VLegvAhMQiP+FJKYTqJIqEEAAAQTWJFDu2YdaixHPf9bUTTaqiIAmfrNMx7AiHaIbCCCAAAJlCtAWAggggAACCCCAQM0EmACu2QGbVnd1Ge6oo4+0Cy+4wE559KMsSYItLS16c1qTmaZmBj1Z9OnPWW8ry//er5a9iMcogfzWaZdSmk+ya2NfzgWVJxCousA4/dM7ikLvKkpVl1ItKz9mBL84PSjy15evG7N6dkcAgVECeo31R3f7bEKv8W51dUzy8yZ/uxuWTntMqbetiO2rvWJey5OP+Hzor1nnPf1lLFdVIMsyy5j8rerhoV8IIIAAAghMWYDqEUAAAQQQQKCOAlyJq+NRm0Kfjz/+eHvDG95gD3jg/S1oUlLRm5g08+uFNvRLK2P4RlzOc4R1PSQWY107sjECNRbQm0aNuz/vXWf8CCDQCAFN/pY3EE0Ed1vTeaaiu0hSfYE0LRy/6neXHiKAAAIIIIAAAghMSoB6EEAAAQRqK8AEcG0P3WQ6vtRetJNOOtHOP//1duKJx+f/s18XeEIIFoKHN6MnSbxGp7QYvprHRATCRGqhEgQQQAABBKYtMF79OqtQjFcLe09GQOd0k6lpLbVw3NeiVMVtskz/UbGKPaNPCCCAAAIIIIAAAgggME0B6kYAgXoLcCWm3sdv7N7//SMeYRdceKHd5z5H2+Liok8Ad6vsXudhWrLrMdUkKsd0qo1ROQIVEei+yVSkN3QDAQQQQGBNAmw0hwKdCWB+bs/hoWfICCCAAAIIIIAAAgggML8CjLwBAkwAN+AgbmQI+pjnR/z9w+2817/eDjroIFtaWrQkSTzMQhKsFTphhS/dJaILQKllptDHBmq5sEkvqw+JU/QKyCwXyPF8wlepeZqvVcpLMqfgW8MFdBFZoXcJpRquUi0rP2bo74wOCtPrSzFm/eyOAAIjBPQaGxUjdp2DVTqXGhXTJkj8rVYR+6D2inktTz7i80E1d/M6/1GoiKi0gM71FZ1O8h0BBBBAAAEEEEAAAQQQQAABBOoioKswG+sre9Va4DGPfay9/rzz7ICtW/Ppx1arZZoAzhdqPbI6dV4Tvoo69Zm+IjBpAZ+NyKuMab7ANwQQQACBRgvo/EfR6EE2YnD60zBm/IxuxMEcdxDsjwACCCCAAAIIIIAAAgggUCuBpFa9pbNjC7TbqT3r2c+217zmNXbgQQf6fG/aiaxtwaO/gXhXiO4WKa4jP2kBXoqTFqW+OgmkdeosfUUAAQQaI1Du2Ue5rTXmIM1wINz5O0N8mkagYgJ0BwEEEEAAAQQQQAABBOonwJWY+h2zdfZYEyv74znPebadeeZLTR8Bvbhvb6eubPX/1Z9yk0bHaqLf5a5QpTpGSmsRdBIBBBBAAIENCOhnXYwN7M4uExfQ0Zh4pUMrVGsx4vnP0I1ZMWsBP0SdCWDPzLovtI8AAgggMEsB2kYAAQQQQAABBBCoqQATwDU9cKt3O15g624ZMnvu855jLzzjBZZl7c7f+O39zV8zX236inf6asJXoT/PptA6pQrliTEFBB6j97F6usCm4zZm3eyOwFQFalB58NfRoDAvz6MGY6CLCDRKgNdePJw6jxoVcbtppTq3U8Q+qJ1iXsuTj2HHX+c9k2+NGicg4IcmTdv+O4NnJlAdVSCAAAIIIIBAXQXoNwIIIIAAAgjUWYAJ4DofvbX0vTsJ8vSnP9XO8MnfzZtbPt3Y9j2HXYzzVYVHvOyji4OFYrITFZByjIlWTGUIIIDAZAWoDYFxBHRO0tt/bechvc3JTEWg3PM7HfPuMHr/Ca67TFIpAU3+pqmOl85PK9U1OoMAAggggAACCCBQlgDtIIAAAgjUXoAJ4NofwtEDaLVa9tznPs/OOvsss2A++etJCBZCJxILlocvKw2hUx5CMH0l3VR5YpoCHe9ptkDdCFRXIKlu1+gZAvMukO1/fc47RZ3Hr094KcZsxsJzaTbu6281XcOfh1l/reyBAAIIIIAAAggggAACdRGgnwgg0AwBrsQ04zgOHcVTnqI7f184dP2gFUxFDlKZZlkUj+k026JuBKomEJ/3Ma1a/+gPAvMsEF+XMZ1ni7kfOwDzJMCNv/N0LkTeoQAAEABJREFUtBkrAggggAACCCCAAAIIIFAUIN8gASaAG3Qwi0PRdZvTTjvNXvGKsy1JEtOdvMXwAtPH/ilSy0z/019ppv/xn2YWPHSnSL5crJj8ZAQEH8PihXWlvCQnA0wt1RbQc12h57tS9VaplpUfM3TH4qAw1a8Ys352R6DRAv4aiT+flGqsSvWaUn7V0MfG9kd3p7wOr7/3WlS+u25OkvjJx8PSZjLoOCs0OqUe+XNK7/sqI6okkLb9N4JMkeV/A1i/C2TZ8nyV+ktfEEAAAQQQQAABBBBAAAEEEEBgsIBfgRm8YmgpK2oh8JSnPMXOOOOMkX3NRq5l5fQFdOFTMf2WaAGB6gnw3K/eMaFHCEQBvT4VcZkUgUkL6PmlmHS91DeOgCZ/O3/7d5xa2LdxAgwIAQQQQAABBBBAAAEEEECglgJMANfysA3vtG7gPfXUU+3Ml73MFjYtWP8dJsP21I0Yw9YVy8lPS4CX4rRkqbcGAvldgTXoJ11EYC4F+PlU98Ouada1ng9Od6w8l6brO17t8U5fs8xC0LNmvPrYGwEEmiHAKBBAAAEEEEAAAQQQQKC+AlyJqe+xG9jzRz/mUXbmy19mW7ZutjRdyj+6beCGFFZAIPM+KDwxfVym0koHnUNgggLxue9VBp7/rsADgQoJ6PWpUJcm/fpUfQrVTZQhEI+k/rNfjDLaXdmGjnuM2KuVW1EyGwHd+atJYLUeU+UJBBBAAIG5FWDgCCCAAAIIIIAAAjUXYAK45gcwdn/fvn329//wCHvlK19pBx98gLVCsIWkZUG3fPjkYp74xjH1LI9ZCuhAxLB4EVSpLozOsmO0jcAwgUmW67mu0PNdqepWqmXlxwxNKA8Kfy+0PMasn90RaLSAvw7jzyelGqtSvaaUXzV0atkf3Z3WXEd3e5IVAprA9SOUv5MNSvt30Dur9lH0rytvOfa0v0X1rr+M5VkIaMI3S/V3flP+8+gsDgBtIoAAAgggUDkBOoQAAggggAACTRDQFbomjGPux/Dwhz/cXvWqV9m2bYf4hZvOhbbO5G+Hhg9y6zhU87sugMaoZg/pFQLTE9BzX+9ZSqfXCjWPKcDucyrgr8t80tbTiQvoda+YeMWNrjA/EjqpU6xzpKnvE2Odu05o88Lxzv9TQT6aCdVNNRsV0FHIUh0b5TZaC/shgAACCCCAAAIINEaAgSCAAAIINEaACeCaH8o0a9uxx97HXvHKs+2II7b55K95ZBaSzqHVncBJZubX/Eyp8VVRAR2hinaNbiGAAAIIzLUAg2+ugOZhyxtd59y0vPZoaS0CWaY7f7Ul56JSIBBAAAEEEEAAAQQQmGcBxo4AAs0S4EpMzY/ncdu32+vf8Aa7733/rjuSzELgAk4XoyZJPF4xrUm36SYCCCCAAAIIlCqQnylk3qTCkxIeNNFgAT2N0u7dv1mmu4AbPFiGhgACCCCAAAIIIIAAAgggMEqAdQ0UYAK4pgdVc7yHbTvUzjnnHDv++ON9FLqEE8MXuw9dytHH/WlNnmaZpd3QJpnnlRIlC+iP8cWw/HKud0ApL0mH4IHAeAKZv44GhXl5HuNVz94IIIDARgXij/5h6Wr16o7d+E42KO3fX2cWCp0Dap0+DUahehQqU6pQfjoRe6rau/kIoCJi4gIhJBY8Vqs4baeW5X/7V78pDNqaMgQQQAABBBBAAAEEEEAAAQQQqKtAsuaOs2ElBOLlmU2bN9m5555rD3jgAy1JdGlv/d3b2F7rb4c9hgnoCCiGraccAQQQQAABBBAYUyCePI5ZzWR31/mPYrK1UtvaBfSfQNPMJ4DzqOSTZO2DYcvpCFArAggggAACCCCAAAIIIIBArQWYAK7R4dOlmSQE27x5s73oRS+yhz3sod77tqXpkmVZOw9dSovhK/N73XSnh/IxtF5l67nbI+5LOi2BZFoVUy8CNRDg+V+Dg0QXEZiwgF73iglXS3XrEij3CJTb2rog5mxj/U7Rzu/+1QSwluYMgOEigMCqAmyAAAIIIIAAAggggAAC9RfgSkyNjqEmbts+2Xva6c+2Zz7z6X13/u6/eKPtajSsOe6qjplCBPqwbqWVDDqFwBQF4jtWTKfYFFUjgAACCCwTKPfsQ63FiOc/y7rDQgkCkm8vtS1N26a7gEtokiYQQAABBOolQG8RQAABBBBAAAEEGiLABHANDqQu1KRpasHnRx7/uMfZc597enfyN8vLQvA0M/PEfBMrfqW+oL/7pvBs/tB2eYZvsxPQQYhhfvDynijVEcsX+IZARQSm0Q29Uyn0I0ip2lCqZeXHjOCvo0FhXp7HmPWzOwIIjBCIr7Ni2t08m9BrvFtdHZP4o39YOu0x6XxQkflbrkLtKVUoP52Iz4X+2nXe01/G8tQFsswnf7nzd+rONIAAAggggEAtBeg0AggggAACCDRJgCtxNTiafo3OJ3wTe+CDHmCvfd1rbPPmBe+1LprpgppSX4wPLcaIZaQVF4gHTGnFu0r3EJiYgN7ZJlYZFU1LgHoRQKDRAtOd+O2n03lrtyzOgHcXSaYvoLNM3fGbppllWeFYTL9pWkAAAQQQQAABBBCogwB9RAABBBBonAATwJU/pKnpDt/j/m67vf7159mWLZt9OXQj8bQbSWJJ8LyPJ3Qj8XTYg+tuw2RmVa6jNqu2aRcBBBBAAIGVAtMp0dmJYjq1U+tggcRn/4oxeKtpl3Lcpy08sv4ss6WltsfSyM1YiQACCCCAAAIIIIAAAvMnwIgRQKCZAlyJqcFxPejgg+3cc86xI488cmhvmT4cSlODFfHoxbQGXaaLCIwt4LMRY9dBBQgggAACUxKg2soL6OfooBje8c6dv9pn+DasQQABBBBAAAEEEEAAAQQQmCsBBttgASaAK3twU+9Zaq2FBTv77LPtpPvfz9K0nX9kW5ZlpqlChRdaL7K0uz611POqQdt6RaaP+FPEO3/zfbWCmI2ADkaM/GiqGzoqvCQlQTRdIPMBKvJ3Kc/rEZeVHzP0d0YHhen1pRizfnZHAIERAnqNjYoRu7KqoQLx+aDhdfO9cyCVEesX0M/MUbG8Rm2pu3/9Vwj/XUFLy9evXKIEAQQQQAABBBBAAAEEEEAAAQTqLqCrMKPHwNqZCpx++ul2yimneB9WXqzRdKGv6E0fKh9j5dZxjQ3c3viagYCOoGIGTdMkApURiO9WMa1Mx+gIAggggMDUBHT+o5haA1TcFdBP16WlJYv/kbRbTILAcAHWIIAAAggggAACCCCAAAIINEKACeCKHsaQBHvc4x5np532LNu8uWXBr5Hl4f31rCnMr+joAOZ5L5/GgzrLEtCRLKst2kGgagK6E7hqfaI/CCCAQDMEdJ7Y+wQYP3dUfjYj41xnFu5pmlraTrnzdxb4tIlADQXoMgIIIIAAAggggAACCDRHgCsxFTqWfk3Oe6OJkNSOOeY+9opXnm0HH3yQl/mlO394Jn8Usvky3+oqoCOuUP913JVWKugMAggggAACExTQz7oYE6yWqkYKxDON+KnLSkfuMLWV8dgrjb2aWmNU7AJS7kz+ytwLeCCAAAIIIDBcgDUIIIAAAggggAACDRNgArhSBzS1pNWyAw7cam9+84V28CEHe+8yj9QSC9YKwRKPEIKFEMz8YSExXdLpD+Or2gK6/SaGbuXOe5v5dx1JT3ggMHOBGncg+OtoUPTeLWs8NrqOQC0F/DWZv/5q2fmJdlqTr6Nitca0b9QclPbvrzML7aPoX1fecuxpf4vqXX8Zy5MTyKzdbucxuTqpCQEEEEAAAQSaKcCoEEAAAQQQQKCJAkkTB1XXMWk+d/OWBXvFK8+y44471i/YLI4eiq6baafRW7G28gI6kDEq31k6iAAC8yDAGBGYhoD+Y0av3mGTgr0NyAwQ0NlC5z8ADli5SlHq54wxVtl0Sqt1zLtV9/4TXHeZZOICaeYTwEttrzd/1njKAwEEEEAAAQQQQACBAQIUIYAAAgg0VoAJ4Aod2qTVsqc99Wn2pCc+0SwEW1hY8CRYSELvzt/EPO+RXzczM/1dL0941F4g1H4EDACBjQskG9+VPRFAYOICyyrMeH0u86jxQuLzgDFmMwyeS2W5Z5bZ4uKiZVlh0r2sxmkHAQQQQAABBBBAAAEEaiNARxFAoNkCXImp0PG93/3uZ89//vPNgk8GZpknnvrDCl+Zl8coFJOttUA8yDGt9WDoPALrFIjP+5iuc3c2RwCBKQrE12VMp9gUVa9JID8SmW+q8GQKD6qsuUA++btvn6Vt3f1b88HQfQQQQAABBBBAAAEEEEAAgWkJUO8cCDABPPODrP+Zn9oRRx5u5533Gtu6dbNlmV+w0f/YTz1NUwupX+WL4f3NJ4CVesSH/rabQgdUEctJKyqggxXD8su53lGlHD2H4NF4AT3XFXq+K9WAlWpZ+TFDdywOClP9ijHrZ3cEGi3gr5H480mpxqpUrynlV43Ut+gPL9Ijr8Pr770WldeK+Yn8E1z8tG5YupqE9pPasOjfX++s2kfRv6685dhbtdjN588p9U5lxOQEOnf+6m//bqxO9kIAAQQQQAABBBBAAAEEEEAAgaYI6CrM4LFQWprAlq1b7XWve53d5z7HeJt+VdC/65JYDF/sPTT521vQBr0FMvUT0AFU1K/n9BiB8QV47o9vSA0ITEtAr0/FtOqn3jIFqnkk1StFmRJNb6s7+bu01PSBMr5pCVAvAggggAACCCCAAAIIIIBAowSYAJ7x4dR077Of/Wx70IMeZCEEC96f4l0ayiu8uNQHjZUtwEuxbHHaq5BAfldghfpDVxBAoCDAz6cCRq2zOp+MMZuB8Fyapnvmv1Sk+jbNRqgbAQQaK8DAEEAAAQQQQAABBBBAoHkCXImZ8TF9yEMeYqef/ixrtazz0c/eH00Ce8Kj8QJ+pc4UGqg+LlNpJYJOIFCCQHzue1OB578r8ECgQgJ6fSrUpUm/PlWfQnUTZQjEIxk/dVlpGe2ubEPHPUbs1cqtKFmvQGZpmvrvEW7LBPB68dgeAQQQQMAMAwQQQAABBBBAAIGGCjABPJMDm1qate3Ag7bYS17yIjvggAPMCyz4ZKCi2CVdpFsWvjK/ZMYssUvU+BFvwVHqx70zEh1Zv3jXWeA7AjMSKKNZPdcVer4rVZtKtaz8mKEJ5UFhql8xZv3sjkCjBfw1op9NMTTWPO/lyq8aOrXsj+5Oel12s/OaLDun83O5/uVJu+idNbYx6brXXp+eO4r+PdS7/jKW1yugu37TtG1LS23TRLCW11sH2yOAAAIIIIDAvAowbgQQQAABBBBosoCu0DV5fJUd20KrZS996UvtAQ98gIX8wmpm/ZO/AzvvFwt9w4GrKKyrQOYdj+FZHgjMlYCe+5oYUDpXA6/mYOkVAssE/HWZT9p6uqx8Egt63SsmURd1rEUg9XPIGGvZfvLbFI5399x38m3MYY2Z7gBWpJZ5fg4FGDICCCCAAAIIIFLCFcQAABAASURBVIDARgTYBwEEEECg8QJMAJd+iP3ijKX2iL9/uD3pSU/0uVy/GheC+cMjWGKd4LqYzdlXmLPxMlwEEEAAgaoJ0J/5E9D5ZnmjTspram5ayqydf/xz5pO/ae8zZeZm+AwUAQQQQAABBBBAAAEENiTATgggMB8CXImZwXE+7rjj7JWveqVt2bK113qZ03+6j0fRa5zMjAXi0Y/pjLtD8wgggAACCCAwbwKMt3YCmS0tLVnabvskcNv46OfaHUA6jAACCCCAAAIIIIAAAgjMQoA250iACeBSD3ZqrYUFe8lLXmJHHnGkZda2xFJLMnVCk3/BsrA8zFRuq37pDg6FPlxP0b+D1ikyr64Y/duxXJLAsoPgByVvVikvyZyCbwiMI5D562hQ+Duu5TFO5eyLAAIIbFxA52KjYuM1D94zeLFCH/3s2fycU+edsQ8qK+a1PPnw9+Tee283H8+DJt/YnNSY2ZImftup6e/+2tgf/TwnbAwTAQQQQAABBBBAAAEEEEAAgTkS0FWY5cNlaaoCT3vqU+2UUx5lIQkDpnaDt90fXsSjoQLxWDd0eAwLAQQQQAABBGYvkP9Hw9l3Y3kPOAda7rG2pSA2yzqTv0ttn/z18MnfSh7itQ2JraogQB8QQAABBBBAAAEEEEAAAQQaKcAEcEmHtd1Obfv27fbCF73A0qztraZ++caTij3ozqwEeCnOSp52qyDA878KR4E+IFCugF73inJbpbXlAuUegXJbWz7SBiz55G8IybLJ38wnfxswMoaAAAIzFKBpBBBAAAEEEEAAAQQQaK4AV2Kmfmz1f/JTO/CgrXbOua+2gw86yJIE9qmz16IBPTcU6uygD+5WealBYwjMQMCvaOetxjRf4BsCCCCAQAkC5Z59qLUY8fynhEE2pQmf7N23uM8W9+2zNNV/JjX+M2lTji3jQAABBGYjQKsIIIAAAggggAACDRdgJnJqB1h3+PpFLp/TWFxatCc/5Un2gAc8wFvLLEu56OUQ8/2If3BPae/ynZ4X/pyZbxlGPzOBMhv2N0ZT6EeQUrWtVMvKjxnBX0eDwrw8jzHrZ3cEEBghEF9nxbS7eTah13i3OpL1C6T+VqvIPFWoBqUK5acT8bnQX7vOe/rLWB4mkKaptZfaFsL+11ESgg0K4wsBBBBAAAEEEBgpwEoEEEAAAQQQmAeB/VcQ5mG0JY/Rr615i6k98IEPsBed8QJrLXRKvJAHAgUBXQCNUSgmi0CjBXg/rNThpTMIIDCXAtOd+O0n1URwt0z/AU7RXSRZTSCzpaUly7LUQgi9WG0v1iOAAAIIIIAAAgggsEKAAgQQQACBuRFgAnjKh3rLli324he/yA4+5BC/aMMk35S5a1x9qHHf6ToCCCCAQJ0Fyu27Tj0V5bY6760lfgpajNl4cNw35p7Z4uKitdup7x66v0941h8hhN5kcAj7876KBwIIIIAAAggggAACCCCwQoACBBCYLwGuxEzrePtFGFX92Mc+1h760IflF2s6H/0cVEwgUBCIz4mYFlaRRaCxAj4b0dixMTAEEECgNgJ0tOICS+22TwAveS/1czOGL/JAAAEEEEAAAQQQQAABBBBAYO0CbDmHAkwAT+mgJ0li2487zl70ojMsaSWWttP8f+hPqTmqrZuAPnMxhsWJX6W8JOt2KOnvRgTiBezUd1beE1OqZeXHDP2d0UFhen0pxqyf3RFAYISAXmOjYsSuc7Aq/ugfljaTID4fNLpuPgKoiBgqkKY++btv0br/r7S3XZZlnf9cOiTtbbhqhg0QQAABBBBAAAEEEEAAAQQQQKCpAroK0xkb3ycoEGxpcdFOO+3Ztm3b4eZXaCZYN1U1R0ATvormjIiRILB+AU38aq+YKk8ggAACCDRbQOc/imaPcpzRpVlq+3zyd9Bk7zj1si8CPQEyCCCAAAIIIIAAAggggAACjRZgAnjChzfN/yd+ag97+MPtiU94ooUQPBILiacerRBMEf8Om1Xki27MWiCZdQdoH4EZCkzozt//l707/ZLkOu87/9zI6q5uAI2uBhpLY22QWLiIJEDSJChZMiFSGu4j6WihNLaP/WL8N/nF+HhGxxblMzqiNJZEHsuSSC0USYkmSFASSAobgUYDvVb1VmtGzPO7mTcrKiszK7Nyj/xW55M34saNu3wyoio7bkXWFEdA0wgggMCsCgTvWCjMymFT+eK9Tj/smvCt13dsc2PD8lw/H/3F62dHyiCAAAIIIIAAAoskwFgRQAABBBBA4EABrsQcSDRYgeBX11ZOnbQvfvHX7cjRpcF2pvSCCeiCnkLD1gU+pQQCCCCAwGEE2GceBPSzLsU89LcafUzvNNKnLiudzsjSa6809Wo6PZnZVjVb753Tnb+a/C0KWXkGDwQQQAABBBBAAAEEEGgJsIAAAggg0J8AE8D9OfVZKrdaltnP/MyzdubMGSuKwiz4hRuP9jt+fZ7YFMbXYgroxU8R//apGPx4MT9etEgggMDhBfx7rnWKeH5xjh0elj0ROKyAzjvFYfc/cL+5KZB+9HdLDxqIJm8l2S3a99c7C+2jaN82ufXU2/YW1bv2vAVe1+Svk2xtb1k9r0eIEJRpFkLYE8YXAggggAACCCCAAAIIILCYAowaAQQGEGACeACsXkX9ek3cfOaB++0XfuGT1pp8ML4QOEhAR0+Kg8qyHQEEEEAAgTkV0C9mtLrebVKwVYCFDgJ6t2DBNyg8GeSR+z4pBtlvdGX1mjdrSzPgzdXhkorsXRS2ubVp21tbZr5ckVExDAQQQAABBBBAAAEEEEAAAQRGJEA1gwowATyoWJfywa/GLR9bts9+9jN2x4k7upQya7/e1b5ufC2oQFjQcTNsBCTAjyIpEAjMpEDB+TmTr8uIOqX3oSOqqo9qOJZ6IW1vb9vO9o5Z4D2hDfJFWQQQQAABBBBAAAEEEEAAAQQQ6ChQqSsxHUc4qUy/VvPEE0/aBz/4IdMFnEk1SztVEPCDJw4jpXGFJwQWRCAd9yldkGEzTATmQiCdlymdi05XupPxldBtwIpKj3SBBuev5fb2lm1ubvqgC9NrHIKefZUHAgj0FGAjAggggAACCCCAAAIIIIBAdwEmgLvbDLTl+LFj9su/9Mu2tFTzWLKaX75RpL/9qzssFO2V6m+yKdrzWR9YYL520Iuewo+VRueDJ5ySjsCj8gI61hU63pVqwEq1ruUhQ3csdgpT/Yoh62d3BCot4OdI+vmkVGNVqnNKyweGPua3PZo7xTq8/ta5qOXmNpK+BPReUmrdor0SfWdV6KOfta3T+1LVqdD28UTqrWpvLsdjSj1T3gJHYabJ3+3tHQuh4RFCI5VKURTWKbSNQAABBBZcgOEjgAACCCCAAAIIIIDAAQK6CnNAETb3I/Dssx+zd7zjbCyalS7cxAyeEOgooAt8io4byRxIgMLzJ8CxP3+vGT1eHAGdn4rFGXGlR+qTjLM3Ph1fitnr2cR65K+LJn91529R5HECOIQFN5kYPg0hgAACCMy3AL1HAAEEEEAAAQQQ6EeACeB+lHqV8Qs1t99xh33uc5+znXrdirpfzck9mvvojgpFc5UEgS4CnIpdYMheBIF4V+AQA2VXBBAYowA/n8aIO/WqJ/vqTra1qeP26oD/V0GTv1tb27FUCEz8RgieEEAAAQQQQACBgwTYjgACCCCAAAJ9C3Alpm+qzgWDFfarv/orduedt1ue172QX9HxZx4IHCygY0WhkrmeCAQWSCAd+z7kwPHvCjwOKcBu4xDQ+alQ3aM+P1WfQnUT0xaY7Cuh1lKk42vaApNtP07z+tA1+bu5uWXpzt/J9oLWEEAAAQQQQAABBBCYTwF6jQACCCAwmAATwIN5lUo3LmA99o7H7KMf+YhZkVstBAttt/umP3HWnpYqYnERBXScpLCiKaBUx1VzlQSBygroWFfoeFeqgSrVupaHDE0odwpT/Yoh62d3BCot4OdI+vmkVGNVqnNKyweG3lq2R3Onvutolj84mbsS7e8H29fHPaA8mClSu2qvvKz10YcfU6Zor1nf99vzqr2uEW9tbVrjzt/C/9/gL0i1h8zoEEAAAQQQQAABBBBAAIFRCFAHAggcQkBX6A6xG7skgS984bN22+3H/AKOLmwp0hZSBPoVKLxgCl/kgcBCCejY1/dOpQs1cAaLwBwI+HkZJ209HXlvdd4rRl4xFQ4goMnfAYoPWbT0esdfKhj2uBqyOxPePc8L29rU5C93/k6YnuYQQAABBBBAAAEEEEAAAQTmWoDOH1aACeCB5XTxKrfCcnv/B95nP/VT77N6XR/93KgoXc9KaSOXZwQOEuAOkIOE2I4AAggggAACoxXQ+9XR1tirtsX9b0fhc9362Oft7R0Lgfd8vY6SvrdREAEEEEAAAQQQQAABBBBAAAEEegpU4kpMzxGOaePS0pJ94Qtf8Is4Znldk8JjaohqF0AgXQhM6QIMmSEigAACCCCAAAILIOBzv7a1tWXpb/5qyCHwnk8OBAKHFWA/BBBAAAEEEEAAAQQQQACBgwWYAD7YqFVCd/0WRRHv/v3oRz9qDz30oGZ/LQuFTwSHGL5iKfSxeiGE1v7lBW1TlPNYPpTAfO6kFz+FpWNEKafkfL6g9HqmBAo/jzqFeX6MmeotnUEAgQUS8LeM1ivGTZEVZorUB7VXXtb66KP8vbe53HoPNPrWZqlG57btOPm7afo/RAghdk/LvSIW4gkBBBBAoJMAeQgggAACCCCAAAIIINCngK7C9FmUYvGSjV+4OXVqxT772c/a8vIyKAgMIaAjSjFEFQu/KwAIIIAAAgggMH8Cev+jmL+e99vjNPm7sbHpuxSWZdUerw+SBwIIIIAAAmMWoHoEEEAAAQQQQACBQQSYAB5Ey8vm+Y4988Gn7YEH7rO6L3sWDwRGIMCpOAJEqphbgUMe/3M7XjqOAAIW78bn3J/2kTDZV2CyrU3Ttn3yd5p9oW0EEEAAAQQQQKASAgwCAQQQQAABBAYWWJwrMQPT7N2h0JUcz7r99tvtE5/4hOV5bpYyPZ8HAoML6KBSaE8/npQQCCycQGiOOKXNVRIEDhBgMwIIDC8w2Xcfai1Fev8z/BhmrQZ9tPPW5palO39DCBZCmLVu0h8EEEAAAQQQQAABBOZGgI4igAACCBxOgAngPtzSPK8uVX3kIx+xe++5p4+9KIJAD4H0B/eUmo4slVWqC6NaJhCosoAuhCv0I0ipxqpU61oeMoKfR53CPD/GkPWzOwII9BBI51k5bRbX3+ZuLg6ZzO3uhX+r6xXjHlju7StSH9ReeVnro490LLTXrPc97XnzvB6sXs9tfX3DNjc3rShyJn7n+eWk7wgggAACCCCAAAIIIDALAvQBAQSGEBjR1fYhejAHu6Zf2l9ZWbFPf/rTtrR0JPY6BL+KFpd4QmAYAV0ATTFMPeyLwDwJ8P1znl4t+ooAAtUU0OTv5EaW7zalX4BT7OYfi+eQAAAQAElEQVQMsDR7RYuisNwnfDc3N2xri8nf2XuF6BECCCCAAAIIIIAAAggggMD8CdDjYQWYAO5TsFbL7OkPfMDuued0n3tQDIFBBJgMG0SLsggggAAC8yqgt56Kee3/fPY7K8zKMZ1RVPN11+RvvPP31rptbm7Fz3VxblP+dJwr3irDQwABBBBAAAEEEEAAAQQQQACBvgTm+kpMXyMcUaGjR4/aL/ziL1qWZX5Bp3QHw4jqp5pFFgjNwae0uUqCQKUFdHm80gNkcAgggAAClRZovG/L89wnfjdjWJz+NWtsMb4QQGDEAlSHAAIIIIAAAggggAACCCDQvwATwD2sND1RFLlfysnt537uX9qZM/d56cKCqwXdRuFbQuASj6NM4zHfbeozF1O0LhPqWPKDa75HRu8R6EOg8DIK/TKNUl/176dmWtfykFH4edQpzPNjDFk/uyOAQA+BdJ51S3vsugCb9KnHvaKaBOlY0Oiay633QMqb1yji3/zVXb87OzuWZcFCCJZ5WPOrKArrFM3NJAgggAAC/QtQEgEEEEAAAQQQQAABBAYU0FWYAXdZnOIhDrWwUysr9vHnnrM8r3uOJisUvhgnLJQSCBxGQEeY4jD7Lvo+jL86Anw/rc5ryUgQQACBfgX0/kfRb/nZKJfmdjWpm+781d/8Nf8/gT4lKIT5G9NsyNILBBBAAAEEegmwDQEEEEAAAQQQQOAwAkwAH6AWssze9/732+m777Z4YcfLt+7c8GUeCIxGgFNxNI7UMp8CA975O5+DpNcIIIDAVAQ0Jdl671qYadmm8jX/73VCyGxnZ9t01+/GxqbV63ULQcIN0BDCnvVGLs8IIIAAAggggAAChxZgRwQQQAABBBA4tMD8X4k59ND721GTvp/+9P9mtaXML+g09gmeKDzhgcAQAn4V1hSqggkwKRAIIIDAQQJsn2cB/axLMc/jmK++p3ca6VOXlU5nBOm1V5p6NZ2eHK7Vwra2t2xjc9Njw7a2tuKnA4UQ/P8I4XBVshcCCCCAAAIIIIAAAgh0FWADAggggMBwAtlwu1d1b12YUuzYRz7yYbvvvntNUMEn6xQate6eyObx2pU6T0xfQAdQCj+uGh3SAaXjrrHGMwIIHFIg+HnUKeLfGPZth6yW3RBA4LACOu8Uh92/td/CL2jyVpLdoh1I7yy0j6J92+TWU2/bW1Tv2vNmdb2wnZ26bW5sWN1TfQR00Xz/puVZ7TX9QgABBBBAAAEEEEAAAQTmVIBuI4DACAQ0rzmCaqpXRbwkFcx+7ud+zpZqzuSTdY3J37ilNWAv0lpmAYHDCeiYSnG4GtgLAQQQQACBmRfQL2a0OtltUrBVgIUOAnq3YHrzqeiwvVdW7vuk6FVufNv0mjdr9/fVg38WdXPfCSea6N3e2bHNzU3b3t6xoiiNY8J9oTkEEEAAAQQQQAABBBBAAAEEqi/ACEcl4DObo6qqWvXob3q9+90/ZU8++aTl8UKPLrkV8VqVrlml0fq1NONO4KRBengBHUmH35s9EZhvAX4UzffrR+8rLVBwflb59S2/px3/OOfzWNra3LLNDZ/83dl2osLDLAshhvE1OQFaQgABBBBAAAEEEEAAAQQQQACBgQTm8krMQCM8ZOHl5WX7/Oc+Z1mWWdG41uM1BY/yo329vI1lBPoVSMdRSvvdj3IIVEEgHfcprcKYGAMCVRFI52VKqzKu+R1HfCX0vlQxv8OYi57rl0E3NjZKf+83t3z3PwVzMQY6iUBVBBgHAggggAACCCCAAAIIIIDA4AJMAHc0y+yRhx+1xx57zILlHuahS27B6sVuaEvdLwTp4/SMr0kJVKMdP44shR9djUHpGOOUbFjwXG0BHesKHe9KNVqlWtfykKE7FjuFqX7FkPWzOwKVFvBzJP18UqqxKtU5peUDI/cS7eFZesQ6vP7WuahlbViciJT+7a5bepCE7tiVWrdo39+biu8y0ntVfWqNQvUoVF6pQsvjidRb1d5cTgDKmsGo53Xb2tqyjY31+Dd/zRoz7rrzt1N3C///QDk6lSEPAQQQQOBQAuyEAAIIIIAAAggggAAChxTQVZhD7lrN3fz6TRzYz/7sz9nyseV4vWf3opguo8XNPCEwAgEdT4oRVLUwVTDQ6ghw7FfntWQk1RPQ+amo3sgWckSNucsZG7qOL8UMdMu7EYI/eVc0iZv75O/mxoZtbm5YnjueNjW3exEeCCCAAAIIIDAxARpCAAEEEEAAAQQQGEaACeA2vbzI7a6777Znn/0XzY9+FpFf+fHrP21FWUVghAI6zkZYHVUhME8C8a7APjpMEQQQmIIAP5+mgD6xJif76k62tUEQQxasXt8xfeTzrVu3bHt7J+6ued/Mn1LETJ4QQAABBBBAAAEExi9ACwgggAACCCAwtMDsXokZemiHq6BWC/bJT/y8HTt+1EK89ZeZ38NJstfBAjq2FCqpj8tUSiCwKALp2PfxBo5/V+BxgACbJymg81OhNkd9fqo+heompi0w2VdCraVIx9eUBUKj/cbHPW/Ej33e2dHkb+H/DwgxGiV4RgABBBBAAAEEEEAAgUkJ0A4CCCCAwGgEmADe45jbsWPH7Oln3t/MLczSJHAwvhAYnYCOqxTNvytnMdWF0dE1Q00IzKaAf29tHe9aVi+Vjuj414RypzDVr1B7BAIIdBbwcyT9fFKqQkp1Tmn5wNBby/Zo7tR3Hc3yu0llliKlf7vrlo57oLm/n1UUnirUnlKFlscTfkzF77/ttTtEe9Yk12WQF7azvW3rt27Z5uZmvAtYHwOduhFCiJPAIexN03ZSBBBAAAEEEEAAAQQQQACBkQpQGQIIjFBAV+hGWN08VxXidMTTT7/PHnjgPh+ILkopfDF48EBgbAI6zlKMrREqRmBGBXTsa3JA6Yx2kW4hsLACfl7GSVtPR26g814x8oqpcACB8U78tnek9HqnGfD2Ih3XR5jph3Ka4M3z3NbXb9mNGzdsa2vb8qKI/xcYYWtUhQACCCCAAAIIIIAAAggggAACfQtQcNQCTAA3RWu1zBQf//hznsOMryPwmKgAx9xEuWkMAQQQQACBBRLIfOKzHNMZ+nT/26GJX4UmfvX3fvW3fnXXr9b1KSz8nd/pHBUHtkoBBBBAAAEEEEAAAQQQQAABBBA4lMB0r8QM2OVxFt/e3rb77rvf3vnOd1pe6A4Fv1LGfQDjJKfulkCa/E1pawMLCCCAAAIIIIAAAkMKxHdY/tZe7/Hzuu783bDNjQ3ThHAIIX7M85BNsDsCCIxBgCoRQAABBBBAAAEEEEAAAQQOL8AEcPybZLkFl/joR/+F1ZaCa+Zm+shDfTwdk8A2I1/V6oY+czGF6ZjT8JT6gahFAgEEDi9Q+HnUKczzYxy+avZEAAEEEBhUoPy9t7nceg80aF37y6sqvYPq9pZd23zu17a2t0x3/d64qY983mxVpEng1kpzQXm9olmMBAEEEEBgfALUjAACCCCAAAIIIIAAAkMK6CrMkFVUY/djx5btYx/7WHMqTpeJNK6UaplAYNQCuiSpGHW9VayPMSGAAAIIIIBAdQT0/kcx/hHleWFbm5u2udGInZ2d2GgIk2k/NsYTAggggAACCAwgQFEEEEAAAQQQQACBUQgwAdxUfPoDT9vdd98VPwqumUWCwAQFOBUniE1TMydwwPE/c/2lQwggMLyAznvF8DVRQ28BTXPqQ23K0XuPcW2d7Outcef1um1srHts2vb2lhX+b1yjo14EEEAAAQQQQACBEQhQBQIIIIAAAgiMTGCyV2JG1u3RVZTu8f2Zn/kZW6rVRlcxNSFwoICOPoUK5noiEFhAAV2i17BTqmUCgV0BlhBAYDiB9E5DH5WcYrgaD7u33uukSL06bF299yvy3Hbi5O9mnPzd2tqyvBhvm717xFYEEEAAAQQQQAABBBA4SIDtCCCAAAKjFWAC2C8QnXngATt79qxfGBotLrUh0FVgz2046YKkUl0Y7boXGxCoiIAmexX6EaRUw1KqdS0PGcHPo05hnh9jyPrZHQEEegik86ycNovrb3M3F/tMKlcsTcB2Sw8asPYry7Yvt++vdxbaR9G+bXLrqZftLap37XlDrOvHiO++ublpt26t280bN2xzc8Pqed30N16yECyF8YUAAggggAACCCCAAAIIIDBLAvQFAQTGIDCiq+1j6NmEqsyymj399NN24sQd3uKIL0R5jTwQOFhAx12Kg0tTAoFqCDSv1FdjMIwCAQQQmIiA3i1oMjPGgC3m/m03xYC7jqi4JoKbVaVfhGuudk76z/WhWZEX8W7fDZ8A1sTv9va25XkeqbS9/9ooiQACCCCAAAIIIIAAAggggAACkxOgpXEJLPwE8PHbjttHP/JhK/yfxRgXNfUi0EuAS5O9dNiGAAIIIFAVAb31VFRlPPMzjsxnj1NMp9eje911R3OKPATTxzvfWr9l6+vrFid++bjn6bzEo2yVuhBAAAEEEEAAAQQQQAABBBBAYCiB0V2JGaobvXce59azjz5qDz/yiDfhV8X8mQcCkxdIk78pnXwPaBGByQvwPXfy5rSIAALzLhDfKejbp2LeBzNE/0OQRIi/upnX67Z6dTVO/u7sbFuR50PUzK4IIDALAvQBAQQQQAABBBBAAAEEEEBgeIGFnAAuLLei8LAd+9hPP1tS9Ktp+ki6Ug6LUxeoZgfSbStK44cTapi6mLmQp6QGTyyUgH+vbVy291Fr2ZPWupaHjMLPo05hnh9jyPrZHQEEegik86xb2mPXBdikt5m94iAC7dtNVvnt++udhfZRtG+b3Lp6plCLSj30/kehrAFCuxQ++RuyzOr1Hbu1vm7Xrl+3zTjxm36eDFAhRRFAAAEEZk2A/iCAAAIIIIAAAggggMCIBPwKzIhqmqNqdDHM/ErYqVMr9t73vsd73u2CUSzp23kgMA4BHV+KcdRdlToZR/UF0vfflFZ/xIwQAQQQmKTAbL7TUK8UfUj4j4dCH+nsqUrv7OzY9WvXbW1tza7f8MnfjQ3LMq/LH9pOIIAAAggggMC8CtBvBBBAAAEEEEAAgVEKLOQEsACzkNlTTz1ld955p/miZ/lVJZ8UDkXwueGsGb7cujvTi/BAYGwC2dhqpmIEZl+gy8d1zn7H6SECCCAwNwKh8VbX3+NOq8uHfK8TGv3NfRJ4a2vLrl27Zjd84ndrSx/37INqbOYZAQQQQAABBBBAYJ4F6DsCCCCAAAIIjFzgkFdiRt6PiVeoOwk+9KEP29LSksVPHm08xX6EOAkc/AJZiOs8ITAeAV20VKh2JsCkQCCAAAJJgLSKAvpZl6KK45vNMaV3Gv721lJMp6fptVeaetW5J41+Bu+vhxfJ89wnftdsbe2a6Q5gC/4e3R++iQcCCCCAAAIIIIAAAgjMuQDdRwABBBAYj8DCTgCfPn3a3vve90bVEILpjuDM/F/I/JpSI1We9b4+ZXwhcCiB4AdWitZBULNteAAAEABJREFU5nmmi6KHqpGdEEAgCQQ/jzpFPL98WypHigACExLQeafou7nKFmxMbJp1S0c9cL2zSG2Nuu7+69Nrr2jfQ73bm9fe16LI7eb6Lbuyumq31tet2KlbKAoLvlsW378HC8Gj8AweCCCAAAIIIIAAAggggAAC8yZAfxFAYIwC2Rjrnumqn3rXU3b77bft6aNfPtpdj1egmqtcVGpCkIxHQAdYivG0QK0IIIAAAghMXUC/mNHqhCYEFa0MFsYskAezFGNuqkv1pde79UtwnYoGU8nt+o5dvnrV1q5ds+3tLast1SxkPojSLnvW9FaqtI1FBBBAAAEEEEAAAQQQQAABBBCYZQH6Nm6BhZoA1nUh3UlQ+GWlD3zg/VYUytlLHHziV9HIDaZlhe0v2ijCMwIjEQgjqYVKEJhPgYX6UTSfLxG9XlyBgvOzyi9+mOj7297HUggh3s27sblha2trdnX1qm1tbVle+HSwbyu/b1e/U/SutcqvXkXHxrAQQAABBBBAAAEEEEAAAQQQQGAkAjN9zWQkIyxVErTsT6dOrdhTTz1l29vbyukSuiKm6LKZbARGJuAHZawrpXGFJwQWRCAd9yldkGEzTATmQiCdlymdi07TyTkQSO+wQwimf+qy/rbv9es37NraNdvc2jT93V/faPqTLCEEFTk4UsUHl6QEAgjMoABdQgABBBBAAAEEEEAAAQQQGJ3AQk0Am+Xxrt8nn3zKTpw4YUtLmWVW6NpSDLHqLoPcy6UoQmGKVgEVIiYhUO02Cr+QmaJ1cHmeH5HVHjijQ0ACOtYV+hGkNOVpXctDhu5Y7BTx/BpRG0N2kd0RmF0BP0fSzyel6qhSnVNaPjByL9EenqVHrMPrb52LWtaGxQl/W2m9YtQS+g6r0Ec/q+6sMFOkPiivvKz10YdeZ4VqVtp49537+5/CJ3Y3d7bs+s2bdnVt1W7duuWFCgt5IzIvk3mZ4Ll6FL7QHsr3bC9pe8L4QgABBBCYJwH6igACCCCAAAIIIIAAAiMWyEZc3xxUV9jP/uy/9H4WVqvVzEoXlaz9q3w1qX0b6wgMLZAOsKErqmAFDKn6Ajr+qz9KRojAfAro/FTMZ+/pdZtA0bY+I6v1PLfr16/Hj3u+ceO6bW1vW6GPey71T0ehopTVdVHlUnQtxAYEEEAAAQQQmEEBuoQAAggggAACCCAwDoGFmwA+deqknX3sUcuyYPF6WPvfAdaVI22J6TjIqROBTgILdyp2QiBvUQXiXYGlwbOIAAIzJMDPpxl6MUbelcm+urrz12xzc9Nu3Lhpa6trdmv9lm3v7PjEb3xXHsdXtL83j7k8IYAAAggggAACCFRSgEEhgAACCCCAwNgEJnvdZ2zD6L/ixx9/wu48ccKsOcG7e7nJdr+a23YzWEJgHAI6+hSqO9cTgcACCaRj34ccOP5dgUdTgGQWBHR+KtSXUZ+fqk+huolpC0zqlVA7Wz7Ru3b9mq1eW/MJ4Ou2sblh9Xq9QRB4892A4BkBBBBAAAEEEEAAgcURYKQIIIAAAuMVWLgJ4GeeeTpebCrywhTj5aV2BLoIpD+4p1R3nMdiutiuS6RxhScEKiygY12h412phqpU61oeMjSh3ClM9SuGrJ/dEai0gJ8j+tmUQmONy56v5QNDby3bo7mTzsvmYpeE7DEL5D7Pqig8Vag5pQotjzpCCHZrY8NW11btytpVu3Hzpm1ub1vu78NH3Rb1IYAAAggggAACCCCAAAIIzI0AHUUAgQkI6ArdBJqZnSbe+973ctFpdl4OehIFNPGVImbwhMACCejY18SS0gUaNkNFYC4E/LyMk7aejry/Ou8VI6+YCgcQGNfErz7GedsneuPf+L22Ztdv3LCNzU2r5407ftXu/qNqgI5TFAEEEEAAAQQQQAABBBBAAAEE5lSAbk9KYGEmgGu1JXv88cft5MkVC1loxaSgaQeB3gKh92a2IoAAAggggAAChxTIfLa1HIes5sDd8jy3mzdv2erqql25csU0AayPedZ778xC/HdgJRRYTAFGjQACCCCAAAIIIIAAAggggAACIxXIRlrbiCobRzU7O9v2wQ9+MFZdy2p+ASou8oTADAiEZh9S2lwlQQABBBBAAAEE5khgbW3Nrl1bs42NDdNksO4Ejt33CeiY8oQAAgh0ECALAQQQQAABBBBAAAEEEEBg9AILMAGsjxfM7ejyEXviyccthMIKq3s08s2XRs9KjUMILMau8bMPfcJXqXkaR610AU7JOFaeEBijQOHnUacwz48xxrapGgEEEOghoB/7vaLHrpPdlPl7klKkPjf+fnCwbGnJdvJ6jPWtTbt05Yqde+u83dpYt9zfW6fQfl6TZSFYCL7fAWF8IYAAAggsmgDjRQABBBBAAAEEEEAAgTEJ6Gr4mKqerWpPnjxpDz74oHeKWxAcgcdMCATvhcITHk0BEgQQQAABBBCYRYG88PfQHnmR2+bmpt26tW6XL1+xqz75u75+y/RRz607fnsMQO98UvQoxiYEEEAAAQQQqLwAA0QAAQQQQAABBBAYp0A2zspnqe5HHn7Yjh8/Nktdoi8IlAQW5lQsjZlFBJJA8/hPq6QIILAAAjrvFQsw1CkPMU62+txtKMVgXQqWZTXL67ltbGza2uqaXb5y2a5du2b6Eyua9A3By3iEoNZs35dyU+zbSAYCCCCAAAIIIIDA4gkwYgQQQAABBBAYu8DCXHl717vfbbpAJdEQdAlKSwQC0xTwK7GmUB/0keRKCQQWTSB9P07poo2f8SYBUgQQGI9Aeqehj2NO0a2lVLaxPcR3Kbrj99q1NVtdveqxajdv3rCd7W0vsre0Z/R88F2+Jw8bEUAAAQQQQAABBBBYGAEGigACCCAwGYGFmACu57l94P3vb4mmieBWBgsITFpgz2046QKqUiaCJ/1S0N40BDQNoNCPIKXqg1Kta3nICH4edQrz/BhD1s/uCCDQQyCdZ+W0WVx/m7u52JYszGr5x3+n5YMgNIFblm1fbt9f7yy0j6J9W6f1wt8z53lheu9869at+PHO586ds6tXV+2mr+/UdzrtZiGEGB03kokAAggggAACCCCAAAIIIIBAQ4BnBBCYoMCIrrZPsMcDNhWyzM6ePWun77mHC1MD2lF8UgLx8qw3ptQTHggshEBYiFEySAQQQGCUAvGdgr59KgasOPd9UsR6zDP21BFMk79Xr161ixcu2MWLF+zateumSWGzwjJN8u4pP6oV6kEAAQQQQAABBBBAAAEEEEAAgeoLMMJJC1R+AtiKwp566gkLofCYNC/tIdCvQPtF2H73oxwCCCCAAALzJKC3nop56nMV+rr7PkOfhJPnudWWaqY3xxsbGz7Re83efvtte+vtt+JHPK97nr+Ftizb3c/4QmAcAtSJAAIIIIAAAggggAACCCCAAAJjEZipK3DjGKEucD3++Dv9+lawwv8Z17HGwUydQwmkgzKlQ1XGzgjMiUAxJ/2kmwgggMB8CsT3vf7eVxO+Ifj74Oa33eBvhpW3trpmly5eskuXLtva2pptbm5YXq/HwYYQzIsZXwgggMA4BagbAQQQQAABBBBAAAEEEEBgfAIVnQDOXUyxY8eOL9s73qEJYM/SrQx+IcyXeMyewGL1SH+ML0XrCqtfbLWKnpKL9eoy2gMFNAuh0PdppdpBqda1PGQUfh51inh++bYhq2d3BBDoJaBzrFf02pdtSSCEYCHsRspXGoImc/U9U2vdw/eOddRqWUz1Uc4b6xt2+cpl09/1veLprVs3Lc/rpgnhck2Zt6Eo53Va1n6dolNZ8hBAAAEEECgJsIgAAggggAACCCCAAAJjFsjGXP90qw9mK6dW7K67TvmFrel2hdYR2C/gB6gp9m9ZvBxGvLgCaRIjpYsrwcgRQACBUQno7t+6T+xubm7azZs37dLlS/b2hQt24eJFu3H9hr8v5nvuqKypBwEEEEAAAQQGFaA8AggggAACCCCAwCQEqj0B7IJPPfmULdU0zNxMfwe4CJ4Ey4oshq8ZXwhMX0DH6PR7QQ8QmIqA+ffn6TRMqwgggEA1BEJjGJm/593a2rIbN27YpUuX7PLly55etuvXru/5iOdGaZ4RQAABBBBAAAEEEJiwAM0hgAACCCCAwMQEKjvrpPsa9InP73rXU9a4yVI5Fr9CIyMu84TA9AR0TCrUAybApEAggMDiCTDiRRLQz7oUizTu/WMtglk59pcYLGdjYyNO8J5/87ydP38+TvzeunXLNBlcFG7u7WUhsxB8wasOoZH6Ig8EEEAAAQQQQAABBBBAYCICNIIAAgggMFmBbLLNTa41XdZaXl62s2fP+hU2s6B/fqVNqa64BS17GF8ITEMg+MRvCvPl2AelfpE2LvOEAAKHFgh+HnWKeKexbzt0xeyIAAKHE9B5p9i398Jl6K2non3gylO056f14JO3WeZv24vCNn2yd3try67fuG4XL120c+fesAsXLthbb71t6+vr8eOdCy8Xgr/r9VAdmach83WFLyuPQAABBBBAAAEEEEAAAQQQQGBCAjSDAAJTEPArSVNodUJNnjx50u66667W9Jpf9ppQyzSDwCACmvhNMch+lEVgHgXSsa50HvtPnxFA4NAC+sWn1s6aEFa0MhZqIQ9m5UiDDxbiBG5aT6nu8NXk7urqql25ctXOn3/LLl+6FP++787OjhW5LHe/r4YQ0q4znNI1BBBAAAEEEEAAAQQQQAABBBCovgAjnJZAZSeAdQnssbPvsCNHjuyxDUXwS2vKUonC4rrnKYdAYHoCYXpN0zICExMozL/p7obN2FfhPxL18yDFjHWP7iAw9wI6twYehJ+Xphh4x7nZIcR3pv4cfJzBrF6vW+4TuteuXbMLb1+w1157zSd837Rz5960q1ev2sbGum+vx/F58Zi2P4UQLITQnh3zQrY/f19BMhAYtwD1I4AAAggggAACCCCAAAIIIIDAWAX8StNY6++r8nEVevTsWavVal69Tzr4Mw8EZlMgXYhN6Wz2clq90sdYTqtt2l1EAZ2HKXqNX2V6bR9+m35ylWP4GoerodwXLQ9XG3vPusCsvcbqTzlmxa/cJy0f1K8Q9L1DsVtye2c73sm7unq1+VHOb8VJX32ssz7mWXf4akLYWp9ps7svSwgggMA8CtBnBBBAAAEEEEAAAQQQQACB8QtUdAI4s2CZPfH442a5WSh8vXnXSREKU+RW+KbCtKwwvqYlsJjt6nhM4UdrA0EXhLPGIs+miV+FKPIit3IoT5GFzMoRQrAQGqHtIQQlUwv1X5E6EEJo9S+EkLLnJg0h7O2/f2+1XmE6nlP4MENzeqR17HtefKQyHdIe9cu2Y+TBCg9r2zeEmoUYIbYaQiONKx2fOvSnNaaD9u1YYd+ZkkpMKTXdtVeOttqCnw8ptCmorBYOGSIsR+pHKz1kvd12CyFYCLuhdsrtty93q6ff/CL39wClaN8vt8LqXSL3/B69EC0AABAASURBVPbyIez2XdtCCEoOHRp/rzio4o7nRuFjbkav/ePx5wV6pb55gEc6l7RLWk6p8srRyM8t8/dpHs6o177dorzHOJYLr9TfQnof4lvJrml7v/au+/ciPw4KDx0zOp62d3bs+vVrtnZ1NcaF82/budffsLfeessuXrxoq9fWbH1zw3ZyL62x+7GmfVOk19W7Fx9pPaWpXDlN2/wHqQ/GR+bHvVcd9+cJAQQQQACBCQvQHAIIIIAAAggggAACCExIQFfZJtTUZJs5ceKEnT59OjYaLMR098kvfu2usITAlAR0XCqm1PxMNHtwJzTxe3CpBSqhb1+KuR/yvBz76menmPsXYOYHMO3DvFf7vbbNPCwd7EsgvsbNU9/nb/vap72Q7ty9ceO6XblyOU7uvv3W2/bmuTftwoWLduXylRg3btywuk8KF4Wmm9trGO16czj73hWPthVqQwABBBBAAAEEugmQjwACCCCAAAIIIDBJgcpOAD/40AN25513drDUJb0UHTaThcBUBCp7Kh5aMwRdqjYr3+GbhZqv74Ymh8tRNO9s65jmRbwrtMhDKzV9Kxioh5mXLoevDvTwfdNdqebLA+3rhbVv3M/3jcueN9DD90v7x3Sgna39jtoB9/b9w95dZmpNfesUk+/kwIfl5LtY/RZ1KFR/lAeMUAjl7xkHFO9rs+rrq+BuIX2vU0xh2lIC6eeJfwOLfdJ6/LmT51av121jcyPGtWvX7Nq1NZ/cvWAvv/yyvfTSS/baa6/a229fsMuXL9uab9fHOW96+aLILUWqN1bOEwIIIIAAAggggAACVRVgXAgggAACCCAwcYFDXImbeB8HbFB3UOT20EMP2tKRNDwupw+ISPGJCOi4VKgxHbdKFyDSkA89VF2SV6iClGq5R/Rqs9e2HlUOvsn7Wm6rvNxPZYOW31ent99X3r5CY87o1K8xN9m1evWlHF0Lxg16SQovniJmDvGUe12KUdU3aFfUrtpPMej+g5ZvLz9T7bd3bgLr8XjydlLqixN9pNddqfqwv3E/QPdnjixHPwXLMbKK+6xo3/Hnw83zwra2tmxzc8snd6/b6upq427eCxftjTfe8HjdznmqeOPcG3bu3Jt21ctoYjj3CeJG1GMPvDrLQrAQQlznCQEEEEAAAQQQQAABBBBYFAHGiQACCCAwHYE0Qzqd1kfeqi4deqUht0cffciKwi+6BYXnh3Q5UxfeUnhZHghMQ0DHY4rWbag6Rv1YnUZ/JtmmTr/29nzowYItLS3FLYXu5HUX/Q3TRtQsBEVmIXjJGJlfTK95LFmWZea5fs4X1rjgrrurirju1XidWTM82fNo5nv7e7L3rTTL7csPnqPwpMOjltWsEUuNtObrpciyJe+7wseS9QqVUTTKhKzRZuEzFnWfoNBkQ3skhzh+3T3nZRvL3lGNN4bXU8qP7kXDbXfZ3DE0wiuIu/k+RQxtay/fbd3rUNPaT6nXlQUfU6hZFnxcHsH8X3xtg+k1VdSWajZIaB+vxvtbtI6FZFFONT6tK+0WXokGuC/86LK8KHwERUy1HMNztK3wVHUGf536DUcwlVWaIoSGR+bpQRHMLK/XTR8lq8jrua/nPgTvjfraIfIi9/43ot5cVppCPorCJ7IUWk7hFXuLfjSo4RSeU37IQOEctifKhZrLadLRDw9LEUKwEDqHXmdFrXQ+peWsVov7qW2dF/oYXkV9px5NlCefZtMxiW36UkyDd9fDVw/9cHWL0cFd/UoVx2Pfz/3gofFYLbMUWTPvsKm+n6bQORRCSM3GVP1Ikau33leluSPk5uerv7ye5S91adn39GwvbRb7FTKLY2hLg++vfC/e7bEn35s038WUKqwWLMuC1WpZx2hsq3mZbF+EEExfITTSNMbt7e04mbuxuWG3bt2KcfPmTVtdW7MrPml76fJlu3jpkr3uE7k/eeN1e+Xll+1HP/6RvfrqqzHeeuu8XbjwduNu3rVVW1+/ZRsbG6bjSZFlmQXvcxYa7aoPBAIIIIAAAggggAACCCCAAAILLsDwEUBgigLZFNseS9OF5V5vYWcfO+upHulSpVKtK7g4JwViVgR0bKaYlT6NqR/NYW6sb5ni4oWL9uMf/di+//3v29f/8uv2la9+xb78B1+2L33pS/al3/mS/U4zvvQ7v2MxT/n7wrd5ud/93d+13/u937Pf//0v740v+/qXf99+X+kg21Q27uf7/n638LpL5b7sy+X4/db+zXJt9ZTLHrjs/f9yM/7gy39gf/j//aH98R//sX3lT77ibl89IFRG0VbuK3vzvvrVr1rH+Irnl6NV7iudy7e2+37l5XIdWi5vS8vKHyL+9E//1P78z/7cvva1r409/tzb+Iuvf81SfM3XY/zF1wZru1n+L3x/1fU1TxVajuHrcVsp1fZy/NVf/ZX97d/+rX3rW9/qO779rW9bim99+9v2zWZo+Vu+7Zvf9rpSeL3fLkVqJ+2v9FupbHvq+6Xy3VLVrfa+WSob11VXKS/tr/JpuT3Vtr//+7+3559/Pn5veeGFFyyFvtd0i++98H37nn8vStvjuuel9UHSF77/gim+r/0PCrXpZZ73UJupHa0r0vq+1Mvvy1NdHeIHL/zAXvzhD+1HP/pRx/ih5//QJztf9DSV0boirf/Iv1f/qLQ9Lvs+miTdF+3l+lhXW4pYl5d/0etWxHZ8fZD0hz7WF1980f7xH//R/umf/slefPGH8WOZX331VXv1lUa88sorcWL3/JtvmiZ3z7/1lp33Cd61tWt2/fp1u+WTuzv1uumXHsz0w2tMPxcXsloGjQACCCCAAAIIIIAAAggggAAC1RdghNMWqNwEsC7SnThx0u695z63rXl0eegWE0WXzWQjMFmB6v1Sgu66shBMd5QVltnWdt1eeeU1+7M/+wv7ik88/pf/8l/sd3wyV5Okf/InX7Vv/M037bv/63s+IfySnXvzfIzX3zhnMV5/w15//XUPX399N86dO+fl3vQ4H+P1n5yzn7z2eof4iee9Zj/5iW8rx2ue95q2eX7H/d7w/Tx+4mViaLkRr3s/9BGg5970Ppw7b+d6RSzTqZzyFAfsr3HG2C335rm3bLf9N739XuFtuOW5N7xMOVTnnnyv/4328H1ULoZvO9dYf9MnTc6ff9snTi54vGVvvd0hfELlrT2hsuXwfUrb3377bRs2zp8/b+qbQssd+5X6Wmp7bz/39qvTtrcvXLCLFy/apUuXWqG7B8vrgyynfS9f3K2v1/76m6JXrlyxq6tXY1y+ctkuXb5kFy9d7D+8/xpDOS573iWF16M2Ll32ei9djnc9xmWte2jbZc+/5G2m0HqK2LerV211dc1W11b3xqqvt8XV5vpaM11tS5Vfjvbt7etXve2rTZtWqjyP1aurtm+75ytvtZlquRzKb4/y9vZl9Wft2lqcSNRk4oFx7Xose6OZlstf88nI8npruUPZ1ra2ffT3adX/1M9V911bW7Nr16/FuH7NU48bHinv2rUb1ojrjVRltb2P0N+6vXHzRrzLNt1t2yu9qTtyb96ydY9bCq33iPX19Xj37ebmprWHPrJZd/vqrm9N3jaiblpXaL3wCd0QGj939bMq163O/kM/0zyvLxe5Fjyj+VCZ5mIrCSH4j7jd0J2/ilYBFhBAoLMAuQgggAACCCCAAAIIIIAAAgggMBGBqU4Aj2eEwVZWVmx5edmCX+Db28beC3p7t7GGwLQEQrPhlDZX5zwJIZgmGF544QemO1f/43/8j/a7/+2/2d9/5zv2wx/+2C5cuGTrfoG/04X1vofubfRddtoFp93XcbY/zrqn/bp1aL9aZ2qHAY4wqyjyEdZGVeMXaB7d0367pPYV4x8wLSCAAAIITFCAphBAAAEEEEAAAQQQQAABBCYnUIEJYF1cTmGW1ws7c+aMWSis8PAFM58KNtOVRA/d9auIecbX9AQWu2Udgylax6IuvM/PKRlCsKLwc6r0SmYhM9059eKPfmhf8sne//yf/x/74z/6E5/w/WG8E6zw7enGKv29RMtqZsEj87F7JJLcFxTW/NJ+jfAz2Yv6ZlPk3nzuC7p7S+GLMX9/6v0Kir37N+rslN8oZ96nRqiPCm+8mddoI7Ne7atPjQhezuLd0LojOkV7+422dtvYXVfbit1tndpvtFV4W+0xrvabY2q9DmpnN3bHl/nr4se2Xu9StG8fdN1KdbUvp7oar89un8rrqUy3tL3OtJ5ZLf7Lisx/1JTCMj9iG2NVneW2ei2rbPB9g9dnHqp/T/g5krWFeXnt16veg7Zp/xTl9tWPPeFtqb1yH7SufcttaD1Fyi9837Sc0lSmnPbTvtosR3n/TsupvZS2l0n5SgudUHnw71/BD+pGtAx8DNYhirD7WndaVr39xijat7bzob1P5e1pW+rfbvvm4y/iT6Xg37Gy4K9gCJZlzbR0HIqsV6Tvc93S8r7BzDJvJ4TQSM1iH/ybmennjMLavrrVq/xUt1emii2ta5sirWu7loPXXW5fyym0zTe3+qG+dAqVIRBAAAEEEECgqwAbEEAAAQQQQAABBBBAYMICulo94SbH25wmlR7T3/8tvB1F4xKir5Qf6XJeOY9lBCYtoONQMel2R9leo//Bz7PV1dX4t0f/r//0n+zLX/4De+mll+zW+rpPHGQWQrB4OnrTjdQX4iPzZ4UnPBCYQ4HgfU7hiyN7pDqVjqzSASpSuykG2G1fUU2U7cvsIyO1rbSP4iMvonZTjLzyPipMbSvto/jIi6jdFCOvvI8KU9tK+yg+8iJqN8XIK6dCBBBAAAEEEEBg4QQYMAIIIIAAAggggMA0BCo383Lk6FG79977Ld7NYrp8Nw1W2kRgUIH5PBVr2ZJtrG/a9773gv3Of/1d+4u/+LpdunTZ8twsxDvFGudgYZlPAGcWrOZLNQshxLDWV+ZLpSh8WeGlLYZv7vDQZLKiUcb3iWU7pR129iztq+i2f+q3Fz3g0anNxphVR7ed1baiW/u7+Z1r0L6K3XJ7+6G2FZ33Lufu3S/Vp30V5ZLlZbWtKOf1tdwspH0VzdV9ibYp9m3oM0P7KroV1zZFt+2Tzg/eYApfnPgjta104o17g2o3ha9O/JHaVjrxxr1BtZvCVyf+SG0r3dN4yPesjmtF7aYYVxu96k1tK+1Vjm0IIIAAAggggAACCCAwgABFEUAAAQQQQGBqArrqP7XGx9Hwsk8AP/jgQ+OomjoRGLGApp4UqnYyF9jV0mEjWGjbNdj3f/CC/d+//dv2J1/9qq1eW7OdnR2r13PretefTyTkMczy9urKtXsZU5TzmstJTGm3aBbtmGgfbVDaLfrZrjKdQnUqX2m36Ge7ynQK1al8pd2in+0q0ylUp/KVdot+tqtMp1CdylfaLfrZrjKdQnUqX2m36Ge7ynSKWKcfu/rY2E7bh83zqoetYqj9J9F+rw7Sfi+d8W/Df/zGtIAAAggggAACCCDSHOaHAAAQAElEQVSAAAIILIoA40QAAQQQmK5A5SaAj/oE8Mk777TgVzFD8Kfp+tI6Ap0Fgk8jpTBfjqWUzu5EcOH91MRu7hO8Fy9fsf/6O1+yP/nKV+zq6qrl3vXCMss9LNRM//T3UeOw/Cn4FkWcNPPTUmnh+dqn0J2+Cl9vPPJGUnoWlVYb+5j3RGseXpd57NbX2KZyvrX1OPT+Xjf1u6k7yLQcEdfzF9VHFtGAJwQQGESAsggggAACCCCAAAIIIIAAAgggUH0BRogAAjMgkM1AH0bahdP33GO337480jqpDIHxCmgqKcV4Wxq29jzP7bvPf9d+90u/a6+//oZt6Y7fIrc4ARuC+eOAJlS2OcEbfGLRJ4aL4Hn79lIZxb4NMaPRXlzcffL6TLGb03Wp5/5eR8/tXWvd3dBzf+pvHi+7XnHJXeLr52lPv1i491PP/UdVv3dBZ60nPBBAAAEE+hKgEAIIIIAAAggggAACCCCAAAIIVF+AEc6KQOUmgM+cOdO4G9GvzOtuxVmBph8I9BbwWaneBaa6NQuZra9v2H//46/YH3lcXbvuk79187lfn8X1byNF5nN3mfexZiHUPG08gvJjNNb1nO7G1bIdMGyVVcSyPCGAAAIIIIAAAgjMpwC9RgABBBBAAAEEEEAAAQQQQACBiQpoxmaiDaqxccaplRWfkPLZX1N0a0nbFN22k4/AJAXSLGhKJ9l2f229ce4N++3f/m373vPPW21pqb+dDiqlU1BxULlO27Vft+hUvj2v27795LfX1Wm9n3q6lelUX3tet337yW+vq9N6P/V0K9Opvva8bvv2k99eV6f1furpVqZTfe152rc9j3UEEEAAAQQQQACBjgJkIoAAAggggAACCCCAAAIITF6gAhPAGkIKs0cefbg59asr9AqhamKtGbqdsBzaTExSgLYkkD6jVmnrNlgdozqWVWAyEbJgeyL4ukdqvVar2Y9//GP7vf/39+3ylat25MgRU5dD8HK+b+bnkiJY7qPILcuKGKa7gD1UthGZb/coMjOPUJivlyLktvvlZawRjX19l9DYqqTfaOzReFY9Wup3337Kqb4U1G97X0/b+1Vln70jZQ0BBBBAAAEEEEAAAQRKAiwigAACCCCAAAIIIIDAlAQ0yzKlpkfbrM8nWeH/VlZWLGj2Zl/1ylTs20AGAlMS0PGomFLzfTT7zb/9pv3hH/yh3bhxw/T3f3WeheDfNkrd1mKKg6vcLZH2Ubqbe/CSyh8UvWo5aN9+tlO/WS8n6/HVa79+t/Wovme/Rl1/r36wDQEEEEAAAQQQQAABBBBYbAFGjwACCCCAAAIIIDBNAZ/JmWbzo2tbF/aXl4/ZyZMnrfME8OjaoiYERi8wW6divV63//E//od9/S//yjY2tqyIt3BmVmjy14KF0Ahr3qnbr0fwgil8kceiCTBeBBBAAAEEEEAAAQQQQAABBBCovgAjRAABBBBAAIGpC8zWrNNQHCFO/t5x4g6frNJ9ikNVxs4ITEBAx6lCTZU/Alnr042/+cbf2De+8Q1b39iw3Gds4/yvT/r23St9pLOiww5eXYdcshBAoOoCjA8BBBBAAAEEEEAAAQQQQAABBKovwAgRQAABBGZDoEITwIWdOnXKjiwd8Qng2cClFwh0FYh/BNcnf5Wap7Gg0ulOBNeWavZXf/1X9rWv/5XVjhy1rJZZlvm3CZ/8Ve9C4cseWTPSuvl6HEJ8mu4YYhd4QgABBBCYJQH6ggACCCCAAAIIIIAAAggggAAC1RdghAggMEMCPpszQ70ZoishZLaysmK1moakqaohKmNXBCYqoOM1xUQb3tfYN7/5Tfubv/kbS70pNPEbo1F0z927KtTI7vCsSWBFh01kIYAAAggggMACCTBUBBBAAAEEEEAAAQQQQAABBBCovgAjnDUBzZbOWp8O1Z+iyO3BBx5o3v27Z5rqUPWxEwKTFZjuMZvXc3v11dfsL772l7a5XfcJ4MzyIvj5pH55xDt8G98u9Bx88tdzJ0tEawgggAACCCCAAALzJUBvEUAAAQQQQAABBBBAAAEEEEBgKgKay5lYw2NtKIR4B7D51NVY26FyBEYukKZSUzryBg6s8OLFi/ZHf/TfbX1jwyd9fXa3vEfbankTywgggAACCCCAAAIIIIBAJwHyEEAAAQQQQAABBBBAAAEEpidQmQngTBPAp05NT5KWDxJge1mg8MneFObLcZvSyZ+SG+sb9o1v/K1dvroae2FZsJDCJ3+D5wbLvZe5Tw7XY+RW95y6Wch3w9KXxpAi5ZEigAACCCCAAAIIIIAAAggsiADDRAABBBBAAAEEEEAAgSkLaJZmyl0YTfN5ntvdd91lIQTT5NVoaqUWBMYpELxyhSdTehR5YS/+8If2wg9+YLkv7+mGT/5qXT1MofXDBXshgAACCCCAAAIIIIAAAggggED1BRghAggggAACCCCAwCwIVGYCeHn5WPwI6MwnrRS1EEyhiSvjC4GZF5jCqejnysWLl+3P/uefmxVZ/OWJImQu5eHrZp76Gg8EhhagAgQQQAABBBBAAAEEEEAAAQQQqL4AI0QAAQQQQACBmRGozAzP8ePH7NixY6b5qxDCzADTEQS6C/gMbOtvVufdi41ri58m//2P/8hu6e/++vJuM94XfbSzebqbyRICCCBwKAF2QgABBBBAAAEEEEAAAQQQQACB6gswQgQQQACB2RKozATwiTtOmJU+wjaY//P5tRDCbInTGwQkEHRwNqM1CezrE5p03akX9nff+a69ce6ct154mOnu31A0Jn2VNv7urzpLIIAAAgggcCgBdkIAAQQQQAABBBBAAAEEEEAAgeoLMEIEEJhBgcpMAB8/dsyWl2tW+BxaoacZxKZLCHQW8IPWUnQuMcpcnR6bm5v213/912YhWN0nfYs9vydRmFYVFiekG5PCxhcCCCCAAAIIINC3AAURQAABBBBAAAEEEEAAAQQQQKD6AoxwVgUqMwF8xx13WN3nqfTJtUF3AmuWS+q+rJsttUggMLsCjenWSfQv80nfv//Od+zmzZvNm+b920Dh0Ww889lgnTOKZhYJAggggAACCCCAAAL9C1ASAQQQQAABBBBAAAEEEEAAAQSmKrA76zPGbkyi6pWVlXjXoj7MtphEg7SBwMgE0uRvSkdW8d6K/MQIfpZcXb1q33v+eSvyfN/2vRmsIYAAAggggAACCCCAAAKDCVAaAQQQQAABBBBAAAEEEEBg+gJzPwEc/1Zpkdtttx9zTZ/h0ogynwYOuRUxtOybeExLgHY7CRTB/ABthE/KNop4nukAbqyN/NmrDyHY9773PVu9etV0+2/m5048hyyPvQjN9ouQeffUlxTGFwIIIIAAAggggAACCCCAAAK9BNiGAAIIIIAAAggggAACMyKg2Z0Z6cpw3Ti1csor8Bkuf+aBwHwI6HhVTK63V1dX7fnvPm8hBEt/K1s9SDH6nlAjAggggAACCCCAAAIIIIAAAghUX4ARIoAAAggggAACCMySQGUmgLOahlL4pFbuUcySMX1BoA8BHb99FBumiJ8Wr7/+hl2/ftOK3FdiXWpXEVeaT+3rzWwSBAYVoDwCCCCAAAIIIIAAAggggAACCFRfgBEigAACCCCAwMwJVGamZ+XkipluYzS+EJgXAU3CKtTfXE/jCzXj58cP/uEfbCevW+7LivE1SM0IILDoAowfAQQQQAABBBBAAAEEEEAAAQSqL8AIEUAAAQRmU6AyE8DHjh+zLPNZrdl0plcI7BUIPiObwnw5blU6holgr7ZeL+zCxcv28iuvWOHnSREaf+PXN7Vaj13gCQEEEEAAgeEFqAEBBBBAAAEEEEAAAQQQQAABBKovwAgRQGCGBaozAbx8zLa3cws+sRUCE8EzfMzRtX0CaRpW6b6NI8lYWlqyF37wA9vc3rKidHpoWa0qRtIQlSCAAAIIIIDAggswfAQQQAABBBBAAAEEEEAAAQQQqL4AI5x1gUpMAN9xxx124sQJq9V2Z7ZCaCxrQnjWXwT6h4BZ43i1MX3t7OzYP//zP1sINcusZiGEGGNqjmoRQAABBBBAAAEEFlGAMSOAAAIIIIAAAggggAACCCCAwEwIZOPsxSTr9vms2FwITGxFCJ7mSCA0+5rS5uqoEq92dfWqXb16dX+N3Pq734QcBBBAAAEEEEAAAQQQGFiAHRBAAAEEEEAAAQQQQAABBGZHoDITwLfffke8o7EoClPMDvHC9oSB9xKIn73sM7NKzdNYVuloT8nCMss9zr31lm1sbJjldT8/6pYVFiN4uyl8kQcCCCCAAAIIIIAAAggggAACgwpQHgEEEEAAAQQQQAABBGZMYLSzTdMYnGavmu0y8duEIJkTAR28ivF1t7AiTi+/+uqrluf5vobUumLfhqEzqAABBBBAAAEEEEAAAQQQQAABBKovwAgRQAABBBBAAAEEZlFg/ieAC7OjR4/a8eNHfaKLqaxZPMjoUz8CWT+FBi/j50cIwc6/+aZlnsZfksh9Wrho3Ak8eIXsgUAfAhRBAAEEEEAAAQQQQAABBBBAAIHqCzBCBBBAAAEEEJhZgTHNOk1uvCE0Jn2zrJFOrmVaQmBYAZ+dNYXq2X93rnKHjRCCra6txb//GwLnyLCe7I8AAgcLUAIBBBBAAAEEEEAAAQQQQAABBKovwAgRQAABBGZbYO4ngMWbZZkVaR5NGQQCsy4Q/IBN0ZoE9jwb7USwzo3Vq1etnud+jqj+WYehfwgggAACcyxA1xFAAAEEEEAAAQQQQAABBBBAoPoCjBABBOZAYO4ngDc3N+NHQM+BNV1EoIuAJmZTdClyyGzVurq6avWdndY08yGrYjcEEEAAAQQQQKCHAJsQQAABBBBAAAEEEEAAAQQQQKD6AoxwXgTmfgL46NGjdvz48Xnxpp8IdBEYz8cz53lua9euWc4t8l3cyUYAAQQQQAABBBAYWoAKEEAAAQQQQAABBBBAAAEEEEBgpgSycfRm8nXqPsfJt0qLCIxGIE3+pnQ0tcZafOJ3bXWVj3+OGDwhgAACCCCAAAIIIIDAqAWoDwEEEEAAAQQQQAABBBBAYPYEKjIBPHuwC9wjht6PQOGTvSnMl+M+Skd7SuoO4PWNjVg7TwgggAACCCCAAAIIIIAAAgiMUICqEEAAAQQQQAABBBBAYEYFRjvbNI1BBk2aKabROG0iMIyAjlvFMHX03jeERv2Zp4repUexlToQQAABBBBAAAEEEEAAAQQQQKD6AowQAQQQQAABBBBAYJYF5n8C2Ao7ceLELBvTNwT6EBjPqagPR19fX2+1r0lgRSuDBQRGKUBdCCCAAAIIIIAAAggggAACCCBQfQFGiAACCCCAAAIzLzCeWaeJDjtYCGGiLdIYAqMR0PSsQrXlehp5pDMjhMB5MnJdKkQAgbIAywgggAACCCCAAAIIIIAAAgggUH0BRogAAgggMB8CFZgAng9oeonAHoHgE78pdcLDygAAEABJREFUzJfjRqWjnQiu53XL6/VYu55CaEwEh9BIlUcggAACCCAwpAC7I4AAAggggAACCCCAAAIIIIBA9QUYIQIIzJHA3E8AhznCpqsIdBbQxG+KziUOmxtCsKJQ3Yetgf0QQAABBBBAAIFeAmxDAAEEEEAAAQQQQAABBBBAAIHqCzDCeROY+wngCO6TXDHlCYG5FRjPrzJkWc2OHT8+typ0HAEEEEAAAQQQQGCGBegaAggggAACCCCAAAIIIIAAAgjMpMBIJ4CnNcLVq1en1TTtIjACgTT5m9IRVNmsIoTR19msmgQBBBBAAAEEEEAAAQQWWIChI4AAAggggAACCCCAAAIIzK5AJSaA66W/cTq71JXvGQMcRKDwidkU5stxX6WjPSWLPLfbjh+PHwPNR0FHZJ4QQAABBBBAAAEEEEAAAQSGE2BvBBBAAAEEEEAAAQQQmHGB0c42TWuw3OU4LXnaHUpAE76KoSrpufPy8vKEPgK6ZzfYiAACCCCAAAIIIIAAAggggAAClRBgEAgggAACCCCAAALzIDD3E8C6qzFjAngejjX62FNgPKfi1va2raysmHGOGF9jFKBqBBBAAAEEEEAAAQQQQAABBBCovgAjRAABBBBAAIG5ERjPrNMkhx/MVldXJ9kibSEwIoHC61F4YrmeRh765YiTJ0/6/K+fKCOvnQoRQAABMwwQQAABBBBAAAEEEEAAAQQQQKD6AowQAQQQQGC+BOZ+AriW1eZLnN4iIIHgE78pzJeVF9MRTwSHYKdPn7ajR4/GFnhCAAEEEEBghAJUhQACCCCAAAIIIIAAAggggAAC1RdghAggMIcCcz8BLHN9DLRxg6MoiLkU0ARwitEOQOfGnXfeGStVC3GBJwQQQAABBBBAYGgBKkAAAQQQQAABBBBAAAEEEEAAgeoLMMJ5FZj7CeA8z01x6+ZmvH+yKHIriiKGXpTC15USCMy2wHh+g6Hwc+HIkSP2wAMPmJ8U/tg9N2bbg94hgAACCCCAAAIIzKwAHUMAAQQQQAABBBBAAAEEEEAAgZkWGMkE8DRHqAkun9JqdoF7HJsQJHMlkCZ/UzrKzheWZZmdPXvWgqejrJm6EEAAAQQQQAABBBBAYPEEGDECCCCAAAIIIIAAAggggMDsC8z9BHAIwbY2t+zmzZuuPY4JNK+WRy8Bth1GoPBjNUXr88s9z0Z4ShZmmbcRisLe8ehZK+p1C54Xw/scPHgggAACCCCAAAIIIIAAAggg0KcAxRBAAAEEEEAAAQQQQGBOBEY42zS9EYcQ4kfbTq8HtIzAYQQ0Bas4zL4D7OOTvisrK3Zq5dQAO/VblHIIIIAAAggggAACCCCAAAIIIFB9AUaIAAIIIIAAAgggME8Ccz0BHIJPnvlja3vL6nk9/o3TecKnrwjsCoz3VDx+23F7+OGHd5tjCYFRCFAHAggggAACCCCAAAIIIIAAAghUX4ARIoAAAggggMDcCYx31mlCHCFktra6ZsWE2qMZBEYjoCNWodpyPY02gqpTvbnVapm996feowyzmG98IYAAAkMJsDMCCCCAAAIIIIAAAggggAACCFRfgBEigAACCMynwFxPABdFEdWLIo93AGdZsOCTwSGEmM8TAjMrEP8Qrx+/Slu/uuDrpgnbUfRa9XjoVFB4G2fO3G+n77nLdJ6MogXqQAABBBBYWAEGjgACCCCAAAIIIIAAAggggAAC1RdghAggMMcCcz0BXHa/du2aMe9bFmF5fgQ08Zti1L32SeA4qZzbiRO32xNPPGH1+s6oG6E+BBBAAAEEEFgYAQaKAAIIIIAAAggggAACCCCAAALVF2CE8y5QmQng7a3teX8t6P9CC8TbdMcqEEKw97z7PbZUW7Kieff8WBukcgQQQAABBBBAAIFqCTAaBBBAAAEEEEAAAQQQQAABBBCYC4GhJoBnaYRr19ZmqTv0BYEBBNLkb0oH2HXAog8/8rCdPXs27lXkuus4LvKEAAIIIIAAAggggAACCPQUYCMCCCCAAAIIIIAAAggggMD8CFRmAnh9fd10U2NR5J4ysTWBQ5AmhhEofLI3hflyrEvpqE5J1bM/Qgj2oQ99yI4spbuA00dExw7whAACCCCAAAIIIIAAAggggEC7AOsIIIAAAggggAACCCAwZwKaIZqzLnfu7trqmpnP+4aQWQiaSOtcjlwEZkdAx6licj3K67m9853vtIceelinyxANsysCCCCAAAIIIIAAAggggAACCFRfgBEigAACCCCAAAIIzKNANo+d7tTnW7dumpXm0kJorASfEDa+EJh5gcmcikVR2JEjR+xnf/Znbfno0ZlXoYMzKkC3EEAAAQQQQAABBBBAAAEEEECg+gKMEAEEEEAAAQTmVmAys04T4FldW7M818fZemONuV9f4IHALAsU3jmFJ9Y8drU4zmieGw88+IA9/vjj42yJuhFAoKICDAsBBBBAAAEEEEAAAQQQQAABBKovwAgRQAABBOZboDoTwFdXzYpgusOxyIuY6qUpiglNrKkxAoF+BYJP/KYwX477KZ3M8bpUW7JPfOITdtvtt/u5EhvnCQEEEEAAgYME2I4AAggggAACCCCAAAIIIIAAAtUXYIQIIFABgcpMAG9sbtjGxoa/JJpE84QHAnMjoGM2xWQ6nWWZraysxI+CzmqV+TYwGTxaQQABBBBAYCEFGDQCCCCAAAIIIIAAAggggAACCFRfgBFWRaAyMz83rt+w7e1tCyGzEJqfc1uVV4lxLIDA5I/ZzCeBP/CBD9jZs2etcae87j5ujwWgZ4gIIIAAAggggAACvQXYigACCCCAAAIIIIAAAggggAACcyWQHaa3s7VPY+JMdzFevnJ5trpGbxDoS6BxDJul1CbyVVhhx5aX7ZOf/KQdO37M1ybSLI0ggAACCCCAAAIIIIDAHAnQVQQQQAABBBBAAAEEEEAAgfkTmPsJ4MInzQrLrJ6brV67YfXCPILlIYtR+Pb5e1lmusd0bhQChU/2pmgdo57nx/Ioqu9Zh5oxP2EKj7xu991z2j7x8efs6NKShcL2hPGFAAIIIIAAAggggAACCCCwqAKMGwEEEEAAAQQQQAABBOZUYO4ngJO7Ps728mXuAE4epPMgoJlYxRT6WmpWi88884y9733v66MjFEEAAQQQQAABBBBAAAEEEEAAgeoLMEIEEEAAAQQQQACBeRaozARw4a/Ca6+9ZoUWfJkHAvMlMPlTMWSa+jULIXgU9tzH/5U98uhDtr2zabtfuS8qPOGBAAIIIIAAAggggAACCCCAAAIIIFB9AUaIAAIIIIAAAnMvMPlZp3GR+czv2uqq6e+ajqsJ6kVgtAL6bQWFap3uJKvuoD9+/Lj90v/+S/bggw+qQwQCCCCwR4AVBBBAAAEEEEAAAQQQQAABBBCovgAjRAABBBCohkB1JoAt2Nq1NdtYX6/GK8Moqi1Q/mO7liaBlU52Ilh3ASuErUngkysn7Qtf+ILdddddFkJo9UzbCQQQQACBhRVg4AgggAACCCCAAAIIIIAAAgggUH0BRogAAhUSqMwEsM9V2dUrV/2lCWb+ML4QmBsBTfymmHKnvRtnzpyxX//1X7MHHniAU2nKLwfNI4AAAgggMH0BeoAAAggggAACCCCAAAIIIIAAAtUXYIRVE6jQBHCwjY0Nu3r1qtWCD6vwWWBF1V4xxlNRAT9epziykAVrhU/73nvfffaZz3zGTt9zj1kIZqY7kzuFb+KBAAIIIIAAAgggUE0BRoUAAggggAACCCCAAAIIIIAAAnMp4DOl/fd71ktubW/b2tqaFcWs95T+IVAW0ASr1lOq5elEkRd+/nh4euaBM/Zrv/qr9vBDD02nM7SKAAIIIIAAAggggAACUxOgYQQQQAABBBBAAAEEEEAAgfkVqMAEsGZ7m3cm+szvhQsXre6TV74YJ7Lm96WZuZ7ToVEK6O70FJYmfpVO9pSME746X5qxO8Tc6vVtu2vlpH3xN37d3vPud1umfnq54Kdcit3yLCGAAAIIIIAAAggggAACCFREgGEggAACCCCAAAIIIIDAnAtkc95/777PRvlzeqyt6g5gTQinHFIEZlVAE76K2elfURTxFydaqRV25MiSfeHzn7ef//nnbHl5OW6fnR7TEwQQQAABBBBAAAEEEEAAAQQQGJ0ANSGAAAIIIIAAAghUQaACE8B7X4bzb71leR5Mf7Y0hGDWustybznWEJgtgdk7FbOQ+XkUTP+yWmYfffYj9su/8kt2+vRdfo7ltuQTw0G3Ase/DzxbmvRmxAJUhwACCCCAAAIIIIAAAggggAAC1RdghAgggAACCCBQGYGsMiNpDuTC2xfs6JHysEJzCwkCsyagu9cV6tcM37Xup5B+l0K9fPKJJ+y3fuu37Kfe91NWeNd1p7DyCQQQqK4AI0MAAQQQQAABBBBAAAEEEEAAgeoLMEIEEEAAgWoJlGdKKzGyK1ev2I0b65UYC4OosIDunE1hPpMah6p0tiaCdRdwOep53U7cecK+8PnP2+c/9zk7fc89Vq/nHnWfEC4s91lhRRwOTwgggAAC8y5A/xFAAAEEEEAAAQQQQAABBBBAoPoCjBABBCooULkJ4OvXr9ulS5cq+FIxpOoKaOI3xXyMslZbsve89732b//tv7Wf/8TP2z333hsngOej9/QSAQQQQAABBA4WoAQCCCCAAAIIIIAAAggggAACCFRfgBFWVaByE8A7Ozv22k9+Yukja6v6wjGuqgmEuRiQ7gYOFuJkb5Hntry8bD/90z9tX/yNX7Nf+IVP2F13rViR122nvm25p2a6o7lXzMWw6SQCCCCAAAIIILBYAowWAQQQQAABBBBAAAEEEEAAAQTmWqCvCeB5GmGWZfbSS/88T12mrwsvEJoCKW2uznqi7haFmcfJkyftwx/+cLwj+POf/5w9+uijVluq+SbfPsQ4tHc5Bq2qvK+W2X8wAZmVY7C9/dDwHYbZ33fngQACCCCAAAIIIDBhAZpDAAEEEEAAAQQQQAABBBCYf4HKTQDneW5vv/22TzzN/4szIyOgG+MQKHz2NIX5cmxD6WydknmRW3sUPuGbF3U/x+re89yj8DDLQrDbjh2z9//U++xf/+Zv2b/5rf/DPvTMB+2O2283rySW8Z0sFFYK39/bCG3hO1ihu4czL1yK4DsrMk8V7ful9bR/bnWvpRTeb/XddHeyRyrfnqb9i5DbnvDatC2VT/W0p2ojRsXbTw7tqYwKt9pjJ0vP07b28t3WbdxfuR9fPaPu3e0c6rO6F0KwEDqH7+xF8kOHH+alc8UGXs7jueqvRJfUDvgKofO4QmjkZxasVxzUfzvw6yC7Ayro+dr2fu3Vd9UeQmOsIexPtb139O6/2hgmerd98NaDjo+D+nZQCwfVf9D+B23vdexp20H7D7t9WJ9h29fP1Z4xdAO9Kzjo9T1oe+/ah9867faHHwE1IIAAAlMToGEEEEAAAfQUI44AABAASURBVAQQQAABBBCoiEBWkXHsGUb6G8B+zXtPPisIzJZA8O4oPJnZR7eO+eRJa1NpubnocyV29uxZ+9SnPmX/4f/8D/bFL37Rnv3oR+3so2ftdk0I+7BD8KdWHSwggAACCMyKAN+dZ+WVOHw/Cn8TPGgM0low/TN/PlzYlL8Osply92geAQQQQACBKQnQLAIIIIAAAggggECVBCo5AXz9+g1TmDVno6r0ijGWigrM+6mYm+7MDbpbN2jZbHtn08/Aui0fO2JnH3vE/tXH/5X9xm/8mv3rf/Nb9qu/+iv24Q9/0N7znvfYfffdZ3eevNOOHj1qx44d83qCR2a6o1h3NxX13Iqdeox6vW6tUJ63UHQMs2BmS1nmUbMjtaUYS0tLtuTLNU8VIQvWMUKI7de8lnJknh9CaR8tdwiVi+H7Z+XwssoPwetQZJ52Ct+Weey7w8wG+2rfv7y3Pi5fEU3coz2t1WpWC5mV+x9CMPMIIXjSPXyjP8KefVVPCMF8gz9CX3HQBfpBt+t4iuE/GmRTyzKL49RYBwzZhRD86Gv8pPEqh15Wn8phw375BJDuut8Nr7DUUW0OIZjGovOhHFlW89cos/JXZsGyYjeCmeeUI/j6btjQX6FHDfu3le203GPnAzfp2NIniuS5vsOYhRCGjuhnoXVe2Ai+Si/nwMdf+w6ZV9YK72cIIR4bmZ8nnSKE4U1C6FyHd8VkX/fv/ylyX94Tee5luof20+to/hWC6w8Zme/fd7iZNzvSh47pchxUuQwPE6q3Py+zEDq/fiEcnK/XZlRh6cvb9U6ZwntgvcIO+OrUt7iLtxH8WGiEtxDXB09jXTwhgAACCCCAAAKzJEBfEEAAAQQQQKByAlnVRqRJk/X1dXv11Vf9mrcufVVthIynOgI6PhUaUa6nSkQIwcwfVvoKIZg/4mTbXXfdZe98xzvtuZ9/zj7z2c/Yv/t3/87+/b//9zF+8zd/077o8cu/8sv2y7+8G7/kyyli/i81tyntGL9kX/jCF+xzn/2cfeYzn4l3Iutu5E9/6lP26U97KI3xafv0pzrEpz9tn+oSn/b81j5a7hBp31i2tH1ffqe2lef7qOxB+3/Kx9IpPh3HVh7n3mXt84u/+Iv2yU9+0p577rl98XHlfdzzP/5xe65DfNzzekWnfcp5vfZtbXvu4/bcc//KPr4nnvP1cvS3XfU04jmv06PZ/4/99LP2sY99tEd8zLd1j2ef9f33hNf17EfsY61o3957/dmPPWuqsxEfKy2X88vLH/UyH2mGlsvbnjWN7Vkf3248a7ENteOh7R/5yL+wD33og/bM0x/weHo3nnnannnm/fb0M57fjKefftrXy/EBXy9HedvT9kxzv930Gc/bjaeffsZa8Ywve3m1txtP29MxX9vaw7eV9n/Gl5/xsnvjA95eOZ62Z3wMMZ7xZW9vt28q53ml7U+7yfvf/1P23ve+29717qfsXe96VzN8/V2KtJ5SlXnSy6RI+c303Z56vNvreXfH/X27b9ttp3091ZvSd9m7vXz3eNK3l2Nv+Xd5XxTv9lRRbvfJJ560xx9/3N7xjnfYY+94rBlnPX20GVp+zM76tm7x2NnH7LEe0W0/5cf9HnvMHivFO7yucpS3dVt+5JFH7cEHH7IzZ84MHQ94HQ/cf8ZSHFTn/V52lHHG6yvH/fffbz3jvvvs/q5xv91373374p577rG7777bTp1a6SNOeZnesbJyyrrGqUNuU51t+548uWJ3njxpd955Z99x4sSd1jlOxE8qOX78Njt27LgtLx+z5WYcOXLUlmo1fz8T/P1MZrWlJTML/H/D+EIAAQQQQAABBBCYdwH6jwACCCBQTYHKTQDrZdIk8BtvvKFFAoHZFNhzG0+aBFY63xPBIWiit3OkFyLP88bFUh9uLavF7OWjy3bSL97q4vPDDz1k73zsHY3wyYd3vvOdcSLiCZ+MePKdj9sTHpqYUGhyolNof5V7p+/zxBNP2JNPPhnjKZ/UUGg95T/+xOPWHrEt7dsWTzbXVT71S2l7POET3Ir2vj3u41IoX5Mqjz76qHWKsz5p8ZjH2bNn7Wwp3vHoWVOkvMd8QqRTpEmSR33fcpz1/VM88ugj9ujZRzvGY96vGD75crYUqd5uky0pP5Urt63lx7x9hfr/qLehePiRh+2hhx9qiwftoYcetIcfftge2RMP+vpu6FjZGw/Yww/txoMPPuiTPw/aQw804sEHz/j6GV/39Mz90f4Rb/+RRx6yRx55sBRaf8h2+/WwL+8P9W83HrKHfRwPez2Khx5+wNcftgf9eO4WD3j/FK3+eT/V58b6AxYnnM4oLccZe+CB+2Pcf+Y+u9/H0Qgt78Z9999jcXJozwSQ5923G6fvOW333HuP3Xe/9rvfGvVp+T47423crwmvBx6wB70PitTug96m4oyne8P38z6d8bj//ntN21T3bqite013/TdCy82497Tdd6+WPb2vEfp+0CtOnz5tins9vcdDy4p77r7LTt91yrfd7ZNZd+2N076u8DKnvMzeWLFTdzfjrhW7y7ff7eVU970+MXav97ER99i97naP93c3TkfLe7yM4vQ9d9tp3+du79fdd3k/9sVddton2k7ffdrTzqFflmnF3afsLu/LXd6/RnqXT76dbMYpT8vRyD+5smJ7405fV6yYJstWtP3Ok7bSjJMnT9rJ5vLKyZOWJtOUd/LOE77N9z2pVOXutJWTd9qpGCue7o+VUyvWK+70CbiucafaOmnq057+eR9XmnHHHXdYrzhx4g4fwwlbWTnpPiv74qTn94o7fWx3ej9WmqFl5Z30dYWWT7jLHd6O+nHb7bdZK267zScXT/QI77v26xYa2+232x0eJ5px+x23m0J5t992PI79dt92+22e3xa3efvaprRTHPf9Y1+VluL2uJ/3zdu/XXH7HT4Zuj9uU3u+7TYv3ymOe/5xn0DttE15sf3jx+22Utvl5eO+7fjxY9YtjvmEbHnbMS+7fPSoHT1yJMYRpb5+5OgR6xZHl718x1iOE7+xj7F/t3k/GyFTuZw4ccKWjx2LbR07tmz6BI2sVvNJ4d0IWWbmk8PGFwIIIIAAAggggAACCCAw2wL0DgEEKiygqxOVHN5LL71k+sjCSg6OQVVMwGdCW5/FWbGhtQ0nL/qb4NYvcej81QVUpQotK7ScImQ+2dwjMp+QLkcIXr4ten6kp1/AVZuK2GbIrFXet8W8LmlQvre1p/3M20/hF4ZD8HWPNqbWamgtmZe2kXyV6xykwsPuN0gbu2Wb50Tw46UVytstEZda25rlYmb5yfPNI5Urb4rLvk3nXtzu9adfzFBeeXtrPWZ2edL+zfpSCdWr9tP6SFNvL/arPS01EsfjfVI/FKVNjUXfFvuX0kbu7nPKT+nulsZSe9tab2zZ/WDstG/altJUrpTGPpa3p31LZfpeVD2dIlWQtqU2tJ62pdS3qU8pUnbXtFm+td3Xo28xgvO38FpVXzn1rJ4PlS9Hz8KNl6xUROd8CHpuZspBx5xSRTN7EkmpF63mOuW1Ns7Egl6rbuEd1Gewdwt3zpvR6aOIG7sVVsSPKPfUy5afvXbLtc2bb5T1l7e07MV9X2/BN7bX7yXNzGvwbY1l31E7lGK3rQ4lmsXb6y2vqypV3y0a270VL1DeLy2r1bQc0zhWL69ue+ihfNVzqIgV6ClYCHtD7wFCCKY7gTXxq8nm4z5hfWx52ZZLcVR3Cx9ZsqxW8zr0362gCluh/ilaGSwggAACCCCAAAIIIIAAAgggMHEBGqy6gK5IVGqMIQS/0BLs3Lnztrm5XamxMZgqC4QqDy6OLYQQz80QPNUkqKdxgz+F4Hlt4dnml00tzmH5BeWYKrMZaTI5XgDXxd8OYZ5XDl1sTaFqtKy0W6jN9DcxtdytXKf84Jnt4VmtRygZhBB2bcrLPu7Dtq+G1Oc9ocwBQvsO037aN6XlpkMIcTVdTA8h7DOIBVpPjtFablso+vhR5rtrPDGauwdPg2YHfJsvdnn02jjA5FqX2svZsW+l5hr9K5cYdLlU2aC7dii/r39evfrYoWiHLC/cIXd/Vv81tu/bsX89my1vLC+31zzAevNYDKExjhBC67jOLJgihGaemefYgF+hWX5E/W3WptNANSuUFUIwnZs6d0MIlr5fheAjCL7uYRP+Ct6ewpP40OudxaXJPKk9RWpNy5mFxj//fh693Edp8DSVG1Wq9mJ4hUHhh4BSvXa+OraH2uy7cu9T5oUVnizMI4Sw5+7fmk/6Hj16JE4IHz923DRBrMnhLPN3NV7W57VNX3oPotDyTAWdQQABBBBAAAEEEEAAAQQQQACBSgj0vEYzHyOMl7/2dfXq1au2urq6L58MBGZPIB3DKZ29Hrb3KIRgIYT27H3rurBZjn0F+sjQBF0K3fWzG33sPJEifsU7XoHvlHbuQJq01tYQDnZUucNEckvprp36epgaR72P+qE4ZL3aVaHdU6rlUuzRba50KVraq9Oi9mqPTuWaealoc/XwSaqomTbH0F99Xri5WzxE+9tpTKW8LwfVXO6rlg8qP/T2cp/Ky6WK1Y8UpexBFoOFHsVT5Z3S9t3K9ZSX28v1sZ6a61m0sOATm7tFym2Wl3dLDLRUeOlu4Zsaj04FGlvG/uxNj2CUQ3WzU/veremfzuVRpQ552qm/5aJjX/Y+RBylY2/s4AayECzLgk8OZ6YJYU0EN+KY6SOkl5ePWQiZ6X2S8YXAjAjQDQQQQAABBBBAAAEEEEAAgeoIVGQCWMPYGzdvXrfXXnvV/NpLdV6tyY6E1sYpUASfi2uGeRrbUqrjOK7M7pN3MzT7rIuWvaJ9EKlszA96Lt9BqY+jrPuF0EZY/OjU3BrnsK7m7kZe1H3nPEbICkth+ljSQaLZRmqrPS28nW6hstpmravNhalf5fDrvqbJVyvaxtbWx679P6B/1mN76lu5P+XluK/3K6Yd6lGf5Kk0hdYHirZ61adyWMuu8Vpaq7xZUfjrWugl9qd0J7e/HqZorocis0bYbup1hGZkZu5vjS8/3nLfN7e6b61b4a9B7m0UsYRv7HhONnY136M9CrfzvTy7aITX7QeAL/s+3r/GtmCZ99EPUU9tX9S8bYU1v1IX/GjxFgvvYyN8cKbIPTf3dnPvtzdh5vuXo/D8wrcrTF9+mgRvfzdM1bSi0bfM+5WivY+NfM81RW6F92A3ihA8J/i2Rnjz8XUrtNDsWxZqvn3PK+Fl3N+9gvd1N7xY7vVoX6Ueu/0z7+PeCA6QeW+C11M0I2++tupn7Jv3z7LMQmiEWbDdLy0rMs9S+Fi8zvTLGUrDHrus5Zb6nHn/d8MseJ/Vr0bqdfthrWVrfhWelaLRx8Lq3vfdftd9RLuRxhXT2Dcz2RbeTqG6/dDT3ZmpP5b7Cx7DN3j5Xb/M/bz/nhdi1C3ZKTVv1TtvOif2RuF5XlfwxuIYfADRMPO1YKGToj4AAAAQAElEQVTlY75cjtzXc2+zW5hv87C9Efy1b0Sjf+pbLZj5S2jBmyx8sDHM++X7OoN67kudH17c+2Fdo9t52co3i6O15lfu/esUjdek8NM/b0XhL1B7+77RqYtWtG9vX1c/lNds3tKxsyfVxqCng0N9Kke3PdRmOVRO6+p/Gr/yCvcwH46/NH48WYygDc0o57cvq65Gnbl7dA5tL4f26RY6bjJ/tWohWIoQggX/IdwtrO1L4+k30q4heBtdIpVJqey8qGV+QNeWlkwfHX3k6BHT3y8+cuSo1WpLVqvVvHjw4IEAAghMRYBGEUAAAQQQQAABBBBAoGICWcXG0xqOLrC89M//3FznYkoTgmSmBHRcKmaqU83OHJA0ux1Cc6FL8faLqfuKafdy7Csw5oxy252Wx9R8cjmw+k59KucdWAEF+hMoo2q5n7185qOfYmMto76WY6yNdai83LaW24soT9GeP6l1tV2OSbXbaCf4hFRjqcdz6LGNTbMloNeqU0yzl+rPNNs/ZNvqtuKQu8/tbvqpodAAQgiWhcz0d4SPHTtmx44tx7uCjx49aiGEGMYXAggggAACExOgIQQQQAABBBBAAIEqClR2AjiEmr3++jnzayhW+L8qvniMqUoClT0Vq/QiLc5Y5m6kg54/Kq8YdqC5WevuSONrFALFKF6XUXTksHWMuf9T9wmHhWG/GRXQXba9unbQ9vZ9VV7Rnr93PU2D7s1duLV0Onkassw0Iay7gI8uL9uRo0dt2dMsqy0cCwNGAAEEEEAAgQkL0BwCCCCAAAIIVFZgzFcqp+fm11Ls/PnztrZ2zbQ8vZ7QMgLdBHQBVKHtPpGkhEAAgUMIcP4cAq3rLmxAAAEEkoA+cjot73k/7W9f9qw3C6m8ornaluh7tUecIfYK2rYOu6p2U8zjm3/9wmoIwWo+6avQ5O/Ro0dMqfGFAAIIIIAAAggggMAYBKgSAQQQQKDaAtWdAPYLKDdu3LBLly7FV1AfuRoXeEJgFgR08TNF6w51XQz1C6Oz0D/6gMAsC+iu23Kor2ldy+2huyYVph95ivYCg66rjmbEen1/pQpf5IHAHAuMoOvNc6N1vrWv6+dcr2gv31yf55m9kmoaRre0VHQsi+mtR0rVSHm5vV/arry8Odub+VuVGL5BWdrXF+PDN8V0/1N6vfdvGUWO+hfDK1MfFL44d48QXNQf6ngIwUIIPvmb2fKy7gY+5umyr3NHsPGFAAIIIIAAAggggAACoxCgDgQQWAABXVWr5DB18Wd7Z8defPGHltVCvIhSyYEyqAoI6GhNUYHhMAQEJi2gyd9Jt0l7CCAwYYHg7Sk84TEmgf3VamI15eqdSlrulGq7pnqVdtpupq3NLZo5VjRXh03UZjmGrW9a+wfzfz7xu9u+1jOr1WoeS3bUJ4O5I3hXhyUEEEAAAQQQQAABBBBAAIHDCLDPoghklR1oUfglFLN/+sd/tJ3t0gWnyg6Ygc23QJjv7tN7BKYpcOg7b3XeKYbtfHV/lA4rw/4I7BXo9H5sFOfg3lZY619g5N+9/OUsujbf3lr3kl2rOGiDt39QkVneHrJgMYKnbaH/2Hiu6Y7go0ePWpbJM4xuONSEAAIIIIAAAggggAACCCCAAAKVEtCVg30DqlLGT37yE9up71RpSIylcgLp4l1KKzdABoQAAggggEAXAX72dYGZu+z4Svqcbkz76n3/JfuqbmEKhXg38PLysh05eiQuh4Cl8TWUADsjgAACCCCAAAIIIIAAAghUT2DuJ4D1t317xbXr1+yVV16p3is3vhFR8yQE9JmKKXRLR2xTF+/m/pSMI+FpVyAEf131UNrMDiFYCMF6fe/StmbxsSWF+ZX6Uu1qsxylTbO1qDt+y6HepXUtp+iUl7bFVONXxJUBnnQXY3k/rTd3T20qbWaRTEegfCxrOS9yK8d0erWoreocUZTHr593CuUpVWhZ5RRarl7oU497xbhH3Hrr0WyoLF3uV3PzvkR/C1h1pA3l5eCZehWV+mLpoVyFsjzVTimUNWSo3/E78v6Gh6x5crsXuf9ELkXIfDD+8NzWe4W2H9neuWC1rGZLR5bsyJE0Eey+1vgKIcT3GiHsTxsleEYAAQSiAE8IIIAAAggggAACCCBQUYHdqwRVHWCW2UsvvRwvgFR0iAxrbgWC91zhycw86AgCCPQnEKcb+itKKQQQQKBCAsN/99N7H0WFUKY2lMIkqY+DbkwEL1mttmSZTwyHUPn/5k1NnYYRQACB6ggwEgQQQAABBBBAAIEqC1T/ykCR2Y9/9M8Wgi6PKKr8cjK2+RWo/qk4v6/NAvV8akMd9vhv29+/75tiauOhYQQQ6CgQCs/W+arwRT10J6hSYgEE0uuu42ABhjuBIQaf5E2R+XKWZVZbqpnSRvP836fhwDMCCCCAAAII7BMgAwEEEEAAAQQqL5BVfYT62MdXX33V1tZu2P6PTqv66BnfbAvoAqhCvSx/CKPWCQQWTYCL1NN+xWkfgakIxEnhqbRMoxMX0Hsdj/iap/c/E+9E5RvUT9NazSeCPTJ9lLQpp/LDZoAIIIAAAggggAACAwhQFAEEEEBgMQQqPAGsoWWW57ldvXrVXm5+DHShP162GK8to5xlAV38TNH6zQRdDPULo7Pcb/qGwEgEdDG6HKpU6/q+reUDIvh5Ug7z9bSL7vwtbysvx3KlsmkfUgQQGKGAzrH2aFYf7/Zt35Z+9im/Wa7CiQh6RTWHrtdWUc3RzdKoQsgsBP089V55mmWZLe25I9j4QgABBBBAAAEEEEAAgcUWYPQIILBAAtmijPUf/uEfLS90kXFRRsw450dAx2WK+ek1PUVgOAFdoE4xXE3sjQAC8yygn3/z3P8q9H1SYyhNArd+CW5SbS9WOyEEyxQ+AaxJ4NrSkmVZzSeHG//1C0E/f40vBBBAAAEEEEAAAQQQQACBhRJgsIsm0LgKUOlRa4iZvfzyq1avc5Gx0i/1XA+OC3Fz/fLR+dkS0F3AitnqFb1BAIEo0HhfFhd5WjABvfblIfO+vKwxquUQGs4hBAuhGV555pPBIdN6Y7tnNR48I4AAAggggAACCCCAAAIIIIBAJQX2XAGo5Aibgzp//rytXl1trpEgMEsCodmZlDZXSRCotIAu/Keo9EAZHAIIIIBARwHe93RkGVNm5pO/mgRWhOD2ijG1RbXzI0BPEUAAAQQQQAABBBBAAAEEqiuwMBPA6+vr9vLLL1f3lRx+ZNQwSYHyHwA0vwgX21a6MKdkHHHVn/IiN0VRFNYpqj7+7uNLE78pVUktlz4eVFkHhe7yVXQrp23lMJ1fim47kI8AAsML6BzrFcO3MM81pE8+7pbO89i69z0dDyrhy3veAymPGLdACHqPaRZCMN0FnNVqVssyMwvGFwIILKwAA0cAAQQQQAABBBBAAIGKC+h//hUf4u7wXnzxxcaK5hkaSzwjMEUBXXRTTLELraZZQGDaAnxjnvYrQPsIIIDAZAT03kcxmdZopSEQQrAQPHw1hGC6E1hhfCGAAAIILKAAQ0YAAQQQQAABBBBYBIHFmQD2uYUXXnjB6vmOhSwswmvLGOdKYHFOxbl6WRals1Mf54B3/k69v3QAAQTGJ6Cfh4rxtUDN0xJIr6u/KZ9WFyrfrv6Po+g8UG3RpG8WfMkjq2WWZTUv7Ov+zAMBBBBAAAEEFkCAISKAAAIIIIDAwgikKzGVG7AuLcXw6xm5FbZT1O3Slcv2wx/+2Or1PH4ca+UGzYDmTCAeoc0+MwHWhCBBAIEJC9AcApMT0M+6FIO2Wv6ZOei+lJ8NgeZrr8+/9vfms9Gnxe2FJoFDCFarZT4JnDXuDvb1EPw/T8YXAggggAACCCCAQBUFGBMCCCCAwGIJZFUcbrpEmFK/ohEvM9Xz3L7/g+9bqIW4XsWxM6Y5EdDFzxSto1FHrC6OzskY6CYCsyoQ/DzqFOb5MWa14/QLgYkLTKjBXuee3oqWI5VtS/f9zJxQ12esmcLn5tpk4ne1lDdj3W12Z7Z71+zknCZ+QFh7HDyUELSPxT3Nl3UncAg6Dxv5xhcCCCCAAAIIIIAAAghUTYDxIIDAAgrof/rVHbZfw9CFMk2rWeaTvr7+ox/9yLa2ts0XqztuRjZnAjpCU8xZ1+kuAggggAAC/QqUfzGj330ot0dA7xbim9iRvJHdU/UEVjQR3GymNaHfXCcZQkAHQ4pUjdbTcuc0hGAhBP8vUiONdwLXMs9TBOMLAQQQQAABBBBAAAEEEECgKgKMY1EFsoUYeOkaxmuvvWaXLl3xYfvQNTvsSzwQmL5A6SCdfmfoAQITFvDvxxNukeYQQKBPgWLE56fqU3RtXu0puhZgw9wKtL+ucTp7bkczux3Xe0pFu3dbj301BJUzazxb6Wt/TmkjiwgggAACCCCAAAIIIIAAAgggMAcC8crAHPRzZF2s13N7/vnnvT6/sNG86OErPBCYooAfi7H1lMYVnhBYMAGO/wV7wRnuXAlwfs7KyxVfCc2bKmalU4fuRxzNofdmx9EIhBAshEZkSrNgmUcIC/ffRFukL8aKAAIIIIAAAggggAACCCBQfYFK/s8++OsWwy+OhSK33TALoWZ/93d/Z7n/4wZg0xcxDQEdfClMR6s6obSSp6QGRyBQEtCxXg5t0vqIjn/dXdgpTPUr1B6BAAKdBXSOeLR+RnmpuOx5vnjwI/ci7eFZeui8VBpD9SniSukp7ZuymuuxD/o+oUjb5i9Nw+iWHjQifXKy1LpF2l/lekUqN5k09Vat+XJ58MoiDiGg8yBF++7+HyBT6Nxp39ZYL4rCypFrvbHJ35UGCz75Gz8SOvPXq5lPggAClRFgIAgggAACCCCAAAIIILAgApX9X33wF7BT+NUOe/311+0nP/mJBS+gyyNelAcCUxDwA9AUU2i61SQLCExLQMd+imn1gXYRQKC7wCyen+pT9x6zZVdAUuXY3TILS6lns9CXee6DHLv1/5D/w/H/HIV492+wEDKr1ZYseNqtFfIRQAABBOZNgP4igAACCCCAAAIILJJAZSeAe72I9Z3cXnjhB5bnhQXdEaY7EYwvBKYpsJCn4jTBaVsCsxJ77gqclU7RDwQQaAiM+ueT6lM0aud5kQTS614s0qDnc6zBu+2hu4RrtZqv8EAAAQQQQACBuRdgAAgggAACCCCwcALpSszCDfz73/++1ev1hRs3A54lAV0AVahP3T+mT1sJBKonoGO/GYHjfxqvL20i0FugeX7aqM9P1afo3TpbRyegV1K16fcdU2h98qHX3UOfTR0/onjyPaDFwwlktZqFEFpxuFrYCwEEEEAAAQQQQGBaArSLAAIIILCYAgs7Afzqq6/a+fPnF/NVZ9TTF9DFzxSti6C6ROsXRqffO3qAwJgFdKyXQ81pfUTHvyaUO0WcyBpRG+oygcD8CvTouc4Rj9bPKC8alz3PFw9+6K1lezT30nnZXFzUJFL6t7tuh1gprQAACA5JREFU6ahdvCmb7qSvRqRjR6FlYp4EQvw4aGtO/Oq8Nr4QQAABBBBAAAEEEEBgvgToLQIILLDAwv5Pfmtry57/7vONlz6ERsozAlMRiJdnvWWlnvBAYOEENDHA8b9wLzsDng+BOGk7jvNT571iPhiq0Mu89XbXpjQpXHq90wx4FWAXZAwhBJ8IbvzXMYSwIKNmmAgggAACCCCAAAIIIIDAPAvQ90UXaPwvfgEVCr8G9fd//79sc3PTL2YsIABDnjEBLqTN2AtCdxBAAAEEZkJAb1UVM9EZOjGUQPvrOI5fLBiqg4ux86Cj9MneYP5PaYz213HQCimPAAIIIIAAAggggAACCCCAAAJjF/AGFvd/8H4B4/U33rBXXnnFijy3omhehFJSDkfigcB4BUKz+pQ2V0kQQAABBBBAAIHKCvC+Z55f2hB4/ebx9aPPCCCAAAIIIIAAAggggAACiyOwABPAGuJuFEXwyd5gIQSr7+zY9773PV/3F7zwMr7NLJiVQ5PBVskvBjVNAR1rKeLxps7o2PPjUIsEAggcXiB+P/dzqT01z4tx+KrZEwEExi2QztOUjru9atevdxaK8sc/T37E5dfSl9P7H6WT7wwtDikQQrAQ/HX0ekLQcvAlHgggMAcCdBEBBBBAAAEEEEAAAQQWTKDxv/cFG7SGq0sVIQT7zne+Yzdv3bLC/5nFXLNWanwhMEaBdLyNsYmuVbMBAQQQQAABBBZCYOZ+mZH3P1U47kJzErgKY2EMCCCAQPUFGCECCCCAAAIIIIDAIgos7ARwerGvXFm1F77/Dxbnf1MmKQITF1j4U3Hi4gvd4MwNnuN/5l4SOoTA2AV03isOakhlFJo0PKgs22dbQK+jejhzM9LqFDGAQAjBQlDoNQ0D7ElRBBBAAAEEEJi4AA0igAACCCCAwMIK6H/tCzt4DXxrc8u+9a1vaZFAYMICugCqULO5nggEFliAC8iTevFpB4H5FNDPS8V89p5eS0DvdTyCXkeF8oh5FwghxMngeR8H/UcAAQQQQAABBKoowJgQQAABBBZbYOEngEMI9vIrL9uFixf8SOBilCPwmISALn6maN1+ruPPL4xOon3aQGCqAsFbL4evmtZH9CMp+HnUKczzY6g9AoGFFJjAoNN5Vk6bzRb9nOPl/UrL+35mNuucs6Twb3W94qDhaN+SSvyOVl4/aP/pbE89nE7rtDo+gRD8gI7VBwshxCWeEEAAAQQQQAABBBBAYCYE6AQCCCBg/VyJqzRTCMHWVtfsu9993kLGhYtKv9gzOzhN/KaY2U7SMQRGLKDvtylGXDXVIYAAAhUV0LsFO/S3zmmjaCK42YfWhH5znWRuBUIIFoJi4f9bObevIR1HAAEEEEAAAQQQQACBqgkwHgQaAvxP3R1CCPa33/iG3bhx09d4IDANgTCNRmkTAQQQQACBCQvoradiws0ueHOZzxwrpsvQ/rp7p6bbocVqfYyjDYH3sWPkpWoEEEAAAQQQQAABBBBAAAEE+hcolWy/ElPatFiL586ds5dfetnMr18UrY/ktcYX16caDjyPScAPulhzSuMKTwhUXEDfWFNUfKgMDwEEEBiRQHynUJlvnXE0I5KhmmkLhBAshEZMuy+0v1+AHAQQQAABBBBAAAEEEEAAgcUTWOAJYA1d0XjRiyLY17/+l74STMu+4I+wG7rY5msVeDCEWRDw481SmI4zdUrp7jGpHAKBagroG2o5NEqtlz4eVFmHDf2d0U4R/+oB59hhWdkPgf4EdI71iv5q2S2l7wse+35m7paYp6X0ycfd0oPGov2G0dX+5TiovdFsTz1Wbb6cXkulyiLmXqAoCv//k36O672sWQhhTxhfCCAwTQHaRgABBBBAAAEEEEAAgQUV8KswCzryDsP+p3960VavrplfsihtDaVlFhEYpYCOLcUo6zyoLrYjMKsCunA8q32jXwggMBsC/Mycjddh2F7odVQMWw/7z5pACMFC4L+Xs/a60B8EEFhkAcaOAAIIIIAAAgggsMgC/A+9+erX63W7ceOGffvvvm31+k4zlwSBSQlwKk5KeqHbmdnB5zPbMzqGAAIIzLtA8AGku359cYqP9F6HX/iZ4otA0wgggAACCCCwKAKMEwEEEEAAAQQWXiBdiVk4CF16iuFXxfQJdHkz/frXv24h85WFE2HAkxeIR2CzWSbAmhAkCCAwJgGqRWD6AvpZl2L6vVmUHujdhsaq97sptD75aL72mo221KvJ94IWEUAAAQQQQAABBBCougDjQwABBBBAQAILOQGsS07tEYJP+nq8+dZb9sI//KNsCATGJ6CLnylaF0F1VOri6PiapWYEFkIg+HnUKczzYyyEAoNEoCww5WXOvfQCpAnYbmkqN6pU7yxSW6Oqc/B6eP0HN2MPBBBAAAEEEEAAAQQQQOBQAuyEAAIItAQWcgK4NXqf800XxVK6s7NjugvYfFurHAsIjFVAl2d1cVTpWBuicgQQQAABBKYnoF/MaLWun3uKVgYLYxNoVKxPu2ksmaX3vWl9Mmnp9W79EtxkWqYVBBBAAAEEEEAAAQQQQAABBKovwAgR2Cuw2BPAey3iWpZl9vx3v2vnzp2zrMYscEThCQEEEEAAAQQQQACBkQrwi28j5exWGfkIIIAAAggggAACCCCAAAIIIFB9gQ4jZAK4A0pRFPanf/o/bWd7p8NWshBAAAEEEEAAAQQQQAABBBCYbQF6hwACCCCAAAIIIIAAAgggsLgC/z8AAAD//0TrI+4AAAAGSURBVAMA8/P/C5HFO1QAAAAASUVORK5CYII=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8288330" cy="1028666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786942" y="2214542"/>
            <a:ext cx="7494002" cy="4188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>
              <a:lnSpc>
                <a:spcPct val="110000"/>
              </a:lnSpc>
            </a:pPr>
            <a:r>
              <a:rPr lang="ru-RU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Наш мозг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обрабатывает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не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только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слова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и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действия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оппонента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,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но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и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его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чувства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и </a:t>
            </a:r>
            <a:r>
              <a:rPr lang="en-US" sz="128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намерения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, </a:t>
            </a:r>
            <a:r>
              <a:rPr lang="ru-RU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значение его поведения и эмоции. Мы считываем мысли других людей в основном на бессознательном уровне</a:t>
            </a:r>
            <a:r>
              <a:rPr lang="en-US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.  </a:t>
            </a:r>
            <a:endParaRPr lang="ru-RU" sz="12800" dirty="0" smtClean="0">
              <a:solidFill>
                <a:schemeClr val="bg1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>
              <a:lnSpc>
                <a:spcPct val="110000"/>
              </a:lnSpc>
            </a:pPr>
            <a:r>
              <a:rPr lang="ru-RU" sz="128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И самый мощный инструмент – это голос. Вы можете его использовать, чтобы намерено проникнуть в сознание другого человека и переключить его эмоции от недоверия к доверию, от нервозности к спокойствию.</a:t>
            </a:r>
          </a:p>
          <a:p>
            <a:pPr>
              <a:lnSpc>
                <a:spcPct val="110000"/>
              </a:lnSpc>
            </a:pPr>
            <a:endParaRPr lang="ru-RU" sz="12800" dirty="0" smtClean="0">
              <a:solidFill>
                <a:srgbClr val="FFFFFF"/>
              </a:solidFill>
              <a:latin typeface="Oswald" pitchFamily="34" charset="0"/>
              <a:ea typeface="Oswald" pitchFamily="34" charset="-122"/>
              <a:cs typeface="Oswald" pitchFamily="34" charset="-120"/>
            </a:endParaRPr>
          </a:p>
          <a:p>
            <a:pPr algn="r">
              <a:lnSpc>
                <a:spcPct val="110000"/>
              </a:lnSpc>
            </a:pPr>
            <a:r>
              <a:rPr lang="ru-RU" sz="128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Крис</a:t>
            </a:r>
            <a:r>
              <a:rPr lang="ru-RU" sz="128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ru-RU" sz="12800" dirty="0" err="1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Восс</a:t>
            </a:r>
            <a:r>
              <a:rPr lang="ru-RU" sz="128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. </a:t>
            </a:r>
          </a:p>
          <a:p>
            <a:pPr algn="r">
              <a:lnSpc>
                <a:spcPct val="110000"/>
              </a:lnSpc>
            </a:pPr>
            <a:r>
              <a:rPr lang="ru-RU" sz="128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Ветеран ФБР, переговорщик </a:t>
            </a:r>
          </a:p>
          <a:p>
            <a:pPr algn="r">
              <a:lnSpc>
                <a:spcPct val="110000"/>
              </a:lnSpc>
            </a:pPr>
            <a:r>
              <a:rPr lang="ru-RU" sz="128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по освобождению заложников</a:t>
            </a:r>
            <a:r>
              <a:rPr lang="en-US" sz="12800" dirty="0" smtClean="0">
                <a:solidFill>
                  <a:srgbClr val="FFFFFF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endParaRPr lang="en-US" sz="12800" dirty="0" smtClean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endParaRPr lang="en-US" sz="5500" dirty="0"/>
          </a:p>
        </p:txBody>
      </p:sp>
      <p:pic>
        <p:nvPicPr>
          <p:cNvPr id="5" name="Image 2" descr="data:image/png;base64,iVBORw0KGgoAAAANSUhEUgAAAuwAAAHpCAYAAADZBWnSAAAQAElEQVR4Aez9ebRtWXbWB35zrb33aW7/+vciIiMjlUbY/FVVgBFlG9RkKkVjUJupVAsChKTs1EsgEDKyZagBFDYwbMqUi6IpjAe4sBhFVTGMhz3AgERmStlGZkZmZPQRr739Pc3ee/k31z7n3nPvu6+LeJERKXK9/e05VzfXXHN186xz733hD3zt/yHdC3+QMo5v/tr/Y/rmr/s/3YZvIe1bv/63pvvFt33Db0un4dvf8dvTnfHb0re/87c+GN5BnbvK/O3pO975798T737X70in4T3f9DvT6fgP0nd803+QvvM//tr0oR/87vSf/pmfTH/xz/9C+it/6ZfSX/2Lv5T+yl/4T9Of+sn3px/6/vekP/Leb05//Hu+JX3gD317+rEf+I70E3/k29JP/ZFvTT8N/ek/Cv/Hvp20d6ef+IH3gu9Ov/jBH0x/9ed/NP13f/lPpn/y3/xC+hd/7/+SPvn//a/SC//q/5U2P/H/TntP/eM0evqX0/7n/kHa+cTfTi//b/9F+tQv/2z6e7/47vQz3/F16Uf+4H+Yfuib/6P0x7/ld4H/KP0g9I996+9OGd8CneEHv/Vr0w9+G3D6zb8r/dC3fl364He+K/3E9/6+9Cf+yLekP/PD70n/+Ye+N/3Fn/iB9Ff/xA+lv/6nP5D+2//kR9Pf+aUfT//9n/+x9I/+0o+n/89f+6n0v/ytP53+5d//hfSRf/SL6TP/9M+n5/75f5Fe+ld/NV3/8F9PN3/tb6Stj/3NtPepv5v2nvx7ae8zfz8dPPUPUv3ML6f2+X+Smhf+f6l56Z+m6cv/LI1f/l/T+JX/LY2u/ivwq2ly/cNpeuOjaXrz19Lk1sfSZPPjabz18XSw9etpdOtfp+nVf5aaZ7DHr/9X6aV//ovpf/1bfzT9Zz/4e9LPfNc700+BH33P16cPfec3pA+8p8P7oe8j7Ufe/fXJ8cPQH/6Or0/3j3ekH/72BXwH/LH6X5t+BPu/7xDfkN7/7nekD4APUvZD73lH+tHvdLwz/Tj6/cR3vSP95Hd9wwzvIM3xTug704+R92PvfUf6EPp+8N2My7u/Nn3gO742vf/bfzf4Xen98O9D/5N4P2kn4f3/IO3O4Xqchnm+08V8jy/i/eg1x/uw7/vp1wfe/c70Pvr4fqjzjvcT9zTHIv++7/iG9L53f0N6P/ggdT/0ne9MP4rMH8cmP/k935h+6nvekX76e78h/ez3vSPjZ77vnelPfP8705+c4eecfu8705/4nnemnwU/893vZLy/Mf04uvy4ywE/+p1fn3zsP8iYf9DbOcTXp5x2aI93pg/SvuMD3/mN6XS8k/Q5Tpbx9HeQD97LPHMg+wOn4IOkvTnwTvr8jSeA/tjh/dgg473fmN53Ct7/Xd+U5vjAd39TOsR3vYv0O+MD5Ge8913pA+CDyP7ge9+ZPgR+NOMdzPl3ph9Dhx/PeAdj+s70M9/9rvQnv/eb0s9977vSn5rhT/+hd6Wf/0PflH7+Dzt9V/pTxB0/9/3fmH4O/k+Cn/3+dzGHvpG59K70k9T/CfCj3/Ou9MHv+sb0fuT/yALexxw8wjtT5plL77sXcj0vf2f8CGv/1eJ9ef18fXo/e8wcH/C94D1fmz4IPvTu351+9D3gO782/fh7vy791Hd/HX3+hvQzrJ2f+d53QN+Rfpo19FOsn5/6vm9MeW1hw5/EDj+G/T/0nnem96PfB1iz74d/3wJ+hLQfmuGPQ/84utwT3/YN6Y/fL77169MPPgB++Nu+Pv3wt31dxo9wTr2P+I98+zek9/legm6Zsve9D7zfbTTDh6A/zjj+7Pf9nvRn/tg3p1/84W9Pf/ZHvi392R/+1vRnf+hb0i/84B88xJ/5Y38g/dwP/N70U+wpP/ZdX8+8+cb0c3/0D6T/5P3fkX7px74v/bmf/IH0Sz/9g+nP/akPpb/0Sz+f/tpf+Uvpb/yN/1v623/376T//h/+g/SPfvkfpV/+x+B//B/S//AP/7v09/7Of5v+H//1X07/5Z/70+lPvv/7WSu/P30AW/6o6/Ser0s//wO/L/21P/GH09//Cz+Z/vFf+9Ppn/71X0j/7L/5M+l//r//Qvqf/+Yvpv/pb/7n6Zf/+i+mv/UXfjb917/w0+kv/+xPpv/y5382/Y//z7+SPvEv/2F65en/f9q9+s/T6MavgF9L9eanU7v9+dRsP52mm0+lZvNTqfYz9KX/JU2f+Sdp/zN/N934yP81PfU//Xz62//ZH2Rd/Y70oW/9XemH/8DX4S98XfrBb/7a9Ef+wO9Kf+g//g/TH/79/+f0/b//d6bvA9//+78mfd/vA7/3a9L3Qr/n9/6O9N3gu37f70jvhb7393xNcnwX9Lu+6WvSSbwX32qO7/ym34E/NcfXwP/OO+I73/U703sP8TXpO7/xd9wR7yZv0X97D/G7le/y/v30nnf+tkO8+x2/Nd0Zvy29+xt++13xHfi83/71vy253/vtM97j3/51vzV92wMg6CvhdbBAkimpaWodHOxpvLer6d62JmC8v63d7Vsaj/YUrFUMSWYNOtQZKTVKqYUnPUnmkMEY5YOqslSvLKGFirJDWVWqepWKolAIQWZAJn/qutbu7q42t7Y0nkwlT5QHBDsBRppD6JzS8fQQTL1+X8vLS1paGmgIlpb6Gg57GgzAsA+tNByUpEUtDSNlS61vDHXhworOX1jWuQtLOnd+WevrQw2WKvUGlcqqp7I3UAQq+woVfMZQgbgVPZGo1gq1CkomoWYHbOa8pyUzmZmkDoGyhaTYNrJmrHo8Uj1pdOPGjvZGoywnkR+8DowTog//QfZJoUaCoafD23eYj1VAa2jI8FyTXLE51AUfm5a5kdp2NkcYMcaLhwLeoAP2Lo+ZIfoIdyl67yw7XiSJ+EwF15UYeqYM50/Cq2fw8vXiiBTy8SuxSRmDqiKoLGJHiRcxsmYifQggSiEypkEN7TYYom6T6qbtUDcdZS64Pg12c1BEDqroeDCiDsjh43GTET8dibxFiPgpSMZaBtKp+fpyCkn05TQk0jv4Eg0Sq5FXEul3hsjPUBcSc7QD85ukhMVS8tnBPpCQCprW2F+TpjVg8J362E/ZRmu2z0S+LMgyTGYAWQFEeJ9HJXOp9DnFHCtACZwWzD1mFronSp+CeRK5b+hDPzCLDuHKzCIJ7Vvs1GKHtpU4BtRgK+dbXr4eckWZ1xJmkg+SceAURZSfJW4jM90WPK1LNmrbbflvTILr0cGHR0qzfaeLET1VLbfFZDLReDzGRkye1JXPkuioU69oZgoYqSwLFbFQYgPxehPO1Ho6IV7L2lqpRtb+jg52tjTa39X4YF/j0YGa6VSWWvYuU4+zbzAYamllTWfOX9TlRx/X6sY5WVGhZlRE/urqqs6cOcOZOlTFeW/MSTmYs0lRB+Namzv72tmnvXqsFCZa2xjosccuUG9N/f6SYuxJVsosyuubL0p8jQBczzQ5UJoeaDLa0t7udW3vXdWnn3xKn/3cKxpNB6oV1FKnVRfcFgH7OHUcpXbcm/WddU1oBwzAfdk+4ctHc8zum9GXhcJJxtILLNDR7o62bl7X/s62tm9d087mde1t32Q/mbAQJdYi6zDRq5ZFz9JgIzDvJ0lsOaRLZsZiF8vHFOHzwcJBU5ZBZVVkRBwXcyhIMnkIlI0s8Cm79Q5OO+p48iHMTF7Gazg12vSavlGXKDYcDrS6uoIDPmTj6GuIo77kDvvykPRlsISDXtEPU1W1WlqKWj/T1/mLK7p0ZR26qrX1vlaWB3JZvcESG8myev1lFb2himpJoRyqc9aJs8mEaqjERtPGUokNzGKlAB9CKfONRwHbYV1sxN6hDgn7JIWkDDWN2nqkerqj/dGOXr52U888d11+oLdegY8AZiYeIUl+SPlmZoE0IJM/MqMtEdGDB69l6JNB9YAsQ5bBxxDgUkagQAROsy7MG/GhTX6otlKLM9IwJ1zv7pDVrM9OKYC8xcdoR/JWpEAHF2HeLmlmJtdgDprHfsrQfQRML4e3jj+gDNpMSJXTVijnSLw6NjMLLzPToW6SSnTrMVerGOQog6kH76jIi/TLKGdOZxAy3BhN08ptBMljjF+iGmelUVSDophPrdy6QS3pCeQOQJOCOpBPA4lyIq2D0eKDPInC7QI8TvTwcXmBmMN52Ls8i+NyP/xdRJ2atSjz1AKHiYG5EVhbHSzb6DDzjsxc/h0L3DXDmDiBEg5YOIZSea4x7gkdGlCnpGmbNIFOmiSfB/6BbdpIfF7z6QGQwVjrxLj6uvfRL6hbmVQFY86BwlRFY04KmHDPmEneokO02oGJowcPNJT1cOp4cAlew22RnHFtcgRZx/oYyJ3B00GiHFujWozovO8nhu26fdMYX4BuHo/YuGD9ZWAXt4FLy2MqKbAGI2UCiJkPOo0G9LNc3t8wD/Lksl7PkSN3eHl+h0R7QqfjBbs80X9hBymQ3cHg3Q41Z+QUp7rxT3vYxCT6Ywr0LciY/yIeVISoqigU2auattUEZ3/ERdAUmvdx37tx2v2CbozTPsFpn472NZ2MOJaYlJLMTGXVV2+wrOHyhs5cuKJH3/p2XXnLE+ovr2lldUPnz5/XoNdTDLTuiFxjcBa2VmrEBrd1MNbOwUSjSa0x7fWXC33VV1/RlUfPanlliI4DmfqgOz8t+hqqWQsTWTNicRxA4XH2p1weTqdjffazX9SvfvhJHUwLZFLEahz2JptNpwQ7Je3NmOR6BhRzOO8g+oY8lmjWAXk1j/fh1dT7Sp17WMAnhRu3noy1deuGNnHUp3yabZqJQmhZUEFlEVREkx8aJkbRPeqUWFRzsMiISy0Lr1VAqJeblw8s5KKIKgoWMzPBAAUlNoRcmPyyKjUYDrW0vKzW8zUPLqnjzYzihj6l+r1+V35pWQNuAXrE+wPS/DYd+GawurqEvJ6G/YgzXurs2SVduryhK4+c1eXLZ3Xh4oY2Npa0vDzQoD9E5pKqcgU9VxSLVcVyTbFaUahw2HHcA7fsVvWlokMqekqhAhwTIUog0JeAARwxBFlGhEYFK2T+D1sFv01lQ2rqPTbJPbX8e+GVG7qxOVLrG7YlzYNlpntn1segY17FG7kuG3SWTTJEHyEJlTM8LdCXTL2MeAGPy3Ug6qrOcaTMfF50dJ6eYBxCgNcR9Xkk4ovIaXrwkGXOqnk7h1gUCO/lkrdJWYaCeTyzhLVKQIxFPvlmNvLcEKQCW5RFUFlGVcznMiOQLsZWdIH+KlE7qWZ8p3jmE+B0ilfm1D+MTVupTsbNkKkxHUHwgGzeZGgOoocPadQ9jN7GHPaanEWe6OFzp/R5gcV850nHXmYms0WIOAjA7gSjzAnoRPyYzBN5dyvreSdhR3qIsdDrGdw0gCe3lNClAy2jB/7m4di29PEQlHN/y+dCxmyO1HipPm+c5g++M90RRQ1lBCZspDV8dZXYvfT5GKNK9ucCPjBH3uturgAAEABJREFUYXNZ02sJicoOCO35+9XDkACwQZoDDRPQAjyezE8Nh+V9sE2CSonOwMqheUQEX6PkxRjktihYk26DfMbIS/tqSrSSdK+AqHsVee35robjjpLoDNrenu3p2IHxb3ye4Lg7dfvMxXmJDGxsyAgxKgI2uOyET3DWx8Dr+cVLVCPjnJ8e7Gi0uyl32sfctE/8217aoCn5eBSceQXn32BpRRvnLujC5cf0lre9XZcfe1zLK+uKfmEVfFb6mAmpAWe91a29Mc56k51q/1ZxZW1Zv/m3fJUefct5La/xQaBfoV9PZj2F2AdV3jubdqrERRZfOyu0Y/g9NfW+Dg629dRTz+ijH31Wu/umKR986zSmTi06IsHx+srzBlggL0kT86VDeAN0uEuT8yVylyJvnqy7a4KRMTFPw03vWHvcsO/v72k83lfLoi1Z8L2i5ECIisFk6vqeDxRWdAK+IXgjxoJxyD+9gxanRTj3MQSc4EIRWTQkh/HOMqDu7cSi0HC4pJUVnOM4X4CU9JngGxAyYogq+ATvP1YzGAxwsvtggPPUQ3ah1eUVndlY18baGvxA/V5A75abgApnfSj/0Zez55a1jpO+tjbUcKmnUEYF2q7KJbmzXuKwx2KFNMeyrByCgQznXJHb9FCotQ7JPB4l9Evs9gnbJPrrkNtF6E+ejDKKsgwpqMUfrNVOsTEb0XQ60s3Nbb308i0cOT4EmOlkOCXpZJH7jPv4HcHQGcXkcN5b9rbM4OhTCJIDhXMZekTX6Cn9y+MHTUAEl0omByz5Lpc0f3K6M0Zt5CZHjpvMALwtAPaBn8M2FmomhDoWkg7ZrCFtSxSSh7kEKP1GUxKTDN6/1YjYocAhKoKpxCPKPNTTXUzK455y3xtO0YZbrbkzVuOQcba4acg3H/2MRMVE8ydBw/d4qCTHyWKJhDuBrMPnZJnDjAVmXqZLOq21LmdWDjt1c4T4nO8K3Pam27el3SnhWNmTSnj8VMx0uJPQWbpXnbGvmdAiM97AfObcTpXHzFv1ctbNBdaO377nucKcaZg7vq7caW/YfxP5LWkQeTCYDFoKIDvuzMOCieh7dVlExRCAt6PDFil6XCHdT+h6dT8lH7RMQrM5BN/Be2SoOkMSNhLrJgFo1yXdHihILU8PrM8Ce0SoS6EWyfP8RUryq35ckTlcyJyfU0+7X3R1GFZURb+OyZV97DNz+DK1zJHptJbfsk/daeeMpVbX+yzKsjX9ZdQLgbnAueuymqbWZDwBOLn1lOVaZ8h/JPNgF6d9SxP/0dj9A40PRqr5VJnYnNxpj2Wl0p324TLO9gaO+0WtnTmnUPVkBeegBbWUbWhzzNdGt3YPcNgn2p8k1Y2xZxZ6y+OX9dYnHuUb74GKMiiEKCrLuJFXQIYk9xlabuJbLg3VHEjNvkajTW1u39BLV6/p33z0U7p6tVaTevkbq+Q/NsN+k9wC+bIFaySALLkR0MmzMjyuhxPctveDh9PavaS4JvMyi/w87UtPw2KTrtJpWCzz8HmfBC1iARNEPjnuBErJv9K6XzzEieRNvxr4gk5twlEf47TvsWAnfMCdsGBaVUWhQdlTxcIK9KnFAfGNo2azaDhUnGelKcGnxGJqR3wFtq/t3S0djMd5reTxYiHldjBlw8bTUr/NuWLxBg25Lb/MV2WPvKWnGMeIrEmPKtkQqqpS1atw0PvcmA805EZ9WA201F/SxuqaLp49p/WV1Zzei0H9Kmhtpa/LF9Z18cKazp9f5TZ9oFXShsOein4JKvVw8qvhmmJ/WUVvRbFaUVENFaqerHT0ZdwguFMfiigLAZjYWtC8EZ1Wy6f8hq/sGjaZhlvz1EzlNumcNDayljoqZPQ/4NgZNvKNqJ3uqK0PsPeuXnzxum7c2te0jp0zRwsyb0eyMKNmtEmT2E8EM6OIwSlTM9o5BYG0oNv/eXkhQwSXYmZEj+D1yOKxGXy0EvopI7EZdiDO3En0rYV2SlKFhyI6BPH5Exba8jSjT6fB8+ZIKekkXCMHObflzetJ6M+8lcN5ibc3KCmYFGbUpEDcQmD+BZWMdxED8z+qLKMK4iFGURlYhredb3qYzw0HYoeG8ZcSE4DPrVB4to2EIRLNYiallrF0ngTvkwhmJrMZsh7wd6JG5TwKCD6knoagB3q8zqIM5z1NR7qgk2bBkoTmoAUJKAfjHSjn1OE8ZsSeug1mppx/P5QW5mUNXochwbV3hX/QmiPfKGKz/OMA2ItVibSUgZDX/Um0cKitMR8yOkuKzERmYn46WuZGS7xh/tQ4TU2bmE9Jh/OECpF5E6nnYGdRgbF9flZFqV5Z4iDFbr6SbmbyKW4S/e2gecAmOu0co415kYdNUVsshSPQwDwNln5iH/rnab6fuC2Iym2k3APNQiKWct+6/iV5X3y+FNFUsHb9A7Yx3hkYAFPIzI4gkwd/U1utN+QJd4SXXETX8lFxzzuZdpS7yHl/vDmHaJwRhvAmIY/1jLpODTlMBxxVU41BxtOpxnwrPoU2nLveqsuma/IuBcbd7eDUv9mOISph9Mlkqp2dPe3t7qrmtt04g7l+4iabM2u0r/HOjsb7UBz28WjMzXajxPwTofC51R9obf2MNjhvBytrsnKgJpaqrZB/a+g/9rXHB4qdg6l2Rg3nf60YTI9cPq+3PfGIVpb7KqtK0UoFYNQzYS/vP6CDMj5MBD9Hp9t8uNjiTNzX1evX9C9/5ZN67oVdNdRrUlTbRnSrJM5Xhhjebec7slMRF8Etg/zcxgLvcQdrTvJ03XfISwZd74vet9RXW9B1d8z66H3xPp0KL/dq27m9XkLcHCdzXZuTaV+JP1QLYH0Gu2VXONgfyTEeTdQt2lYxFipxXM046ljAeRNJraY479O6kaPmE3/Np2PHAYt/n6/XDkYj1Xzi9nzfXKbTSb4dqN25QU7yPoSgWJbyH4m5fOmSftPb36az3IJXRauqNFVVAS05iCr1e5QbVJTtacgt+8qwr+VhT8uDngY46UuDqPW1ga5cPKNH2SQuXzyrM+urWl4aym/le2w4FU5+r7+isreqWCwrcLtu3KCnolCoomIJiigrgmKIyodhMBWs0BgaBRuxG+zjbG+rrrfo3w78Lo7ZAbfmUzXYxO2TZEpm9NCcg7aS1dQdc6mxpYSTP/Ffytke6aVXtsReqiQPkZeBxQdZiVzHYvL98FSbFzP6cAxBChkGNcUYFKJ1IN3V9/LyHVGSHyQJLefUt8c55s3kvGN6mjBAB+xoIAEzk9kp0IMHb3sRskUZ5NBvOdDLPzQF+nBIKVugRw9nvKT//rPpFXzF+FdloYJ5EUOQGQV5fGynHHRTDkqf15O21oQ1MGHcPb3hQG0dqJAo75BgZjCoSVkdV+kk9JoCfaVvjBRS7sSTdddnsZ5kZjL6H4y5kakp8zkO72PpMFHOOhi8GXWdHgeW1P3CzGW8OiiHeV9y5MTL804kfYmjPjcOwdz0ucW2qJZEB1NKNXtyzVxzNG0i72h0ZSgMjLGIDsanKGLeL6uizHO3ClExBJwkYfckdpLDuZenik4LicRFEP0SPPMW2SnpZ9dXlhJ7ahLHTU7DNJqjs0QujXZdbd+vQjD6HhQLU/Afds/7l5fzMnMK74tPnRTIfTx2H2UeoAgqCNA7ndw3PY3EU4QxgsyVxvccnO4pTnvNfpR8ZFkvAmYmC0HBTJG9rCiLTEWYUGd3d1/73KQ3nNnGnPK9MPmPx4z28i+ijv1bdvInnN8NDnRCvrChGXJBYG5V/aGKwZKaUOFEF5pY0M44aWe/5sIuqfGf/UtTXb58Rr/pqx/TuXPr6nNml+WQcSzoWpRkaCTmI9rTRuCyK0ILLrWa6SYfLG7olZdf0a/+6if03HM3lKyPFlFSoI5RGyTnATEyvvJ8iS2QaO8kAmlfeV4nC7ixxWRPwGnLAt4/ONDe3j4O+0QTPMnGTw7yIws1hCgvM8URb/wgYUetya9xwufwTSTLwGn3n5ubIsPTahb/FKe+oV6SB998JGOxV9xoryyt6tL5C/qqJ1jgZ4bqlTjtbDi9slKfT+b9XqkBWOpXWsJJXxo6LbQ8LLS+2tP5syt65MoZXTi3qnW/Tadcn5t5/xn3ihv5ohwo4pyHoi8LA9CTWTlLK2UcdmKjsxgUzIDEztCBTUR8TdfWe0rNNvvXLpvSjlK9D3DW2Wxa+iWCWVBXGZoPhVZmDTk47MioJ7vy3xvY35/o2s0DvfjKNjYtqBJkLcVkUmcgj4BjEeL3+3i9hLQ5JD/QDkEjcdZPCHme30E5JN4OCGX9vUg8xyExjjo90BMyTGbAuRmFPfXp5J3o/qkluzJePqlrf36QJ8q72T3VONyM096gge3emK+ZJ+43lSVlS3QqgqkqCvVAOUPBfAg+H8j3YWmQk3+EgfnuzvqUtVI7j0znWw6PlHUJSLXbYOTZsVTLKcffFDj2JGKngeRTn65sQtfTkTgswXwgTTL6bt7PQ3gi6U7M0HHOOyVuTiXPyDbOspJHM3QYKHjIO0Ocx7kM5x8EudL9vw5FO3OPal5kjnsUPSXba56SfB9JbrUM7KxsPZd1HEyz7LROs/MuZUpiDZh+jCdrgclv1DdJMQT5HK6KQmVZqIpBBYiMs8/MwHj5uGWadHswkvICOi2TvNfhyS3ldl04jNvDQdRveRvWWAuc5rKeTn+dd2ABUnioSrK8qv91M44P7JHk37KYGnm/zfcBbCDs58bz/WBWjXwdgx5WYHx0TLK3qDuErkdHmR53zFMM7U01Tvs4n621GhxdzzXzEXbZJvPxZi7EEBQxRAxBRqEaJ39vb1f7e3uaclOfOLuNsytxNtfjfY12tjTa2wG7+ca94aItIT8l3zekZEGKpYrekgLfSNecoaM6aHeUtIfTPp60iqHN33C/7YlLOntuRX3O64Iz3qxChwotooz9MiAz8FWkO+oB/8DaiZrJHufjrna2N/XJT35GTz/9Cn2NDFVBPdpGgmvSTVEjFpBl5PEk8JXnDbVA8KGY4w3V5DdY46wVVt+sU0R8QXqsZWOc8El8wsKu+RTecCqYmSIHQFH1lBRZQEk1G57fCtXcMtYcJk1r7IFGes1XdhPdvHlTV69e1fb2tkb5z0bVLMQpdWu11FVeaiw2iyrYAIb9gc6uruktl8/pMRzv5UHAiTIt9ftaWVnVqv8iKQt/GayuDPOPuKyv9XDUh7pwflnnzg61sd7DgS/lzn121qnb6w9VVkvoP1R0p73sq6j6KnuDjAgf6ZcFNpFYSGxIFiQJB5tbArGJiBvxdrLP7fiO6tG2Jgdgb1u7W5va58ZijPPNvqOIjKIoFVyGmcwMezXIAjj1yeWwMU75ynHz1p6e/PyL3EqYmpY6bVAQddh0ErXyHk/N+326DUxsXo6EpCP4InJNHM47IroF9OxgCsRpXeyM8mC8XKbHmR4QtILxeeIggbK5VKY5jTonHy9Bd9BHM91E+VF2V3QAABAASURBVOOyvO4xUGExTo1jT5rFUieVWG4Fqpwiguue+4ssPxg8HkmPlCgp3g9Sn/Gqgqmg7yW2iCCQnzC+w6cpU1vuqI+bNt+mu3M+Jb/2+a6A9JilinXRIRC3BcDe9izmn+TnhRPMaSD5tGcuxvPoj+4AC0ZWkNPIQV4w54tMI+uwQ4xBIQRRUHcLmGEh2+BPgqSFx8dgXgLDLeQ8XNaMVsz1dxjdOAnSZYeNOuc4TLhvxms57rvCQkGvN0M25IzPenV8gvf9tmVuJeZaQzmfdzXULzGnzMm6btXUiT2VZdU6kvyDaYkNyiLgtEf2UUeh0seZcZ333sfjfsfBy7pWep2DmckYuzlEPCXvl3IfOZ7YL5XVTvIVbtKsvAhmpgD8YqKMRv+DyiKp4LYdt08B24UkuQ3wK+X98rhJSDuCHmq4P+ndntc1nOjhPJ7776+c1fW5pQd+7k64PMsXaMwDL2L0gu5T0uR2KEJk/Bn7IqqIgTSp4WwfHezxbfqeGpx+4bCHdirz84lzbrS3pdHuFg77rsZcvNX4AUluc5NCodawJFAo1Yob9to0Yg6O0GXCbf25s8v6d3/zY7p8aUMra+uquI2Psa8Yego47UoFWsZse+MDAweqRNvTgy1t3nxF1165rk98/Cl9/OOf18FeUsMHArHfYhK57+BzwG2DSvlx3XK6G8AjOfUrr9fbAnZKA76uTkn+StLrZgEmvC/QKZ+snTZ1jW+WFEJQWfLJGhh8w+Jo8GjaZKwjho56JLG4Wpzyhlv6A7340ksZW1s7muCkTsZj+c/PtchEqDyYBQU2gR6O9PJwWWfWV7hp39Cjl8/q/PqqVpcHWhqUGg5w3JeHWl1b1jo4szHUufNLOnduWWfZILq/+tJTj7I9btfLqlSBzFD0ZXGgwC175EYgOsVZj3ziD/RFsZRClAHl2UZHcK5RVKoPpOm+xCbmDns7OdB0PNIe/dm8vqW9W8QPWgUrFHHU3fnxTTLI2IxadrgGrpE7/Wk6Ujsdi2sNvrnYxy4v6vr1HTYgNkA2o65OkpLXE8FmgDyEx8wUGLcYIhsniIG4pwELWgyJEfWxzJuiM4uZh7zrN4vAIl4dDNoBRg4z4gJOgV5TMGobGs4pJkNmQv4cFDh6khifJD+wObNUFgZCdl5KP9CxQwENSEzYvuU08G9Lag4Sx5TDrAYN6Q2yHC005fawm9vOkeOulx5qMDOZ3QfUlQkhKMagwp2zolBxEu6gFzGnR8qYmczuDC0Es64cFeQw6+Jmpnnw6dKBWZQYm0N43CNd2rz8m4ke9eJha/Va5ZlanPZGQa1FNewXc7jTPmF+TtlTaxymhpvXhrnb+B7GnI0hMBcA88D3b799Lxj/GJgnwcTDgOg+AtZJQI77KP6Qi/jlkK/Nhr62oGla+TwT+iR1waeh4YE7DbwC6yAC73PJ/hxjFNFc2HtBEWo7p466IIfePCHRydvBkKFny0bUMO5THHAf/4axbxlzL+99Ey8zU6TTFWed7wURG7ht/FLO/8iE37bXXCKJW3Tj1ik1Y7VjHPX9LZzl7ezU+4VbvsCjTZ+DKZR8XxHVKkCD8NehnFux0bkLq/pNb3+U8/sCF2gb6vVXJRvIcNiNehYiapkCtcU31w2OeouT30wPurN1Z1dPPvlFffSjn+HDQqCjUbwkvqVuuEBr0FPYRLOQ4BP7tqMbyVnGV8iXxAJu80UwYqe3a7r93+klH0KqmeTwDetu0IlANb1WuMh7yDAaOR2JnPuFN9TBv4ac8Ml7wldmNZtjy4LwnBCjqqpSiTMc2PCFdM1CmlH2EFFFE66ANrf2dPWa37Tf0NbWNgtwxKKcqMFxdac9sdiEDMPhiUWJ7J6WlpZ0dmNdF85uaGO1r5WlQkvDyM15T37Lvr66rLW1gdZx2NfXl7S6sayllYHKfiF3wENRyjicrOjJ2CBkHq8U3VEHIfYki2qNQ9AETfK/9IKHLd9A1Iyk/KeloDjoCUxx2CfjPe1u7+naS9t66bmbeun5m9q6NVJqo2KoFGMh7w97nsxvy0FsTQFjtNM9/P8ttZNt1XztuHlrX88+e03jMZucUAL7JiAOGxHclm6aTOdxLwe/+FAzpx5S6luGcjodksOURHdl/s8kM1P3D16CB0lelD5AXS1Il+S1nSPBH1Munwsj1ylJJPJ2uZBZgUwOo87oHoEy85bm9B411NnMS1NZhGw4j6eufZJ5FIOpiEHlDJHbxwBvpBslW/rijkCNszPhEJxMa/khmD+04qUnxlK+9imb6KdD8Bke1yyYW+R0zEocJ4noXGeoW7uDsnQtBETntEMKE2g7I5iCBYUQ6Gukr7cjhpDzvZyZSVnaXNekw3/olFwXh45Cl38UlwJ1HK7xopzFMsf5TgZvm5eHJurfA8q6Uul+KLIOS8LfXlfHg9tiBjOT2e2QTLoNmoXFvFnSjBh15hD8IU7olchz6JTg6XO0uZzbPMj5DMapxoHt0Kj2PYd4k2mDgcWcCIoxyJ317LjjwEXWQAy+fxlS1YUklhRx9OOd003zYMQ7CO44jsdMuq3EYpo8zBOcPwWoQuq8UEfpqlpevlYb1mqLA+dz1ZE7Sg1/zIz2Td1c974XcofV13wIEpnqQhJFJZMOoS4cT0pd4uy9mHd3nrnNnow5dSpoNJ0EBZODttIMEC3yHnc0qZXvUb5XTepp3rMaxr4F3Wae5P0LdLoqC5VFzPMgkFjj6B9w076/t6MmO+1TCec54bQ3nHnjfRz23R2+Rd7V/sGB9scTvj1vaCOpZj9MfIgU8ychKxSSn8dve+JRXb58Xqtra+r3lxS4VTeQOCNbhdwHY+YK57vmQqxp99F/S/t71zlPr+q5Z57XJz/5LHHTZOyWDXQz0ZVGadan5Cm80gytOx3ysmQ4ccDe9ZmXmdM7Ffb8k8hlPTEz9/Hysg+Ce4g8zHaZ8wg8TzbDg9B59WMUw+aRgjJ3O58iySmbg4w8R7fe0rGaPlrHEjxiVBGT5FR4gfuEGZLuiSBjojkEd2+oCyZK22vHPfUzGjoNx5MDRYJETxZgEuI7SD4WGSL4JjAajVigU9XusCSjXFCBs97vD1SVlUihvDFuPmgsKsFmBLVtodYK3cLJfe7Fl/XK1Zva4dPzZHSA0zpmg6hZgNRDbnJJMcrYUApuxYfDZa2tLGtjfcCNe08Xz6/oyqVzeuyRi7py5bwuXFjVBo76Cs57xc176PUUcMbNQX0rBlLRlxU40mWlstdXWQ5kVqJgp29io2vbFj0nYMwFw4FSvcvtwlbGdLzN7cIOOm/r5s0beua5Z/XZzz6jpz7jm8omHz6ilpfOaLi0oR4bUwyFZAH5QdYUik0PRPalCR9SNtVMb2p0cAN5t/T001t66aWxTAVVWuo1aoU9eGMOlgNinGdHaklw+1BIooZmweAdtMaYwplDgswwj1M7wgfgmRLlgUkkyRdeBzISQJ3UJnTw1ACViGZKLuUto2tXCiRahuV08fbCrHPmRo4pB2Qn+uMwEub5sPmhm15NXl0eKJTTbqMIorJrJ2rA0k7KcF1yn0gM9DUwHv6VcFkwHvAxBAXkmXW1G/Sp6VzNPJhyGEyhfpPu86Jhfsx5TgvUskMEOIcZaUDE5dQhI3qEJNeS1x2fRI0Obm1qEtcMRr/gUwdv0/V3xCBFE/1J6ngjbiIZGqhvx+qaTgRker+6VMabOObIST5Gov/i06cxDx2CUiq/W+zuZTEdc8PyjW/mPX3eEPI0H8CuEeUkeE9uqeD2bZwirLkL3EEjW/eL3BByUfYudegNAr2vDm/D4fztQGksqlMhgnd6DqInHqPDcwg+w2XN+AS/iBPVc7TTSfJhyV1L8NRP4DBOSbdjO5vHNQ57zbxu6qS2br2CzEy+Jgr2W3dgC5x2p5F4YI0EZpCJf8j3WXQI6gUHeV7GYZQ/BlmufVjnlLghN0OSGe1k6PRAXjoJGWVNiFFLx5vcP/ZP+trQx5azqhvHrpzSTBuiLH9FFktGMKG+zFxcgnaQTxpgC1D+5aJEQWxIugw+gyQXkOG8pztFaE5zKnRNwFfNHB739DmM/CPMWpGPbdI83XeHOWhj9qQk+ZhPuWSouWFvGHu3S7YDNpHry6QxaKTPVVGoxGkvojFW4hyecC7taRenfTLhkqqtFfgQZO2Us2uk8f6O9nZ3tbu7pwP3B7jImNDOhG9zauaV0C+GkL8Jv3h+QxfObWh9bV39/lAhVopFKYtF1z9ze7TU8LNuxPjt4/zf0s7B89rde0nPPPuUPvyRj+vG9VrTaSWzKtuAIVbN2NIN5UCfvd8pIU+OIM14I+7I5U55mZHr8HIL9JSiOYnSXvI4vJ5JZnafeJCyJsmhewaal1lX1omZ5bjZ/VHJdMeQ5zeG9iILQLTmCKR3vJHWgZG4o8ivZLyOFmhZ+BNu2f3rsPl/i+xpgcVZ9ir1BwMVOMOJEUsyNAEpsQhZO8mU2A7qJmg8bXX95paef/mqXn7lhra3duU/HlMju2Vj8INIuT5HAAu76g1wgle0tr6u8+fP6DKO+uWLZ3T+zFp24ldXl7S6OtTS8pIqNoXozrn1pACgFvqyoqdQlgpFxFkvM2KQIive2LiMr+Ksncj4dB+aXVm9w+33Fnrd0sHBTW4TNrXLV4LXb9zQCy9e1dNfBJ+/qRdf2NQtvimo+ABw9sIFrW24wz5UVVVsTFFmNOLyjZsKHUjaVzvdzRuf93dra19Xr++yMb2gyaTJm5CwGRaTmclv+hO15s8Rb/OkY/T0VIogC4E8QSFGBYOSxkOadZBR8OjxcUgcgPOUFj5hryMd5jm302NyzWRmh7i99MNLwWIyt7cSVMrHmUmBwY4xyh2RDOIByCjBAc6ZLndk/MddOiRujJi7jEUCd9PQyMx7mVMwf3L6PHJXaui6AIOfIyzws7QQGDsQQ5A56IOdKCckzmFmOjWkU1OZful0UNxNcQykHX/u0NbxQsRuL0erpPtzB8U861VjLtOp4+6C7l3i7vXfqNxOb7etg10kJ1heDe60+hrOjhtr2ed7w8T3NNfX55CvkSoWqqKBoKowFVF84EsyJrnN1haSqZIWAHvbY7elfCkSfL0m9qnsqDJZm6ZRg4fXcn619Ptonok+SSwhxRgU6LPzFkiXcp4vnQ6m+wtuk3nJRX6e9tqo606XWJ+MwBFDnBziKaPN8Zb+1nzjUOO4uw3a2dnaYgMKHCri+2CJE10UhYIbALWn0wk32vva29vTBD4x7vL6zZSLppEm+aZ9WyPPH4815eyuJzWf51sFmQacf+vLq1ysXdC5s+fUX1pWKCrAGYydrZuRlKQ8Z680Rvy+zLZU15v5zxs/+9wNfeSjT+vFlw6yzyCZzCz7Ew3OesuNvqcph8TbQPc4Z2a5fJfylfcbZYHwRjX85d6uLXRgkV9Ivieb2lYTvgbzm/YRC7VmM2SPYMMrVHHL3h8OVVaVLOCPiZRoAAAQAElEQVQImbEsJT8oWF84QKYJB8S4xm0dN7p2Y1vP4/y+cu2m9nb3s9wpn9JpQsoOvuRyAptJfzDUyuqa1jc2dObMuvyXTAf9nvqg1ytxkEucsUoxVGw6BXDaI22gWEJBWfVVQn1jMmaRqZElbrWbAyho2DDcmR7vqB3tqB7tsiHtaG9/T9dvberZ517SF559UV/44kt67oVb3C4UsjjU6tq6Hnv8Lbpw8YL6w4FCLF1xSW7lFjJVwllvhdzpLaUpm9JkT6PRGGd/pKeeuaZr1zflodtMlfdTt5tvQw7PU5bnMmccGZyh6E4cXncIXsNBl8WwYCMT/h1wGpDqubSJlt2Gn9QyCLl9BtfT5CHzMHdpi9yjx8WexFHuce6ETG/TcbzQHWJeF2RboLehJ7NPgUOmoKNljCpDlN8gljFkGkkLISpZ4DZK4jzP//nGhIk6BT6vGxJbDjceJayk26AccrtwmSYdK6VZMOhJkJQfT1+sZGbiAUa+ZWrmVPBHkB3x5pFj0GHAHMyn9g5grCngYz1Horf++IyYw1wafXNyL+Ri6CuHDFEOJBFnWSsDIV05mNue3Nptqa8twWUu4u7SUFX3BCIWJXa86eif4AGCzEidgRS9nsHtmmgrda3PmvIxcEh++9owqRscsJr9u2GeuwOU2Jv94jhSt2CjKKOUHfciqIwmCHuHkNrmtWVKmRfrTPB5I3Kq1zvcLj/lJJPQ3ZGEdknsYylj3sf8YaURa4FMdcGr0F0VMWRA1P0VmdalKEhQOwWL6VoILtuxkPSaWUPCHLDY2VtImTpHf0l2TmjqeyfLmr63+cNKjdPesjc6EmMvwlya1wy+T+Kwl0VUCAEDCce55ow64LJqH2d66lKxRcslFwZsJpyPezrY3QG7fGM8VkK+mTFXCvWrHmf0itY5swf5F0xLBT4IKstukV/LuLEPQO1YasZq/a+ljfnWeXdTV1++pY9+9CnO2R0pLqu1oITsbu6ylyHC0Egg77s6EYy4A3K/jxd3WV7eeadfwWu3ALPptQv5t1WCT8Q8KRMWcEAe5PEqDQvTnfWD0YEaFn9iGQcVOMclDnRfA5z2ggXrzlDLgmqUNOVgmPDV2f54qj2wi9d+a2dfL127oWs3bmlze4ev4cbdJ3Wcdl+Y3paoHywq4gQP+ECwvLxCG0Mt8Yl9dXVJS8O+qrKi7UohlDIrQKkYKxWxT3pPZdFX56iXikUhyZTqqdTydV+zx0axpXa8qXa0qZpb9Hp3S6OtTe3yLcDVl27oC59/QU9+5ll95nMv6KWXt7Sz1yJiqLK3jLN+Fmf9cZ05e5Yb/mVV/mHFgjALvRZoAP1qd3QwucEHgJc13b+m0f6mNrd29NxLt/SZp17WqJb8L4+YmXyj7TZcLMDtLwL8ASYP3Vv04iQor3lI5CcF3uZAqO+V7MuKtOGHU4AGkxyuqSPRirfdckPldB7v+Lns104NEYsgevjkttA308PUOzOdHO9rom9iJpoK+lZFU8UBNEcZgyKdxcJqGSCfuw1OitP84y9+DrUmstS6HUCLnIzcvMkYW0eO3uHl68tO5Hl8joDMOcxI5ZkXNzPxiLdCsAyPz/kQJI/P4WOmhZBtNrfdAvX+noY7lfdxXxArmSQa7WZVjuQ4L0ld3A/UVmhENAFZUAISNMOUPP8kjAQeM5NR3szp64EgewD5Qo9Xh6BT62EDAdOXILihhb3pQ3IKBFKOK8/vPM95NTjsNfuz/4hMcsqtrLH+fQ2VzEFfN76GekXEGTP2VLGOkiKj6SNLK3KJIt6B6JfyMRrzfjm8jxmuGRomNHLQz7Y1ta3Hmd3EBXytdjTJnfSCPaNgkfk+4SdFgeyIXP9PqZwGZAdvDgTSA/kOka7DQIPZFocJr51JNDRHbov4gtSuRaPVDqIMy18p97nFaW9wwBsc71YM/gzU4jEKZmshsixi3jNjCEgQdaY44wfYxrQ86GmF83ZQRZX+ya4e42fvaXqwS5kRbbcKGKMoCvX5tr3f7zNXSuoGhRhlFoRCGdbWMm7r8fql6UgNMuq9HR1s3tR1LvE+9uHP6IXnt/Avepp4H7B1k1rVzM0Wfc1M/k85GG8H5FU+XnsRr1LMV6phgWzHJPnacjDqelOH36jKzfcLd2Z84fgNsf9oTGIhsaaUQlDAYS17AxbsMk7yULKS/SFylx00YaFNW+jUxCW9/D9V2Nkb46zvaocb9im3ABThK7gpjjubC2VlhYzFHmLMznav15MjlpH0pBBpIojNwtTpYApsOrGoFLlNj0UPEegQA/kmM1Ni0Sf/hZr6AGd9T1Nu1Mc46gd8sj/Y3tTmjZt67osv6zNPPqdPffp5Pf2FW7pxvdF0uqQQVlWVK1paWtGZM2d08dJFnTt3TsvcJAyHS5pvUma0g1Zum4YbhGnNpjbdUqq3+TrxljZvXdczzz6vT3/mae0dSK0CpSW3cStoRuJ9+mMkm1nuj1lHiUi+kYYkwyZmUBDgYzSFYBy0AUqC1BU3EVJGcuPDHlKl2b9OHwo9tIdmkN3JdV5ZjyPxOc1frtNR8qmc99OtxxArRqnklC25DnRE7zOyPd+wcuJWsWH88wdI/7lLHJSJOywc3q1rRHmZwXmNQHtU5n23x8cs49RCdMLHhLaVkVz8MQSaCbR7hKAQI2UCMHk6KmXezKA6FUJrsskUId0GH82W+bAIT/N6x0HVOzzHpbqdjtAK3pA0B3FjXpsFBRQzM5ktIoiEQyTKJfI7LMixLz2v31ABA4qxEfZOcx6b0kcfT3eA3BlqEk4d68Fv3hvWRMua8OXnYxdjUGRNFeytjggN7CkMmRgyiXnVSdSbLngfOiR5n1q8dr8NzpSzS74ufY0C30si+0ec9dfXXqSfwRGs6+ubrofHFcpjSlJiP/A9raHzDf2scZKnjO+U/c/jiYFLRkGoct9MPp7FbJzdFiXj7GfaysqSNjbWtL66rOV+pR5lInZruWmf4HCPJwfYtsn28fpVWXB5VSoE5hxNJPn8M8kbTJIxBqJuOz3QxP8s8mgrX2LdunpLH/mVT+rZp69pMhaXWLUaG3tLqn3vpi9ZxEyUXsdAEw9N+qLOmX9okueCMKoWMU8/jXq5low5PE70dXq6GfA6Cf+NItb3z9Mgny137STT1Ms4vBxR1tpt1XwzaFj4I27Z3dFuWIDJolKoZOVQRZ+b8KU1lf1lWdEnPbDwDDkIDAUbQyF3cJeXV+W33755TrmB94PCHcaaA6PJB4ax6KOKolAEIcJXhQK8RaZClGRoY5AQZOQb6RZpI4MCnk5+SlO1zYFanOdU73AzsKnJwTYf8vc0PtjT1vZNvXj1FX3iyWf1iU8/w43687p1c8qn+r4srKCnY1n9ATfrq6tsYBs6e/acVlbW1Of2P9KePPjP5LG5GBtkYFPSwb7C/p5K2kj+H1Tc3OYW4Yaeefpl2hyp5ha9NRxEwz4JRd3gM/hSmsNFn46uBLXJTtScIR9Akm+8LjVI8M7pMLitjyBhciVyk1yalwU8RIV69w1EaCboiJKYZoAcz/YMT8ypkjfpL/OX5sELHcdcyxBMkUPVbwKjHybwRQh+DikrYLzpXMM8rZvEmLZqZvGGQ8C3rkRbGYyF4O8NHQ/eBikJ0BrvjiMZvnvchjmPRJ5TW+lKdm8zyQuZeWlqIhJ15WPma2YRnuYgU/NA8WxRpy5nnn7/1NudIRNergs2Sk6z0PkokEfcZjjWhh3FXMcjHO9TQtsOpFPF9X6jQPP3eFyzk0U8bY5ZXo4uGAD7+HMbvLjbdAGZ9fQThV2a58lfGRTKicfpbbb0cdNpBY21nzJ8XXRrJHEzSxrrBKmspcAaiypiVOkoY44H1l5AB6OQMX6LIOn+Hq98fyVp4X7nRmIpuDZdef9g4uBoUc0+4LyDUsj0QUIBzhK6Qr8MeH+DzAxI/jKzTPVGhpmqrsJ8LzhaT0eZzuW+UYjuMpYt+14DcII5uxNOvFsnd0kmC0F5HE30XRr0S50/d0aPPnqZs25Ny0sDLXHLvjwYQgfZIW+R4Q77xB32Bg/bpshpVJQmYw9OKJn3VhjUYDy6hFS3+OtTnPIDzt5dHRxs6dbmdX3qk8/yjfY1jUfk+0BRyT9cNXzQaGgLMYxVN57H38id5ywUctZz7ggv4Lhjgdee8TqLR0FvYREknfrMy5yamRPN3/4C5nPCJJtDlv+Rgunt7tBRCEfsV7hTLcC4YE6Mq2M4irkJ74C0UJORQlReBloMbGqMFuktt85jFtyB3HGQuSPdV+hxuz5YUQ+HfWntjAYr6ypY5AFHu+pVWl4e6sz6ui5fvKhHr1zR5QuXtLq6jkNc5QWdhPOK5gldkitAPOAMhxhlEb19Y4HOnXbzgwPZRVmq4IY/QIXTltCz5bO5gN+ot5N91eNNnPTrGu28ooPta9q+dZXb82t67tnn9Osf/7T+xa/8mp586hVd25qqjUsqeqsqQUWfBoNldF/hZn1DFy+e14ULF7RBP/q9vmvIhtiAWi1OempHSlPa4+Y+7W3Jtrdlm1s6uLalay9c13Ofv6pXXtzSZCKlKLVmwo8EaWaDvJUKE2RoIZiZzGyWkvi8MoOwHMldzRadJPZMBdMhbF4LwyYHdWgxt9lyMLektTTaUg6WNzW8rQeF0AIBuQ2ntJNlQz3Neae5Yc8/BE3ymJkCMmid/ikHS4JPx4E8M1NRFIoROGXszTtOnm/2LadVw216Da0xcgPlUZtECUnUF3NK1s07EkiideLOnw6dHg4VRjjSsQL6dkXNDLkmdY8CA5NBOqwcuTz1ZpppHtxWR2BWo3yb4fwCDu3IqM74FnkMKe+5tAejCYXnQHVi1Hcmc84YHKARW0Duj1EzQ7P+SWamw5DgHJB53536jyc8CEytbkciTfeECOkEiN6jHjXol6zVcZB+m6UX+isCUUP6bcAuPFqER8woaXJ2AV0CWQtpCf4IQj/fAzswo6iSRKBSkqHlCTB2TBn52miYW45pIxy8VjUOlqeLMtGiYmCtsR+X7L1lWahk3RXsyTGYulVECwijSd1PMDOZWS5qZpk3u52SoZNAJSVJqAxshlmc9CQjv0Muw6thH6hxAmsuVhr0TLmcv2GwmwXJ12akjzEGeHVSTPBBZiYhldcb8+RO0ydURn220XQqOuXm5Uxt23JGNYznVPXUDx/mr0zenRCCCvrrtNfv6dFHruixxx7RpYsXOK9XyDMVIcrHO1jgnGvll3UTl6OaOdGCBqtMQE07tUbjsUajCQ74ZEan8FPOvRo60cH+Aen7+a+u/epHP6yPfeIZ4pEPVG7dRnn/biTf6zollYPvhQyjshmUND9PPD0Rz7QzjA75XPP4y4hmJJiH/GTdsnChUYeH24SPneN+lPcyi7iDJuhrZpjapPwYxMGcZ2Vbhkmk3h06DOGQ+wrzJbOAD3XLOGUwWAl44zW34qPxCMd9qsBidqe5KivFsqeiCakHDgAAEABJREFU6qvoDVT2+/KfaRsOBlpZ6uvcxoquXDqjRy6f1SOXzusy8F9O6eFsmxkLTEgPEm9vJ4nJzmaS2EwUouSUAyJwUFhZKlaFiqpU0euprHoqCtJCUrBaoZ0o4qjH8Z4Ct+nt7i3Vu3zdtvuK9vdwml95Xp/77Of1b/7N5/W5z+xq89aSUhyqGq6qGiwp9ioVZVDVC1pbHejMxpIunFvDUV/W0rBUVUbUMfkttnAaxA1DAtIem+IN1ZObqpsd7U82dZUPCJ9/4UV98qln9YXnXs5/w5aKki9nbg9aBzG3ce6zEbnLY2ZUBxyS5jARp99BisRDNDki1EFx8nUYkuvroN28qZHj7WZ9ZnzedGY85KE83obLPSbMaHWGY+nHIrkmKU4hlDczFTjoMQb6OpNBVmI3r91Jr2sOlSajhm/wOloa55GoLw9zCm/YbSFKyr0f16almFMzk9kiJGM8MowSINBGYEw8DZbylLGToCxj06Jvg2PRcCPmPD1UFzw/+cw5hi7vzm+vdTI3yBQVDsHSUeCw69CS01DCQS/R3x1B14OVSno6RECTiM4xNfkX0wLzKua0RLxFTiu6rZJOV4xXFaMqxi7D40VUSVoJT7LKoNvg6aeDNnCeA+0HNbQF0COcijb3z+hjBjrO+zKvb8jJfZyXOUF9kzJ9eYaE2j7/b4OnZ1i2iF9wtvTbac3Lf8+jYS628BRTMGOfCSpmY+bjWQbmEePn4xyYK3O4LfUmCXSJ4TMcylYNe0SL884yo8/hGKQgM1MIUTEWCnTKQZLoJrkpz6OAQLeY3ojgg4nWi0170uHYktGS72hYj914tvK9cMqeMuH89r3fzGSU7fcrra4u65Erl7iUuqD1tVUtc273OQd7nK2RczdZYHUE1cyDEd8et/VEZSENOCOHvSgu19VOp2onOOb+Zx9HY5zw6QwTjcYAJ/4A7O9P9Mq1TX341z7Jhdlntb3LuZn1RGMGpWW+qfUeoRyPc/O+ucKYntQ39+M6n9TQ0w77cTLzVcVd4ryi8y0Rh/Owxx5Pc8wTnfeyDufn6Q+Hhocj5t9OKUa354C9wzMr4TPKV8Vt8GpeRgrsXL7gazY+TxVlzUwhRsAmFwpFNruq18PBHeg8zu6l86u6cnFNj1xY10X4szjwqytDVVVPgbJmbH8mNgURYHI8SBYl8hVK+FJW9FVUA8VyqAAfQkXrlGEjSfVYyf/qS7Mnm+4o7W+r3d3RZG9POzd3Zr+F/rQ+/OEv6GMff1bXb07U2pL6S2dU8e1ALHo0V/ABIKrqR27We9o4s6Rz6L+6NlSPzSn4byKFWrIG1GyLYzXcrNfNATf5O2pHW9zmb2t/f0ebe7t67pVr+vjnn9PTr2xrZyI1VlDHxOkhdzCPbT4kKwdn6Ds9y9H88kXVwXMRkHOdN7gAzMQbZMpLhBmBo92klo0wA1E+hp5ORib5RXmyMvu6vJB/33IxTtYRKhDoYBGiSg6QYGEmxsgytck4TKRJm/JfJfKDZX677v1NdBIRvGfVFgkd5llMuQ8+YeskXtJcKvppBiP1EDSceSjKkkM96njfEgfVHFnPeZyDa1aKKmjvEWUpvG0GQZWDZ8+RExZedsgb5R2eMC/dUSPJ0fUl4Z+nzjFBz+jA3AXwg7mg4G0g77Z80spjMFVBx+D5VZR60TqQ0HMgrAcq0Isi7xSQ1y+i+tBeDKoc8BWy5iijVBJ3kKWIQ+kocPQdzpNNunDGHPSd/h7awXnrjONDC4cNlaF7hlnFXNr5e1Z4HQt4+4uYN7WY1vGJtZSS8ppiGrK/JW4/AU4un4WYG6YCYxQhYNuQ7d4LlmkBDeTxKGBrYWe5DXVKoI07ZZ1S+j6TjHKG2BNAoTQbB7YI9oo29yuvOWok4E9XW1l3ppMKXt38YD1QIBgv79eshUDUkZPh70Upcp/PaZLuXtX7MMdiycRg5j634hKjBY0ad4opVJYF59ySLnKj7t8eLy8NVRWFIp2O2CzSf4uF/FuXvYOx/D9Oarhd71dRq0s9rS33tNzvaQlUzIeGDwMthZtJrckYQMeTRiNwMKq1tzfR7u5Uzz5zXZ/57Iva27cs2z9YNOjZ8O2Hj4kINO/vDLJmlHElwpPjvF7bMzOYD6njtQk7qm1H7BFH4qw5Zs9R8puJM18jhkaLIOpPNx7O3Rvh3kW+UuJOFvCJ6LhTvnyQ7gQ2bzlyvljIhXr9voaDJehAgUUaGEkedW0kNjvhiFdaGgxx1s/oUW7Vr1xa1+XzK7pwdlnn1ofkFarKmOsryzYp025790/0OY7zr1CqQyWLlWJJu9lZ71Ejyn82rp3gOE/2VOMwT/dvaLR9VdvXX9ArLz6vF5+7qk9+6hn9i3/5pH7911/WCy82mtQryFmXO+pVf8DG3FNZ9nHK6duwrw0+UFy4eEZr68taXh2oPyxV9YJikWQ46207lqOZOesHIz4Y8AGhxknf3d7WyzjqX/jiC/r4k1/Qs9d2tNdWaviQ0VopJCj5B4wkgs0AyQ9xt/dhnid6JImtSoGoYWijmBEJwXA2TIGEQIIFo5zJQ/KWSHe+5eRtaTNTdm/fxH3T62iiiMkMyOCpSabnEXndHm91EScbck0i/XEUMTBGUSWHRwHMTELXhK1aMK0TG39SA9+Q7mihiXLJafJ55a8kM6+rw/Bq+ukSuvFIyAEk8CgjvySGp4vzZshcgYxE8Q6JOXQE18PTESiho0lyzN+ZGlIzyMmUuBBLNAHYOz6ejVhh0plcFPE5AgJiAhmOCI3IdoesgJYxqMch3isi1PnT0S/JL7s85x29nBZVUbcqgsoT8LQK+SVwPlP4MhpjbTiBoIiz+sdp1qeM6lcFN30zVEWO5zTSh1WpYaaFBlU8pn929Geye5kGHFGJHSXbKJigSUHK9jIJ3uMpx4nex2OUcUByrTnv8UW0RBaRiD/kxyeI4zaxrtMJJHoNUmvMUcPBE2B9sYekumX/SvQmKVCsYLyqPF6B8YqsU1NgooVgIhlelBXUjsGknG7mnB5CcDnGbL4LLI+u2iSc9oYPIqBu5PsiFeXr1OE8n5RF9xTpRxkDfQv0LRCX8h7MYg2p5YOtg7S0AEmmdgFk6kGDUeEkSHrAJzHmieZbKMcA+2Qr/7GWgN1XV5bzj3ue3djgm/AlDXp9VWVJH43ue7mpDrgt39w50M3NbW1ztm2sLeuJxy7r8UcucgF3jgu4DZ0/s661lSXqRrV1rdH+SGMc/IODqQ5w3A/GDbTReJI0GiXs3tPq2iPqDy4IX141CqJiNrsF77NkBnXIdZEwNS8RfFQcsK/xoQWk6xBZAT2cMJf9cKS9Vin3qQ3FzExmHSSTB8vUnL0vPJzRua+m3thCZiafsLfBSLcguwNCCA9VcdbPoTyaltFujKUG/SUtLa3irC9x+PbVNonNrmEDx0Xi+iUy4wu+X19i4Z/fOKtHL13SxXOrunRuRRfOrmhluVRZSYbTKzUwvkx1GDzGvoIUyT/ZF2weoSjkKAo2koLKIZIZ5OXkm2KqFdqpVB9oisO+s/2Ktnde0kvXntGnn/qc/tWHn9RHP3FVX3iWTWO6rKJ3Vv2lC6qGZxTLVYWwpKLo0a8lHPW1jPMXzujM2VUNlweq+pWKskCfQLs0Q1tTbws09Uj+CzjjyS436yMdbI51/eq2vvDUy/r0p17QSy9N2JD6mqpiUyrVpojNJHlHIffzmJkCMDPsJvGeAZ40H/tDWJCZyYPJ2OSS3BH0A8mR2/W2HTniJY/D65nxBsdzHnYM/cQ4up7Aj7esVm4mKQZTALGIKpgDBTTEoC4Ytkxq2qQpt0WOmh3db2n8K2CS6Z0B5L+GfpiZzO6AEI7nedxB+WCeN4d1Kt/2nvfW6SKkoxpwPtHBYolEiTmU2zJS6K85dFtwJ6QrYTkvUC7Ogc4xhOyM9LBzVRQcvGEGI13yNT1Hyfo+CfzwhTJd+WjCYbMZnL87Aj1AtFzXzHv8GKjPiMZTQZ6JOZNUxBkQ5jrzGQJny0BQv4zqkdBjLlWgVxpx6/pKJzzNUaK8IwYTD3BrS5hM82Bz5n4o4yd5jTn0ZRMSmrKLsI+0arkBnTY1zu6UfWza7fu+B2OkiM0iNiyxa4mNczwGBfJ4kPIQH1fqPsT53rcI3wO7/SHxAaRVzYePmg8hHRr61zK7jgT7aLnuIUret1gYc0zMh1butOvLIiTGzg2WlPtOf6eTCXO+1NramlZWVjjXOeeKUmWIeb26EaZ8kNnmEura1k1dvbmtA+qsri3rrY9d0dvfckVvuXhW584sg1WdWV/S+kpfa8OKs5hzdndfe7sH3LI3muCkj6etDpB3gL33a1Mx3NC5y2/T+UtvU3+4rql/MGRxQbzpbNXkm3jmulfXg47/0r3fuJbMjDkWFtDF3ziN7r/lcP9FJZNEX0+BkXY7dF9hPl0SMnQfmLUj06mBZDOT2XGcWvZYYiLmYMPwjdKBo2LATzrfRE7CzwoHFfNicN4lJHG4O9AhkdnBWNQ4ORRKILCAi6JSr+rh0C5rMFxRVQ05FCsWdpDhLCVut/FWFZqR+rHWysB05UKlRy9Xung26ux6pfXVvgaDSr7hIVaJXdBhUAs0DmUXlEGNDb+oKhz7SkVZ8MGgUBFihutjrjP9bkFSTZ8mCJioxXk+2N3Sjauv6GMf+4J+5SPP6KOffF5PPX9Ttw5apd6yisGG4mBNkT64syc+NBRFqxVu0Tc2lnSWbwDOn1/VBhvQcNBTr1epRAc/dMzws4320liJm/UGJz0d7KvYP1DcZoPa3NGztP3U55/T57/wsq7fGKtth1TqAdwMOu5tJjQmgQedEjEMD5EfLCSS29IfEuEwR+4tCVDJdXAEXjEEBWCWcrpyMOQ401Fvr+FDlcuXSFuALMjMjsHlmqQjmMxOQKYHCV7azGRmVEMH2k0ZROlj1+cE8X6LclIIBjXFGFXEIlMLzEspj7ofPN63miujmjno8SRkkz+nIq55mMkTOridjcPAMIrXOITHHdQJMxzmoae37l/zOxAjo4w/ZiYvb74G0ScPAHJ45uwdaCchMS8cylK8FW9VtDgD45t/iVBHgSpyiH51ipiEHjwQU/dPcr2ixFo1FURKbFhmm0bFIqoAMQYVszSPFwVxHJNill56noUsg+oiWd7sHGYmM3RO6JuR1OAUNNiiwcHr0KqLk4ftySYukU1ZAdKZp7kemSdpSx0/wB2Lxkxa+Jfgc/vKRST0mkEE19d1x6+kLxJdVIltHQX5BZ3ztV6WUVURVRaFKi4MKuKlx8vOBkabgVkYoHNZkf5HGnAKodV0G9BKDopiP5tBCnIY9AiikJlBjkBExDrkvCCzKGNsJNM9A331MwK1IdRNgSqnweida9pBWTa9ZcIxpPK15uNT44DV2Xlv1PpAIhgTKkbL86lk3fradYQY5HbRawiMLi10bxeTObqNWuibDuHrew4vN4eXyyBhPjTiT8YAABAASURBVDo+rxr2D/+9rAw66POUqUQphPPuHq8hxRBma6ZQgM+mEQHbMiQyM6AZnJ/D0+b8vakM2yMzr/tjVMqGNMZtEVQwxjMDnkJeMMOIB9dL9IFLNeOCa3lpqA1u1VdXV9Tv9fJ4RTdOa/JtbIJjvTuqdWtHunZrrJ2DXQ2WenrbE4/pqx6/oit8++w/1rqy3Fe/X2owKLQ8LLhlr1g3SePxgUbcsPsvn44mU41rR6tpKiS+aS6X1rS0cV4X3/KEzj/2uPora6rN1KBDvnQxqSWeiKO1EnzXb8F38NMiiXmZgd7USTMowDiwwPwxM5l1mKdlShoZyvA694BZJ8PsdhpE2hzz/Fnc84KkDJPIvgPoMWMutTqORFzUsRkCtIOQasyHDqb87zDelbGFuCiPJEkmZejU4LnKinbZZkb03ghd8ft/I1Incf+171DSjXhfuEP9k8lGwmkg+c6PV+gGzst4zDHnnZ5Ekv8Tb3IWC2fjY1ooxpKjk2yKZaWKW/J+f5Ad9ZWV1e6T+HBZVdVXz1EW4ixTz1otVdLGUqkL6309emFZl8/2dH7NtLHcapWF3Kui3LHkpJBx+FlRyGKUb3oROUWvVFEBHORevydHQXpWl8MgsalyqkscEGLT8R51qOkXNz3cYU9HB7r+8iv6yIc/oo985PN6+umtvOFM1ZPKnsqloaw3oP2+RNtFNDYr0/pqT+fOrXCjvozDvko/6V+vUEnnSg7pYCLQGjtZPR3jZIzQY1/Tg22Nd25psrmlvZeu64tPP6NPfuFpffbp53Rre6Q29TB6Beg7O4kBydA3C4SK4Bafg6g/aR7vqJd2eJbM/JnBFEg0Iy0zRGS8aIOqczHd4UXyPI/yKQPVuuLyrAVW80AxzzoOLzgvcJ/0sEoWSAzKm9ooytttnOcCTARFDBwiQTF4x5SDOwpz+KHaMB5+4EJmHYGgqfdNyM+VTry6NmeJGAhLaQ6v7ZjHM/Uyc1iibAuczmRAAikutwP5lJ8NLrl3eRKtzZBLwXf1aBlhKYN5R7t+cFM6FzvtRQ0F+hxDZ7PI3HYbltmOUWXsULGmyqJkbgOnGYUi5QJ1O9muiOhVypAHjJznEQpmmuOtEtTHpEnisJVqHOsjtMQXkWZxKE55PUMDbajXZGcpqcn8AkV4Azq5TZZxWMbTZ8hpLou4l/c4ovKxh3quOSZMuU9GjAjbEXHGy+M+jpG+BmxXxoDNQnbOqqJgvyuPgA2LYNzYgyB1P5dvKkkrouQfBPxDXQbtBOR7WzQmhkgmnQA6kGIncLKUSfL6s5eknCJlqnuERH6HxVrOk3Hi6VITujsgWX0vlGiLYZKvu2xj7F2zP9ck1uzRDdQLY4o8pwrmVMSWRREUsGvW3wW9GiQqzeB6zdhD9eZxSt3h8RKe1fVP9MXliEmSQENfpqBhvByah1ycF9V5s84ie1NJ/yIIQoxyv0xSBgWzVloInqEuW7onFcF1Ow637Bw+Y48gJHoLDud1LJBKn4yVEPysHvZ0+fIlzroz6nHGF+wN9EJug9Sa+Bym3b2Rrm3u6pWbB7q1O1aFQ/7YY5f0VW97TI9cuYBjvqQBF1qRcTW+yYoOZEfVqrgAC5pqtLen3d1dHYxGfAtas26l2qICZ3B/eV2DFbC6pguPviWjv7wm/yMTLcZM9EcgSVgS/aH5Ic9poj9O5+jKednjmOffk9KE77f3LOcFKItqyuheWgzz7HnaPG6UnUPwp8N7oi5YR25/e8YigswCxRbSnCVFcsahWXDeSDXic8De6aHIzOTU0X3DtdG/DcEwiWH828AOGLBcMLFhWIaZyewIehXBp8fi3E8sjxCiBjjqy8vLmmNpaRnndqCSwyuy8RYxCR9cfAOmjZVKF8+u6ApO7xXo5TMrOrs81MZwSauDoQZFpSjJ2DDkCxb58uB8jCpLDkPaG3jZfl+9CgciiPOtVssn82Y6UYOjXENb4M67ueJsEK6vQ3QihIKNtNIuzvLe7p4aDpDAgVGgc38w0AB9Sk7XomoVC2lpua/1jRWdO7+m9bWhNtaX8027/9Z8WSKLzaigIf+rE9bWWYeEPuImfzy6wYZ0XTvb1/XS1Rf01HNP68nPP60vPn9NW3sTbhICd/fyHvNCQz/IOBQQR79MwhpH0F2DmcnMFELM1AzegkiV4GXKYUYwBe1hD9/UHDnzAV5mpjCDHnpISGw7oKMx3yJtRfpW4u10do8q3fZ4PhaMspgQ+7WgwTloauYF1OMpzWT5XJjz2ereTq5636+AHnN4u7eBfDPsnqnJQlAgft8NvMaCbqs53AmM2M+BmZj34dBmmDHzFZM8Oooot6vfeJr4Z8ch4i3j0GK/ljkKYQ6JgzuBBkw1Zd77j0JMuXk7QkO6o51R548w4eSfsAYzdf4QtSZ88D4GxvT2co08bUq9OSZ1Is1Bm9MWvqXtDhN0c0xn5b3uBAdsSp+m5NXAHTH8eSFGTlsZPVeGvxOcpwRokHKuXzTM08po+cdqBlWhXhkz+mXQoDQNGIg+6LG39NgfSxa77x8FczNao8C8NHYFgwr5mF1sBoAnGC+90eGu7Ses4c5Ui6oNaOmD27PGxhnYOVPG3OdS7iNrJGKzDkExSoY9lG3QEkl6VeE+q/n+cARGlzXTxee8j0aHRqYp+8oE/ec/XudOXCLdkfVMIiZFxquIQTH3zWcKGfM+YRdl6E0R6GmnDioOh0OdP39eZ7hd73GzHpiEZpa1baEsKe0eTLhwOtD1W5va2bupivPykSvn9dbHL+vypXNaWV6SX6hFzm1j3xbBJQTGNfANdMm37EEjbW/f0OZNzkm+gZ6Mp2rd9livxajGvKg460vO/SV32h95TOeuPKYBTrtCydo0rGnoZUg/enJfSD1K+Y3LGbYy430CXw499hXx5aDnl15HFqEY2A56sOB1WUTdavbNp1SfBbTMghwMBxri4A4HyzjqQ5zoHk5BVAiS/1woF+FaGprObQx0/uxQ58/04CudWe/p7NpAG8hY7vfVL/qKTDjNQqI9hy/Ywh0JBPX4lN+rKlVlVBlNwRckDoJwzuuDfY35pN5MxmrqsaaktRz2hldhLHwpqkOhSFsrq2f1xBNvz855n/YHg76GOOtLUHcC2WNUcJj2e0EXLmzo8uWzyj+vfmZVa2v0NetRZj0ih6vaqdxBT9MD6L6a0a4mu1vcru+TPNH21p6++OxVfeYLL+m5V/a0OypUxyXVFjXFvjUyGrYeWO9VBgrzGDj9MTOZHUEmEZWQ49THwGnGXCINtO7Qctg4bbGPU7c1JqfuG//QjeyfcBkjRx5DdA6WVOLoFIz9HJHOeXn3HL0fjfcLJJyDNoOtu03yvNxHumdmMmgABmfG+wR0Im5mzOlAssmDGRSYTvnn6ealRG6iLzgc/m1PRouqCWgG5x1dXKcF5AlJZi7UoRyci8xtR2cnsSZMwcRsT4ombnGT+EzDh2bLNN9wURgzMncDaVGRCsUMog1EMlsSsygxKzvU6D7lK/IaW/ph7XN2QsFpG5i/oDX5L4VNWnW0kcbA4+PG4E3OT7zcrI7zU76ed0ygEwVNRDkJ6nB+Do/fGdMk7uoo65Q2skzamTiQPXW6gGP5lB/X0gjvfIzOY+J8y4/O6vpCnyeeR5kJ/ZuSX8/gfIveUsRmEc0jPQjQBBX2DSACpwFbOzVV2LsqgqoiqsSRr0BZxRz3sYlYP2THpkVOQwsJiLnkFLAWAhCt6qEGQ1qYwXnYuz5epivvPU7mvKcBi5IVSqFUC22JN4yFz6EGm/J5iQ95EsuUtUBtqsQQVDBxM4IpIi7QR2NzMt8DnCZhB73mkGjvEEhDLC11Fk1YHSsTp3VfE56/WB6+Ye+s2WtqdPIPdUKYOSjrj3/b5XBnvYhRBf1xIBHpLfBWBNWxYPL0RJoD8iV48q153arhzPTz8Pz5C9ysn5XzEb1dp0R/G/aBEWfrrf093dwdcas+0ubWjnqck48+ckZvf+KK/M8xr66sqOJizYqeWl8bxlygp8b8CIyxISuqZn8ac27f1M7Na9rb2uS8HKl2p51J4Xu2I4RCvf4S8la0tLqhC5cf1XkwXF2XFZWOzTmZ5GAcEsi8x/XmDZb0UOazHkqY2e+hyLq3EJa3pHuX+w1eghlwWw99IG5L7BLyjIH1IvC+yRCT2KiMBWbBFGJQ5BauwlHtsxCXlla0vLKqAXxZVjjBpUR5X2BiMZbUWVnu4ZgPdO7MUOfWBzjoPW2slnxNVmp1udRSv1CP06mwgGMWZOog4saijkVUiedcVhUbQh++UBAbKptk6zfp431Nx3ua4KyP9na0s3lTezvbmkwmqnHkHb7J+GZDC4qhQnQPXfvofkZPvO0369/9936LNs6ua2lpwAcP2qBNzgv4SisrAzatNV2+ck4XLp7VmTNrWl1ZUlUWyAp5Aw70Vdy2cK3Oc6BmsqcGfaY466PtHe3f3NXVF67rc599Xk994apubpmmDY56O2Qj6+EQlUDyzb/Ntqd/phPhtoQu30gHPMrw1C6J+GwOIBOJnpNJSkktyJQDMG/Us3iS/8vFJJcjOTkGfQmCqxxox9AnoFuEllFiaLB7UqSAb/hC/7ZtOGQa+cHZOE9a4/MDPvfTtZ+ZApGHj5GeYYdJx5hjydm4XYpRT7O4eY0ZP0/L1NMX4P3orOqKnAQFcxIv+sqb3h6VJlfezlEzlKD/vsO7XJaZHJE1U7BmCtZpR01VETJ6rLESFExsB4Q6qZObW/NWOvgM8LlYYz+3o1PHhG+OJtxu+83ilMO0Q8KhTcxn0JpqHGJ3hJ1mcGDWC3DndupxWq4V1Fo8guAddLS9I0T509EEU4MN5uhkB7mrm0FeO0OO0/68rMdrdJq26j5UNNK4ToA4tHPWPZ40otB42pDXagzvef5BpWlpn/FrcUQdnVlTZ1TeBvLD2NkMPg4+XnlsysD+FriljOrjuPulAUOpyLxnWDWH4cT7uM+hHGbtWI689peLcyDJyRxE7/4wbrkANGFPYWPlMY2MW8QkERqggf1OanHe3dFt3GbsowkqciNjWdBht4HbxxGDRDLZDZITzdwLFLnHc0yCIfpOQE7yPh3LNzFd6Edi72nVsO/k/SYlekAFyvLm6Vpx/QvWY6QTkb6YzwFKejEHBXmMvkFmj83o605cZ/RHNQ24vDp79qzOnjvLWbeqooiKZEQmq/d3yqesvYOxbu7v6yqO+ubegWJZyH/85d954lE99sg5ra8uqceZbbH7oJasYOz4Osl7R1tGWy1yJuNd7e5c1f7OTR3sbGrn1g3t4rSPRyM15CfKJeokCyrKnip32vvLWlo7o/OXHwOPyp32ZHHBkiaaYDB1HERf88OApJmQOZ1F74N4jTnuo/hv1CLMez+75gi/Ufv54P3yybFQyw3FtO5m8UI6rJdMbD+JfIeXmVNj44w4zQU33NWgr/7yMl9HLau/tMQiqhRw4pXhKbpdAAAQAElEQVQ3s1bu6BdsSsvcup87s6TLF9Z05cI6WNXFs8u6sL6sc2tLWh6WKvOfPaxpqmXsklgLSuJ0YvGFUKqoAO2WVcUh1lNRlJQxtTji/surNYt6vL+rg71d7exs6eVXXtYzzz6tZ599Vjvb+5pOatXTWi03Btm5o59CtsVKCn3Fcklr6xf1+BNP4IyfU9WjPZyawMZUVmW+RT/Pzfqly2dw6Fc0XMKZ5yAtikLBbcImZmgsXALDuWmnU6V6xEX7vsb729wa7Ohge0/XXtjS5558QU999hV0HGt/1FeblqjZA+iS6HPCDOiXSJmD6D0fM6mDLVB49DML8kDMSZbsjMsn4uwxJCO6CJnMTgHFXu/HcgMYBUUNxBhUgh5jwxChF3ON294Wu7ujPmWMpziTddPmWdxIjAo27QQhgYT542LhPcvM5P+I3vExM2XMS5gpYF+HQc2QAHQYZg0sxE+mHGadYPIYkOblF0FPTqS2xFv5oR+Yh47otolBvRkqDFWR5iihJdOhpGyBrhAZEgzLOFK2Gm+cpuys84Gn5rB057x2uzqwLQ+OSZKXaTgVGy+Pk5WdLhTGtyXPsP0cUk2n5uORKeW8fEKDY0Cv5JA7dIZmekCYWupjlUwPZXsaOIzTroh72dye8zLa6tBiF9eztZD7UZPnfXDawLfJVLcpO2k+3zKPfSbsS1P2m7qZkjeR280/FGcbqVWLo51oRSDJW0m0lGSk+wfQgv3ZqaNgvKoqqiqjyiKoqoJ8fENIUFEnqZOTOt6I8iTHjId9zU+WhxSnkAd6vM4RXCnsi60TaAUP3Dbu5DrtHN4WZ6urFaPoq7HvQwuDDwrM4cDkNWzlcBscA+kcJsrAznpowZDU6ezaCd3TDN4X1z/PBdZDndcFIwzVYUhwLfonxdwXE8tUx3Qn5q0I+0jOzaHXP9BU4ua8KIMuXDgr/1vr/oumw6WBfC4W6ByYkzUL92B/ot3dA23itG/tH8j3CC//trc+oiuXNrigW9JgUCowbxP9SMagWaQPuREl1kcz9XNyov29LV2/9iJO+y3O6z2c9VvaunGDi7dNjUcH6uaEWC3YPkQVOO29/lB9vs1fWT+jc5ce1fmLV1RUnKXZbprNH5rjoRbvh/MkQzai0gx0De4BnsO5eT91vJW7lbtX/t3qvoF5boO8Ll3/DsyON1Ch3LSP7Ax5VOHvRH0W5Dq8KGZmMjsFIu0kcjkJsoCUeZmkhQwzI7qIIGPj42wUV9s5jwR4JqUZCwSaXERUURSqepV6g4F6wyUwlDvuRVkqsqu6GF/UPQ6XJRbqhXPrevTKWb4W29Clcys6tzHQmdUen9Z7GuCoF2wKwSsxcC1OAY0r0aYvbLNSIVSqqoH6VZ9P6T2VVYkOQeKGr+VWPXF73o7HfG02YlGP5f/72Refe1Gf+8Lz+sIXb+qpp1/R8y++ou0tnGYW/WTMwq/HStRPbDjiQ0EoegplXyX9OXPhnC4+cpEb96FCNNo2ra6VeuyxcxkXL65reamHLoVCiHJ9HS26p3aKgz5Clz21E9qZ7mm0f4ON6GXt7d3U0y+8on/95Iv67Mvb2qylmk1sahzoaSyjruF0GtY2MwXQzWcM788CTKJJk/8LkuYwJdKSxOHgdefxIyo+HCQ2viTU9WKHlCresvA9oAjNkrwmvOti0Ad43Dk5DblRGjuWh94J+YdYaIdkGeW9jxE9ihgUgylGqDmMfMnlNu6w0zF3JOf9cEp1z6bQUX9EXYflVF4nHjOTGeWpnHUl38x4+4ONMXBAj4BitzsLLYVa2mxAqxYlUAte8BLnuBKdXYQxig6JNpArB+3Rkk4GqpLkOS2lWzGNVPEqi6hIvwrWYRkLlcHjpqyjJMTxkpxJRFyC9w3zoxQPCaiKjkkNTnrDV+J1djob0lolDOtofd0kU/7nNAOx1Pc0uE6kIdOheSACS7GcD4uMlEFJomkG5TG1lDoqUcaA05Pw9EDeSVDO69MSQ4UcyqEnqRKlj4F0A5qBkncvL/8QMQO3wmipDkFuv5rBrt1+2KsGU+w1qVO+jZ9g0ym3hZNp0hTe81vabRMWQN9uPBLtt2zFgNXoP+riP7pURJMjmMT0hw+MLSjoO3nzbpkIlng5kEtCx5F04jEzmTmQQb/sNOR8EwU1Dy7vzkjYYwb08IsbOiRH5uU6sbZoK2E/OXXQTjuzgdMW27XYMTnapEB+ZE4XdD6jiNghzNRKMuTOAfu6P8a4WdbfWw2057CsR2KR5znAXGhwflvifqHg6fQ+lzFqxBAUWavRCnnfggWZGQgSPC99qYKPiEPso71+pXPnz+nS5ctyZ71flewnpjJKIRgfQFvtjia6Dq6OoZtbzNRWly6d11e//QldvniBC7B1VdzQG+OEqZQsS5ewhXDUxYVWM93hG/Cb2tl/Ri+/dE03rtYaj2vSxtA9zu2b2t2+yRm6RdqIfanm/GqUmCcxBFVlT4PeQEOc9lW/acdpf+ytb1d/uKo6GaZzQB7C4+LmmItz6RlJylS6I6WIbkeSr4m7Q2IzuAs8n/mCPRgcyt2BN9IPwVgYQ0FV5XEhDn+7frMymuXYjM7jp1IEzR6TScg/giTUyDD4Y3mWk/XGh6wZPYfOR/w0elJRiusEzBNOdFI5LnneETyuHIy3OxWZwncPhnfjO6ipOZCVgBhYtkiSg0JgM/Gb7f5AvcGShji2w+GK+vBlVSmy4QQ20cgn716vIL+ntZWhzp1ZBSss+KE21oekVVoZFiywQj1WfoxMEhYej0T7xkaAVvL2k0khUo7F2B/Qbq+n0uuElsV6wHrfUz3Z03S0q12+Ptu6takbN27ipD+Hs/6snnv5pm7uTHRza5+b9hd07doNnOY9HRzsaTIeqeUWLG+itBtiqYJ2CtoZrizpPJvO+Ut8lbe+km8YHnv0oi5eWNfZsytaWemjf5kd9rIoZMYhzY1u04zRaaQGR70e72gy2s56bfOV3k10+9znn9OnP/+Cnru6o61xoykHT8JeKXJPl3+xrGFNAmF1DMLlmUweskVgFmiXIS/gLFaETSAnCTPCe3wRYv7xtHOa2PhabJkA6Yl0nkRNgY7qROhaE/lH0KkhkXoqSKR75NImb6L0GOaOT1KgQ8FMRQgq2PwL5loIlrVoORATB0DDoV5z0LQId5mivCwg27TI+7wSwbTwL1cg8V6PUccxKwcrxMzgQhYhQhdPrhMORwIodLzjXRHJhQEz0zwccjMmE9arr2VfOyWOmiNij2wbqPMOt49DVJo30WCffPuHzaY4Q1O3GbQGU5zKKdSdjJr5PGV9THEsG8q405TtjGIuC+K+F0C4R14ljuZtQs0WKSnjeHqiHb06YOy5LM0C5ptxR8R7cQxpIW+B71IXSubJtBCnFylDOC8giTXmMJwHyX9UZlInTXDUJ/5jNNM2O+2QnF8zPxgadaBy1yBvt42Q3IGpr8jLx9fHuizZvyoA9XgIynsARSRs4DA4m/Eed3i8S/e3F4D6/DsGT58B4l12uDKu4W3AwMecD9pkh/GaHef5cCQcPsmFCaU9JaEZ3W19Lvp8Zf7V8I3zwKsG1nWMUSEGxTIqQgOd9f7kzcwLZbjAGegakonQAO/X+tCNrLWLNQxixDIQ79Tl+7p3vWv60LCm2uy4N8r7gBegjpMY6EeMOMPlYV8CaYFxMApYLmdwr/OD7gkb+6Wc/3Lp5cuXuKxaVWTPdduFYCqYYw3zdNdv1PdG3KxPwFhT+nfu7Ib+nbe9VVeot7a2pooz1YpKbYhq6UtiTHyMjDYSl21tvZ0vtHZ3r/Nt84t65osvapObrG5tjPhQsK9muq+93Vva2boF3cZpn2C/Vq3LYKEE5Fb4ID3aGgyXtbp+VhevPK4LV96iwfK6kkWM9nBth5nkQPCrfwwJc2RpxO9K76cp7+ddgK20CEQydZVyGiNM1XQKKMZzL/1O5lPFH+Rl8YtUSXkekN/ReTzNdwFy/q14Er2cA3b++MTASPnUm6d5PMMTvA4WxYxixPB/xJokIyhYUFH0+FprRcOlVW7FV1RVQ8VYKRibpRVQ6rIZ+S1Qv19obXWoC+e4Ub9wRmc3hlrHyV1ZqjTsFerhZBTRqBOYIfIWM3UueSwwhIACimWhkk/6sQyymChSU3asVO+pYbHXkx3tH2zp5uZ1vXj1JX32qS/qqc8/q+ubezqgaB2DamRubu/q5avXtLm1xaLf18H+PpvBVAgTUpXMZJG2+CrNbwP6w4HOXzivK49e0Vvf+rje8uhjOrNxhpv1JVVVqQK5MaCTqM3Gwa4i8xuD/NXenurprnZ2r2qLTebW5oG++MyOPvOFTV29fqCEcQM2pXEeAzyI8SE6BEmzHLj7f8wMs5kM+5lJZpYhQnKnEZr7nHka5fEu5OT5y2CoN8/KdJZGMvJ0DMT00AP6uZ4OZoMC9i6KqOg0Oo3oYGpRvuEwnOJc+qHozrqnJfQ9DlOOvwpFzSy3ZQalvvm4O4gTPXrQOYl/jK/r4fY+yrx/DjF0G6s746CXQqZBHZFJEhnfwhGDotulCDI+/CnQTjSJp3OaWmqlDsjKzjrOz2RmsymO43E0cltOyW8o39LuYT+Ii4BmvP2hEScncJSvvN2grqujxeA1DVsJzWwO5Hd8ojzweNKRjEVeoozDOrqYd4wn3wc+lyIjt5mQeRqQlzroRMh9mOUt8ieKLUQt8950Yp4cgR57PAU0ieyxQfjtmvAtxoSxmPiHJmgeE/imtc7hT8ijjuiHmcksyMwpKUGiQ4ohyNeIf4ArmRcF84BpIQcsRVr5PBL2PkKSoYnNbK1Tg5HaIcEtguh9P7kLLsZruBGzHi7NEzrkZDQSSI4k+p9UcxjVbo8ZWihZFDMF+hqLqMj+HbCBZSGeO4dmYRaf5bsqjlnmayYuNuOEJG8V9eXrqWlatTiZTUY3CqKfIgQGyREjaxoEVw6BDLO8iEf1OgfXrSgKnT13RhcvXdDK6rKKMgqzSijUWtSkMe0cTLW1N9b2/li7e1yeTWpdPLOht/ufbrx8Xmfh+/1lxXKgZIXkP+ZJJ4wxD/gJhnPPIcmzpdHopl586QV9+lMvcj7uan800sF4qsmEDwE49fX0QNMxTjuXcjubN7W/u0U9vpFmb5KfvSBgF3fa+70+N+tL6i+v6eKjj+vyY29VwHdJ5uuN1rMxKfwQHh/XZHTN8arkZQmvquZvrEpzO3TUx/I3Vv/u2Juuw0whSsx52Ds+zDQWUZftvHOmxCxMikQii7WnHgtvuLSCw76kXm/IV1B9FaES7i0oZGxCBQtxdVjq8oUVPXppXY9yG32J2+jzq0s6w0372rDSkjvrLP7CTxAWP81ILKCEqjywJt8siqLUgK/RVlaWtbw8VIWzHrhVr9sxi3hXIxz00d6m9rc3tbl5Q69cu6bn+Crtc0+/qJeubetgGtSo5FN9IS6z2GBaNoBaL798Q1fBPhvNdNQiPLnjqAAAEABJREFUq5F/5S9CmsFCVIHT3l8a6tyFc3r88bfwFd8Fra+voVMPXQpu1ytoVN4C2HjVTJRw1BObSg2m+7va39nS9s6Oblzf0ZOfeVEf+/SLur7datQU8l9sa73fIrgRgMmIvJpnpjnyzE7I8LgnUcSdrgz0bTk9Mo/hF+nJ1s1MZh1O5r3ecXcg8DAUrFVkrvAohEA80rRbnjFuTdnJoT9cBKvBjknk4di08A66SB8CdbrHzPsTcpqZ8ydAMVYA77QAUZ5yUqZaCG22J4cwDfmB3MWTUtvVJ1kdSFuoJ5PM7DhEPMPrtkqsKV/LAdr9PLOwQcr2KDncixjgY0YIhYJFmQUZ/5KDhus5WrEWDARNsZvbC78Qm0kttmoSlBYpztsldHLM4GcQ9kdrCdm6j0BNiboOM48BMwXnMyRvZQ4zo+gMmtHFtEXe8xdrL+Yd8ki2GeSBTtI73RVe7iEBu+oOSOifYVKLvg3l8ngwTj4+jkkjLh2SnDatcfEQ1NDnZja/vb6QY0l8M2csF2PXNhXIqwpTFUGww99hKAsp8LWdiUZEpUW4EOJODKrFkIuahI45ORfyxBx7yC/aoU8JiL4metSBVUC/a7dDkqbo0rSiz8p6RStURICzGWPMtWeZkJRBQQp3j3dBCR44fxrIfZWPUe92JPrTopn3gaEVXckqiLQOvFHEl5lRnaGjRiIXEKcT8pBZGB+nI4hyR9CrDGam9bU1vk2+oA1on5vrQFqJTQOKuf67fDu8uV9ra3+qHc5S/0+Olvo9ffVXvVVvfeRKdtZLHOdYDplvAzTpydibgtCcb5JTmqhpdnG6N9Vye37t2lV9/unnOMcPVLcF+1FLfqMpH2KnkwnlwPhA04NdHex25/6BO+2TkRLOeus/2tqiGXoW6Fv5z7QPV+R/PcZ/EfXKW55QOVhWYn7Igpg66PSV581jAeaFz40ZwptHsTebJouGQrcEeAKHf4nTOmDSLy+va3X1jAbDVW6WhyqLHhtjBXWU6nEKrAz72lgZ6MKZFZ1bG+ic//UXsLE60PpyX8u9Un2c7opDJAbJzDLgJHVbjm+yZVnSRpXRqyoVyDZf4JqqxVmvJwcaH+xxO77DLfmubt68peeff1lf+OJLevrZV3Tt1kj7k6jG+ArOcIyRXbOQJ3gnE66xdtlcXnn5pq5f3dT21h6f1A/4dD9Ww+2sd90XckK3sqr4oLCi9fUN+c/uraysajgYqkSfGOiACNwStNwS+N95b7kBaMa73ALsaHKwrZ2dmzjq1/XsMy/qU59+Fv2ua39a0At0o35ui5c7R0jiMfDqnlwTnXPtBWr03Ug0KETZMW+TWhptuZlosUsintNJ8zJzGIwjV3XGQdqdHzpz58wHznELRyZKgcNRFFElh3CRDwyTzezXoPuUPvhNcQ3vH4IUCiUO+JYWjzQyYg6IP7CWO+aR4zCiDohkSMiANU81mZlHdBQS7XXINp3Z9ZDPdkUOpbo6zuM2IEZi3iMvwTuIepJIUgymCFOGoDLaDEFVEdTDHk6LGBQoRzEE8tBWgz385rHBHjU35FM8mqlT0muarmnIHcNWpjmSglqEJGAWZAFAZaaTIEVdcM7Rxe72NnX/vIzxOg6TGdAcFMi8RDIgHcbsNVLN68/l3oVKlD4Ovapg1Lo7GBJmhs0QWKOmVjGjgTrcuZu20riWJjBsY9zIJyCxrYmhzfVpTB5JODCBFAfThbUT8ryp2H97ZVQPWrEPFzju/mHYaI2K9LmdQaI6fIKZPTajh8TzHIcJD5E5asxbSGjSynsT0LRD06J1MjWtMtwGLXPeKJv3C86RyDoxtDI6cwQSFp4uX9Q6HXotAf10THLImnhfWtJRV77/ut7dDsKb/SZXk8SU50VJ0vw/FxK910yC09Oh1xhMa+trOnf+vNbX1rmgGqhg3y2xZSgj56rxAbLR5t5U2zjr2/sT+X9stL62ot/0VW/V2x5/ROe5mV9eWlZR9WWxp8RZLOay5Rt2qU0183hfk/EtTfZf0ebNa3r22Zf04stb9LBSKEopBLUMqv9Ft/F4RNmxam7bm5nTPsZZH3FZN4JORnvqfsempU6ShZjb7g+X1Bsu47Sv6crjT+jilbeoGixJ5FNIczu7wcxfX8EbaAEfgSOEN1CTL0HTiTbmgL3tuXNe4pDvQCWfwYbRQGTD858ZX1paUf5aK/YVQk+RBRhipRgKxVioYhEv9UqdX1/WIxfP6fK5DZ3lRv3s6lDuqC/1gqpCKrgdZwnK1ADXh/bgRFtmUTGWKstKFY5yURbQUlWvUEHdlk/j/pVY7Qt3fw+HfRdHe08vPP+KPve55/SrH3lSn3zyBd3YqpHeAxWbeGTxR8kCC9Mkmeq61XTS6uatPb3ELfvNm9va3d7XaP9Ak9FY/vPsQjUemUX1+MCyvLzMB5WBer1KEQfJzGWxseKsN/VU/pvtzXhPDc56M91F/o7293d049ZNvfDyNX32cy/o2eduan8c0KtUQ/XWN2DBqAve3hxaSNdh8NzDyDHGpZiZeMCcCr5DZiS6hQx/GG8ipBi4x+NCqXNaqW7OuB06nFbm1aYF2nVbc06o5FWAWEQZm7j3JzGy7hDXbOhTPmjVnNoNeiYZOYw39K5tJ8/NL2duh5nMTiAQD+rS5YH62JKHiJ0CkmZPkmFyL9MldMuMODLJIq9L796U5hsFY46UzLeSvlfQqogq8b4Kd96pF6nlUr39lleNk9bgvdVgyofICXNz4hRMsU+Nd1BTrqGRlr4ldXaiNaVjcQrc6Ul3yjgt3QvPcUq+SWbWQeoocRiZJDN7SECWhCyg+5B5pzISOemu0EMIPhY+PifRMF5NsuykT30f8zFtEjfvrcbwUz6U+Qe0hn2pBb7ifX5k8CHS1KA7UtiHfT/u4bQ7qqi8N0fmHNNKmJ1etPJ6Yr6IFdUhkX70GGwH0jtGVDqCPMwznD/CPPU0elTqJGc6ZhOyG+a0z32nHdxha7PaZsZ+XYAoM29JXUBdiRdPl/Da3y7KcVKSp92GnMAL2/LgYKINUXdO8wWB6zYHagf2Af9GxGE5nf6ppSkq5TjsHR6q60HgYnpVqbNnz8qd9SG31CVnfAF8//U/kXrA/nJrf4zDPuFmfarxpNbSUl9f9cSjGec5/5eXBio4wwP1khVoGRFt6GLyDtfciu+PNrlwu67x7nU9j7P+xS9e41yPlKWXFDMmo5mpYV5PuWV3p33K+V9zYdeM9nD0tzXhpn0MDnZ38xk+Hk80RT+Wh5JFdOjjuwxx2pdw2jd05bG36hJO+3C4Igsx62NZs86WzhN98Ker/uD1XocaZiazDncXP1faqYTVM+TBk06D51FKGbqPYHcpc7c8KZgF2QmIjpHhmcdgZndp6JQsypsZ4o7jlJJ3TbJA/ZPIcm/X3cyO6Uw14rpNB4rJgqfPR0BiNvNiiDgAkvzgzgVkOAexrFTlXyrFSYWWVaVYVLJQKkAjn35jCIo4DsuDqnPUL6zp0rklnVvraX254qZ9qOVhpcHMWY+Bw4IDQXmjkbImJnQNCqFQUZXqDfosrJ6qQamyirRJPodM6z9mMtlRM9rRyH9+7eZNbd64pWe/+LJ+7dev6V9/5Hm98MpY+xPTwTjJ/04y+ziVo0xBSFJsAxwN8vbbqT02nGvXt3T12pb2dvb5mm2idjxVw/fODTdYbWv0t5ACtelvibNe+AZURNKDzFyyCI1SvaU0vaqaDWh8sMXN+pZeunZDn33qpj7+yeu6fj1p2vbUcrvgtylCFwPC9jSgbH/kebTNEkWvk1p/c/AmP2wxGPt23s+dcjFGv7w2MClQnwe9EpAMqZbgJXhiCZvTAEkcZl1cxKmpDPrpfRXjijCZGQiwpggfJQVg6KKsU0PMtT2C69mS11KmpaE5KHjqY8GUYaYAzGjBIYmoItEiWG6/JOJpdEM1zsmETXk8ncLX8jS5/jIJGHAqRewVFKARBPobyXMEefCaLfbo+uIOcr7FCqRnI0tmdggsCO9v6jA6zskDcumu6HaGiMtowaIEEhokYXOHGWkmM5OHrhlTwO5mTqWQaVSMQTGYCvSJgXQZTbb0yZEk4j6f/KBvsEnLpHfbON+0LfMtKaEYD/Vo36uoCzkN1izIgGiThiX0kEXJwm0wBYoBbGnkBzOZmebBZPI0h5nzIu5wfgHB0xKlRUig1SwiM1NQB7fNQwNrKVirgEAezds4lZrk5RxYDW3aDI8HE3n3Avp7P2YwefCxaBmPRSTPuG+4HHMFYLxmYp4hTfN5x+dW+Qe2hIOTcORrKNOCeWDoTzMpQVsFKjgK5nAVpH4RVMWooigyyiLKfwdJ5BvV3F4QniTxTacj2wJpAZiZeE4BudaBptXNxcT8RUw6iaTO1h2Vkm4PbsNEf5J83rs832Ma5v1xNGroe8sa8OlcFvQrFvQpgqCADfN6omOd3q7/SQSZRcmc3h0KQYcw0zx4D3x8UA+dNYOnegnqqCvbMB41uuZynDuapbuh8slMMVRm3gX5nlDQXsjtzGXpRPD0hJREHd0VizZ3ftjv6dLFizqHw+4XVSV2K4Db0JA45mzcHiXd2pV2R40O2IP7+ABvf9tb9MTjl6nLjfxyT6HH7Iou0fsp5X5wNkgjps+2yukNlRPOzIORnnp6rF//2Mvcsje00AcGpED9yFwM9NfH0p32CTfsU9Dg8LeTfc7cPU32djVy8K37aDTSiA8Q0zoxB5RnkZ/bvaqnPjfry2sb3LI/prMXruBvLCuFqJRtKdrsbGY6HhIJJ+ElzEw+DhG6CE+7G8y6evMylgJD7TB00GuCy3SrW167LbI6+Jl9G5hzmsGYg8YitSShiaKFUxHQ3chz5JIWZSfg6UfQPUIg32HQ44+nHk8hdnsxEl/F87DknNa0yU5Lvv+0Y9WJMEGSmKjAmLAWSwWc0lD0VPb76vNV1nB5VcPlFfXmDjuLNuKwFtFU8lXqYFBolYV54eyK8t9RP7ukcxtDnVkdaGXY19Kgp15ZKOYBdlWZCQLmvMGZQihUlT0NBv38oyZ92u6VpbyNENmUNdGIT9LjvR3tb27qYOuWDvj66+Vr1/WJTz2jf/mrn9Vnnn5ZN7bH2jloNGIzGXNq7bMJTNlIxAT0Qc+TED2EHQ2I4AeZO+1Xr97Eab+prc0d7e3t51v2mrp+6AXzbcZ1pYI/CAsRCYF0ZItF0TZTNoaxajaPg/1t+V+nefqZF/Spzz6rzz97jRv/CTf9Bf3F3qbcemD1m0PKceVAZqanvbAbErzEHLkUEe8WJEeFNDPj7VwHt0Guzaul0y2nQssizerrwYJbwhaqIBKtdIiO8wLzHOfvHy7bN40Yg0pgZjLGIADJ5IdzzW1xzRg3HMgOT/PWKCmJAaIcTH6MtyMrCK+FPC0GLzTHPN3jmXfGck3L8fnLW3XM4gvsLOWexOXRRTGdhM+kIhoIue8lCf6tQrAgAyJ4Ez5u3sigOioAABAASURBVOcapnGnjKukGjTcrrsDQzLdzZKpIRn/5jLM7cO8o8DRUOlOwci4E8i6x3Onmp5+WJUIj9wGTpVf5Dqdg+hrf7Ccy5sJmrfnSfcGdWf17o+4xBMlD5OcOYLrcaLkYfSolLJZPN5xvM0kr+yQKQ8pavr4+9yAVXYCmRd+2+jfrrD05emJ8pbhXGJGJPbowJ5ezBChUQXzz+elsccZNdnxqNUuwOuLuAjpDiD5gZ5FOXeoSBEDR7mJLS7lvaFhX+tAHL7FCUlQdzLc8SzLgn5xJgWTmSnQQbOg04PlZJNlet+vU4t7oqOT4ur7WAnZCTgVocl7c0N/jpbnvJZRzijje0RZRs7NQoF+KAfLuf7OUcark5CI3gsUyeWlAefvhQsXcLovaGWFs7+qFDjrI3PBaGvMfNrenWhza6Lt7YlqnOLhcKjHHrmsr3ricV26dEHL/supvZ4UsCs2xhNFtwRwxvmwlxJn5XRH0/0tjfe29dwzz+vjn3haN28eoEWJ2tRLorwUQwCmGCPigvzcyk77eKyJO+3+i6jctk9x1KcHu9y473W37Jz/E27aG27lE+eFz5cSv6Lq4dug78r6GZ2//IjOXsJpH+K0W6Btk3Kret3DvKU5fTUNzuveD6VzXRPYNfNz2qU+4PuoRTPnH7D6AxQPD1D2y7qob7C3d8CNy8TEWW/4FJ/YqmWFFCoZDrsVlWLVV7W0gsMOmMgFE9wdeTGRjVkfWHAxtlrhBv38mSVd4lbdnfSzZwY6g7O+zI16xeLusaEUMSpY1DyYmcyAXDuTWCSRdnu00WeBFzEI7ViwDagpVWvEIhwd7KhlYY62t3X1hRf12Sc/o1/5N7+uf/Pxp/XctbF2WLicMKqZifss5NFkwldiU76mG7GhTJCV2DNSR0Uw2nfANk2rvf1RdtivciO+eWtL+3y1Vo8P1OKItzhBaErJ7g0jUdeCyeGbbkO5BgdyMplys76jZ194WZ/7wkt69sVN7Y5bJfrYmreZ0BA9JPQRt1xODb2cahaIyzGL3oMYZY0yZiaeDodxg+uexKHlunaxh/P2nrjMY3iVol1Th49/PpDmG3XuVEBqYLOWasYrO+uMi2/erkM2IJalUO6/U4fLczh/L5j4520tFDTr0iDkLmTgER/r8yy+UOKurKGrZSeoFd3MiMynApTRcNYj0zmoYP3EGMiPEhr4em3xzPDRxbmpKcwUezjcLg3xhjgzTjkk5XlmUM2CQRdB9A19si4Y2OifWX5nfTpu9vb0hwHacOGIkhlzqmOke1Az9JhBrzIggZq8Z3LMOl4ynRZ8zE7DaWWVZZiYGgBKPDt+jHsLal4+P/zHZaY+R1qppXDKu21QRzs9mIJCNQWYsijU80sasvI3PHw7EZm3gW8qzIEzfKijJIrp9QtH0p2b4/T22GfZ7xo+0LeggW9Zo12/AuuqUFGUmcYQRFd1r+Dt3avMA+UzLjzYXp1zTiT5mKTE5U+b0baJvK5lw7pmQWY2a4ZRC2KfKBTogKd61hyzQg9E+r1K586f08WLF7Syuqoe8VAExTKKT3T5Z9Z3DybawlHf3RlrMubExbZvfewR/ZZ/76tx1i9qZWVF+WfWQ6lk1LMgMW/kp3M7FQc55+qB9rnY2uVG/LlnX9GnP/UFvfLKVWYWRpDxQdMp1ST5/AqkBToW2QsdLW260z7lnJ9w9k8d/gceuNibgtr/J3Ec9unBgabcwvvlW9vWeZyrqlSJj+M/176ycVYXLj3KTftlWdFTi75YVaI9fRkEM5PZ7ciqk06mMnRf4U1QyG7TIdyW8hs2Icnk8A7C+Y9iiAWUF1Lh262aNshiT1V/SYPlNa2sn8sYLK2q7C+z8IYKYSBzhz6wMRTGjXtP586t6OKFFZ3fGOjcWqX15UJrS4WWelEDFnmfT+n+aTaE4I2jh8lsjghfgKgYS/VYPBWf4ovS81nQaaS2HeWFdrC7k//e6v72LV19+QUc4S/qE08+rX/1K1/Us8+OhZ/NNlALJdnYWGqBxc4G7Q6dw51op4kFbmYs2EC7QS12kcOUN0Z32F+5flMvX7+lW9u7OhgdcFs+UuJDQvJNhk2URx7MqATj75D5RKyV7yxTNoUXX76mLzx9Vc+/vK+9g0LTtlRrhdoQKePte03lkGu6DAtoE1AJ6Cg/F7rtZTIz+tLBJM2Br6c4y/M0hMqDO5d+YLUcsM47PP3NAz+YWhnjxBRTFU1MB0V6Zm4b5i7Dquk0qQZta4z3zGaCJuzmONEhM5PZHCcyiZoZtbt8zYKZxwP1Im14OwwLg+82c/hh4SCTx/XuMKuuZJSfQdB5urMOtFWkjYL5UMSgwnkyIieTp8cQFIgbgqyVWKhqab9u2/xhpeEQxydn7QqnPWlKXktDhp2UbYDuClREiBZB0h0eLxXQwyjvNYNTj5+GQClPn1PnHxQu30G9cIiI1iHbxu0gFkfCBh2waUrH7O1j8WrR5nXQIO9uaMmftblgN7NZ/+9FA+UWQHdFlQVJHWuQQMZJmHkOmff9ePlAacN0QS3WTKC1KEcDP2G/n7J2po1p3EiTNjK9yJcjyOs0yZhvnb19HMoiqleCTAv1nPJBslufuYYMKYHxsaTuEkIPOxgC54C910MfRH8FZdlI6OVrtmXt5DlDQiCtYM1wqtH7bt659bzPDh8PM5NZhyCjnCEVzNLMujyzE5SyOhZsIea8oUEHVIIXtpcabNhSsqUVX+Oue6JAyvK8njIX6ZcjsN69DxXjwVZCnpdM1FbWNcIF+mj3gPe1x4XZxYuXONcv5j+y4GdyjIUiSNTfb5K2+Ab7xk6jW1tjbrcbzm7TV7/tUX31Vz3Oxd15La2sKvaWpNBnDpUy+TkfhHlQfELamD1srIODWxqPt7hRv8bl23PcsF/N53A9beT7WzdOQZLJg5llLqJHZN+MdLbFOBO+BR+P0GU80hTn3f/oQ5pyQce53f18+67qfJaP5b9n5nXMTCU+R9kfyv/c4/LGOW7aHwOP4gcNlUJgPMyb/ZIioNeDolPQZHYETzMzuSxSuz1MHpLomDNvcvi4H8G5N7nCd1IPg98p647p8zpGCWO8YkaIlYpqSbEcyJ3zjbOXtHHuipbXL6haXlfRX5bFnhKOprH0e2VPS3yNdObsms6fBzjsG6s9baz1M9ahfrPe7xUqWEwRmNFm90hQHYZOJ2PxFehRFj3qVEywCCTXMnFjPdnf0e7mdR3sbemlV57Xp576rH7l157W5754XTujhg0uyNi4AnDxHK0yg2PTcyfdnfWGXc/5vFBFniQzy3AtMkzIEk76VNdubOrlqzd069Yt7e5saXywq7aeqOU2V/LSFBagzQRN8tQk/+aB7qjBEdja2dfNzQMWim9a2JBNixKiSodch3qIkWMW7/hE7B6PHZXx6hn0KThzStV8QGGTTH3zh58Xc0mHuEP9edmHSw9bRazzymPv86YoI/OBsQ1kzfrqYztlLCd47W3uA3lebQ6i9/fMK5jMLFdxYmazuOW0016ugzt6GRwWTk8r52nzVpx6fA6f24GBYnnIUcAX9LOgWT8mYJnT1GIetanhcKsz/Ga0pt81Y+d/DYezk7lmatE7Afnky0CQAR0hwTsE1T2C11LSfZTUawu5IUTQlrd3iIUk2Dfmcd3meMgaGJb14VkESQ+3lWSY05DZzaiWeZGhwHwJed5MWzGvDCRNcNynPreAO0tU5KF+MvawpMCkLHHSSyapo2J9lkzasuz2+pBbS3TDQdU3wYPqaCUlDJ3Qx/vV5DXbKNHPxDoiOT/mazBG1mNQoDy1SE+5P1ILPwfsQ3uwLy3oVAR5cBV9r3O9/ZuCI50ZFy9gQWYmg48hKNIHMxOPjDTNmMx7/C4oGMsL5y/o4qWLWl1dVr9XqmCMA+PeslHts/du77e6tdNqC4edKHt00hNvOa/f/NWP6/Klczj5SzjCnHchqkW3BATMosxoPNVSmqjBmR6PdnXz1lX9+sc+ps9+7llNa59FZFPM+5ygvt86NfPKJKijPkaB/jpaxtR/7NV/Zn2K097477nVY6XmgHN7X81kTxO+nZ/mW/Za7gs0jL+oX5R99QZLXECuanXjvC49+rjOXLysojdQdtoP2/W236RARzOTWYdOS8vEbZfnjE8kwJPTv9xe4U2vcGdv1HSTzzcLpx4n+T4fF2OyWWlf5Cyk5ChlxUDDpQ09+pa36fIjb9X62Yt82txQ8E/HxVDCWVcslXDWg0n9stTaylAX3GE/s6yz60s6s9onrdLKUsUCD4pRyo6r6Si4ykwmaTFRhCQzo04EhYwFREzB2xNlpzULbU9bmzf0xaef0a9/4kl9+GOf1kvXW+1Ne2pClEKLc6P8i6SWlHneMjP5BjetazaCaeZ9ofriJkseAu1RUDLRR4flg2xvf6Lr3LJfvXZNm5u3tLOzzdd+B2zytRJOlOUKJjmVlGBTblxy2REjbGycgS+UhP1SSaFAJoRyXfkZTwnUlgfEQIhRBub4Q/I8wds4Ce+L36JIMymszDSD97kD2x8bladrFo50cX1mifdFunbuXfTO5Xw23gYLChwQ3h8zkxnwRrC7j587rb7Ztp72quCG7IDoLMHMREPMO5Mx0c10LGBGjHMsici8kNM5SF545qnHhzN5U8x3yyiiceg5HxSDw9BDzGMfq0Z1w/zlg+s000ZTDid32lsZ95nGoWjMID/oAIonEaAiX7PgaYfjPEt7o0meg9mwM00OjSVlXUnOekO/pM9cDxqdt5/1IX2Rkv2qHjOTzzGf34swY394VRLvUMlIN+YGaB0y+ZzJvMdpr2WmeVrdinmWOrA/uCPW8GmwhW8Zo4QoHy+qyeGa+h4fmbtlEVWVhZwSFaMHEMh78ckySHAKuY8nd4Byi5To4TNPP0w4lcljRo632yqpZR/J+weXL6lt1dI/RxLyeGIICnTE+9n1JUn+FdccyBChy4e57wfh9yzrZTqgFmcNGsDwoHdSw9p3JHTw9s0o65uLE+BdCKTFGBUsyILJrAPMXVs3M62vr+vKI1e0urKiXoWzHk2xkNqQNOKSZIevY27hqLuzPh4nnHnTE2+9qN/81Y/hrG9oeaWvim/WhQ2TTK1JENdWRicC+hsXEGon3ITvyn/E9fNPfV7PPPui6jrm3ztrKN1QtmGcunHRYTCEBfScJ3g8xpD72iK79pv28YHqyVhtO1ZqRkr1gZrpnurxrqajfU35oFDXDe0B6rDpKqJzbzDUcGVVa2fP6+Ijj3FxeVEqKvpgSrM2jYaJ0ZcWEPlSPLO2TzZlZjLr4DYJoePN5rSrkVjDCVumLvoGvO2htBkeipTXS4gvQrVIdzM7YB/ocSOZjDqWjMnVIZGSiIvb3qIc6MzZy/qqt/+7OOuP69xFFioO+2D1jHpLa6qYwIqRtRfUr4LObyzryrlVPX5pQ1fgz6/0tDGM3LgHDXpBZZkUIi2wuJkzUn7cjUBiAAAQAElEQVQldQFnwldvbjuIFaCUEkUsI7IxBDaGZK0S9RWCDKfd2qD9nV09+eSn9a9/5Sl97nMH2j84pzFf4Y4bU93gDLeVzBwxL1yzTiaJMkm1O+x8TTadTDWGerxrm8z5k4SNHAYNmk5qHPUdvfTSNV2/eYtb9wPt7e/y9d+YxV+DqVo/1WjBjA0jFgoOOlHyAWdY9LDXmi5fOKegWsEaZeqbFf2mOTnEG3UVTAqkB0kxw2Z0IU7BYEExRBn/3EwxpxEzEdoOlrAtkrF124gPKh43NjBPowh1kxgPZCUgeJEmgpnJzOCUqZktUK/vshzOi4Ac2klAWY734CSMcv60vI6ARtha8lxHQJfux0PoH+0mchrkNkmqoRO8ippDI6klJ2VgPglO92xbhAS8biv/qxbs80J7ZdtjM6c0yzggLQmpNrMjkZTgj9DlBpmhqwLGsA6CqguInPXPFBAc6V9Jo0WMKgrqhaAYmDfGxM+jbfLA3srBnBi3FiTmmUBSzeGScodbijnQC27x8RRMpTnmeTSfdQgwd4OZyWyG0NFA/DSYkR+A0ztg3v6c+rpbBGcJo5mAqUXplg7kQ/qEvRfrvHZejOUMrcEfR5v1sKxPgk/odFqbrVzvDhTTHPO+PijFhDK35/3CHrSF08vTPSV1/W1TUMue61ubo27T0VxMkq/FRFmsp0AtZn6mEZ3daa+40PG5HYi7Q5/XwCnNmpnM7gYk2xG8zSN460brCzDSTsHxprsCiYFyJ8YdvJb+peSlaEvkw6KWIi/fi2IknU50OWTy/O/s/Yd3JDmS7ol+BriHotaZTFm6uqdn5s6du3venvf3v7Pv7NUjelpVdXWJlNQqpDv2Z/AIMshkqhKtZpD4HIDBYDBoczjJbNRKggWYApHrCNCiyJEUZBYJDbj3cB5Oew0SbcpItFWqXW8H+0ANMhXd1ORKiJ31iJ8NZhCcqMZ56rqeJk/P5vbq6oru37+vbqerSDnvA/8rWZM0Vp+vy8f9Wgcnhfb4alxRZ7dbaPfOhj75+IEe3N/WwlJXBTfyTB8l14uzXKxsLGZZPZEwphOGtI36SqNDXZx/pd//9jf6t3/+ShcnnN+ho1arm+dYVSfVDs7uOqNWPfHOEJpZ1ls4yzCFQD8H0yTVGk7GGo77nPsD1RjsSgPq78v8tt3p3MCP4RlVE3gmqtDNu6rkBaXTbau3uKjl9S3dffhYO7v3FTjLJ74YJOpOgDAEoYTM7EeH3M3LJW1mPPGEZnZrneRmb3Yz38nmD1EQP43rx3aG7HALnN5AJrHFNDDGmDlSvw5K1xQM11J/tonrSl+p6Qe243X5V5zyXhId5YA9xELdhSXde/BYd+891MrahhaXV9RlonZ6PSbsgjrdjooY5Iu2FaXFbktrix1trHS0xk366kKplV5Ly2Ch0+JtvFAMQcp1NduG3uiMXJOZKW+KcpdIO0xEZIosWp5FqTabSI3hW7S4saZMkrumnmSBbaGJN1RRVo2DlxOZG/aJ8t9txWAfsGBHbB41OzX7nxy5ANU2veRFg9xAPDg+17fPDvT0xaGOjy90dnqBnCGG+3i62CvKmwwdYmyr4PNaUXTV6SzkW4oH97bpu6CgAZjI0FRM1CRaYF5PA0/7JpeRSeQ7zyUykfJqQFlvmiGrAXQIZiYzkzvfiD10ER6/QqY6+bVoOP4IT9efamIIzAOTH/Y+HwL9yfD40HmPaYyhPsmHlOSty030LtL7OTOTGaCYOXi48c5eD11TQBQuyydOmPsu9xZ099A8uA2U0BWSIsJjCLTNEVUW0zCaaKZq+oDjiIMjZfjhMOYwGdPmfJvOITSh7tqkZq4SMdPrVHC6QzjnzyCePeX0NjgjPCbz2E+GRsfmeVVJU6dTs95N8ir7R4u5YMfrBWYdyH5TSHb2zpMj7/gw+vYmBE0/kTPk3gQk5SpnGWJ+gRp4e3x/dKPJjacGNfOzls/P2doUg2RAzBcxz4uykN/MtuYNd4T5bPVdOijJQRXv5RFByUa/V+Lo/woN6ddozpPRaJLQ2dG0r5a3FRKl3KfcHN+H/AwseLkOrNWr2p3nfUHlcng5Dx0efz0SLW72HWpOKTPWKJlcjoc1dKhpCqlWHgaOYd9XAuMRiAdCp8ur9AjAN0nKFiFoY30do/uBFheX5GNYloVCUSAxYgBLZ/2JTs4vdHJ2KswHbINKd3ZW9Xd/+5k++OAh9kRPRbstNjslhBt1BguKxEMyGXtZmgy5WD/X4PxAx4cv9fsvfq//9l//t06PB0qKwNTshVKNXj4mFXu+/1KpX7L5Lw1P+OJeIQuJMjO4Gm9eXwwKITA/q3zBdnFxzjmNbG7zxUtHSiOpGnLZNtBo0CccqcJwr5CZuNnyc6DVKtXpdXn5WNLq5pbuYiOtb91RbPmLhGW9xAyWTH805+105Apno02ICmYmo80ZRhxktvyw/Pzze6A7o+3z+426mfNdcTCVrxJ/3jFX3HGbljfpt/E0NPNJBntZtvJvfm/fvYuxvqYWN+mtblftdkdtFl0PY72FUZH4DB94+1xoFxjnbYz1Ba1irC92orotU6cMasPXClEB2TaFCN1r6q7NoSnN84NRyiebJxhAgUtej7AIWetsBku6/+AhLxcbsjhU2UqyucFMyHQ+B9FLb9NYzq+TxrypD4dD+U27Y8JnsTxpzKjZa/cCUChQI6ymVYNx0v5hX98+PdLe/pnOzgYaDIbIGmnCrUNNH9Us9kRbFEqF2FXAYI+tBfV4+dnZWtHO5oJKc4O9wgCtAXWgXPLq5uBphxv0M23msqdR50hyjS1MSR4gDyLtQDabnG/0VIQn7dTphu+sN5FuEn7i9FRVavGaAWMZGOsYo0IMMuIy55IqjNUx45THatYGitAkyr/qm1Kv0hvKq7m5mjmyV+F914Reyivz0OGMM3j6VZgrNi1shG6cFFRSRFOcB23OvMIh0uuccBCNwLhOmnCjMyH0G00/vBIykpoSiSIOgjd655mBopmXqnL0TaEzer6HPyX+GHX8UP1z/6FoDhE2H5J8B+8lbmFD5s2BcNItnD8ayeXPcKvQWSZhAvM8CWUr5uOEvaUCkxyXmKbM+NCwUsYvHIIFlRh77SKqxflQRmMnFdsaUlgTvi6MUrAjVa9x6TX09yN7OzIolqhtHsoZaJKEwV6rpl1E4Zz5JJadmr0pEE7bOcv+o4bT3kKhhN4pib1d6Oz7u0Qya0N21tlDOnwaT6KVc3BWl+ehtLy8jLF+XysrK9xwlyr9ZatVSrGlIdehZ8Okk/ORTk77Go3PMdYnGOtL+tnPP9DOnXX5rbTFKIWo5BWbZGYNakImSfJfAJ30lSZnGOyHevH0qf7H//NLjHWMaJVKzJCkq3bM4h7W5OY5x/ldsT/OgOSmDsq5z2nODqrWaDjSxfk5OOO8HyphxyhjhA4Y7dzyj7m4m6BXjdzEGePlIuePt7/bW9DC0qpWN3fkRvsGRnso26roj9xGmVf5R4HXNI+ml5LcBnKdTc0/ETbQ1KVp+NcR/MDVZ3+BvWAKIaqLcb51Zzv/2aUO8VanrVa7pZbflLfLvMn6f0QwGZzLeCPtsumuL/W03G2pR36nFdSKkv95L38rDbx3BuZGYMKYg1lkRswXj4O4b3oNgoIFjJeoyKbucYqwoGrV+U03kQQm1VGK6FR2qHt1Qz/7/LG2N3u8JJ8r12mSGQ+96pxqZgpTEEjscr7YJyzQCW/WIxZrxWbivCkgMYiWSJjV3OUnkcUtu+n0bKLnz0/1/MWpzti4uPxEVK2U/2rMmEITJWcWCoeOQligbT11WPRbmyv66IMdrSwWCpEyVFYBN9AcuuHI8n32BpUkBp7YuHI7cuicTlfTRpmMQ9SVrv3gcSRK0GbYYfxTeZTIveqh0NKRCGtAmKQYomIsFUNBJuNADj2lCS9CfruSJkmWjMaYzEC4BU4HMODJJ44njkgiZk5TdmYeD+SZhBcueSd5/3l/TdNO431ByetWyPXL445ZQXhnfipKslqRRIGeLQ6ygngZggrq5UhzSbIkQAahz8HJpJbfKNVUmAFvDZLXQ1lZkIFwCeaaKK+3u2AGJyB8O/eUIyXamyRCn6eJvnktZjy3hFNpl4GZCWXkzsxkZh69gUD6CkabzUxmfwIEY7wAdYdbYDbVSbc7ukS39hsZuV/nQ9Hnt4v5k1Nds0RP1BgsjnFtrE9Ahscr6MkBjyvr50HBvG0VUW2MPzfefQ1Ek3wNxIQ05npIlUzKCLTfYYQCxr5hOUw5Xz/IzWq5LZTynolOCZ2aaq7mn2iToXURC/aoePUjc0ms4evQj+iMeoNRH3V7XLNeYD3U7EF+5KCCah6oLtdTUx5YFIwUGw1TVCGaAgQ8HHXO83m5uLCoRw8fanV1VV0u60qM9Ug7BSbsxxeTqMOzpBPOwPG4Uq8T9Ojeuv72Zx/qwe4GRm1PKoLEWS6vyIJCCEQZuVpK7GuJr9lWDTQZHuvi5IX2nz/Rr/7p19p/dqHRIHI5EeXzp2lHumyPpznG5HBdawg1iTSFaHSgTjOTMVcEAvOlpP4YgsYY7X2M9vPTM425ZKvQI3HuazyU5dv+C9UDMBqo9kNdUohRrn9BP/QWltRbXNPGzj3t3H+khZU1hbIlCwW1wPwTeTNjfExmc5AUg6mIAcQGAV3h0dQZ+TJl3RJ9U0/h8SnLX3QQ/hTam5nMXsUfS5cQglqtUksLPbXKyNt0ZPANnZJ8skcW+ODsWP3TI9WjC2hjBQMaq12a2oXUbUXKBvHVjEkkUVpmPG9C0ICyM3ndgUkW2cQLNoQiL44oM5abG2csppob68TCNDapEEoV7bZiq4Xxu6it7SV99tlDra60hZrNzBTOwA2fSPtEZc76um7gNDDBYB+ymP23yrPRPt2kawVVTPoKfSbwjS1onKJGVcRQr/Tk2Z5e7h9iwJ+qYoFXfGarMdrrNGFTAX4dym2BFQsKBZ8W2728od29s6aPPtqln1Nuq4l/yDaQqMtvpRzC5XZBM3Oem3AGyWxKl2nmrmJQkmhvugaor3gvY2Yyu4LsFbafgICCU6kxRpVFqRB89iU2TgxXNuSKmxQfH9+gndXMZGYefW+YWS5rZrkeM0+roYm4cDOVmDBpDvQkmW/3xjZpDF4Mkh8Ypc/xIqjIoA7ynEfMtZq2TaYYMxcrTl7/kpA3WEk1+gmYBSn3i0G9CUg3PEV0Gy6J8JsZybcDVtGkK2TCv9+H0fSbgPTvwvvSuIJxoRFVsy9OkmlcS/6jWxV7dk06ZaOdme6dxQRiO5Vf7LRbUZ12lJ8hnnYpJgpL7OUpQ/BfQVOXpuFPH/he4/D16KESdeO9KSZTsKAiFgqsSTPTT+nyHkR/5BA9bgt9vyCLLkuNqjkhuWq+F9GpxBOop/C455sM2Rvra/r0k0+0s72NPbCYvwh3OLMClyf+F4MuuEA76Q912h+J45IXr7Z2d9b0pygRfQAAEABJREFU2ScPdH93SyvLC+p0OopFSwoYsVbILBA35gf7uJ+RGMbJjfXxsS4u9nR0+FK//Off6t9++QduvqNS3QIl+77J24hakkw3necl3ztpY8X54G33MUqkjUlmZjKbgnRjWwT0Huns7Kz5oxH+YzCjoRKXkJoMmLj9bONMhue8OPQ1HvDVfMx1HXNYwi5hrP3SbXF5TVt37unhB59obeuuaguAbjcwVdQaxaepHyuw3CYe8jkX/UzJ52XkzIzYXqYQgwLtzZokESQl+sf7RfRNBuS/Bh/erxEG+5tA9k1/G/srPPQyh7lu8k75jIybEDRNXZOnOYrmnBF3EEw5CgZ4YaGn5m3aVMbEbXni1mCiaBNZNdL+86c63nuu4cUJa37cgDtn5ovKMsqNEMSwgQmpSawTYJJugKQxmSwEhWkYKVjEiAxHQUie+TyrMYJZMBgwdZ2YZ6ZgUSG2VLQ6KoEvnp07m3r46I7a7Yr8CTUmCgeWiy8Zh645JJHXPM08P/E2X3PITDRg8TaLnyKhkIVSKbRUswGlsq1UAOqvLaqGxQ3ICkMLCRrn2/mJxpORKj61JTYTh9BIyLGiQ9BT2elqaWVBH3xwR+sbXXQdKEj0t8FpxCAR0ArSJM0I5yFBkkkyM/k/HnJnPByCkEATIk/umhxd0klTXg7hSPKUBzfh9EZKInqFRE9e0cm69HarHCP/OpLMHEZoiiGqKOh3Y/zYXGo2mjweHvKJEpLcJR4OAry9ipzpjyQf4ZmOr3DSdjODx5Dho+Chc89C4kQTudkTF/wsACnHdemSKwc89DpzNm2LzPPI/I4xyBEiOdCzDPrPDxqfQ97OMS+pHroMrzPBKu+LHDa6eIXTZFYBKqTMndPzeQbldoicBnoPZya9C4SDVe8CWDOfh3THfHNeH8/MP9HDlX6NaM/yoXtN9g8iM3XY42gyQzkf/0FC36Gwt+dNmI2JNZMRibkXroWJEZyhJl7DO+GyoqqTapDgnsHYOR2B0A31VhnUakUVrIvAWqEHXALwEhScepuGlwGEq7louopLJgHLEM4ciLM3ABY0UgZsJHMpsY3L12hNxOFr0+UEBinAGKglFlGue6MDxFmnvRIK7nQDwqUpCLxaAsElnOcQNJ4E/koq/ZwT5GY6OuX+zgmJJDl4V2waeNS72cwUMhJhUo8v648fP9S9e3e1tLgotwn8zzV3Oa+K2MpfTy76Y533+xoNB7xoSXe3V/TpR/d0786Glpe68r3bZSobuOzjnHsKET1qjOIRRvgF8XPO9SOdn+/p8HBPv/zX3+qXv/xK1aSlqsLI5zN6yuVd/0TzmsZ4txjRHIo8UNPAmj2z5nxIDh8jD0GwQLsCvWgNaGtkD3b6aDTSObfspyenGg7ONfEb9TEGu/+IzvgC2/1co4tz9c8vNB5OpBo5FiWXyV7e6fkZvqa79x5qZ/eBWty8p1AwdwI8ppkztJ/Ff4zQEG20JhLxtsQQFLxNGVExRpkZVdFR/sz90cRJXvprlJzIj8v8HHExN3GZkSM/0sM4CqcQ4VswX2mYT7w+bmQ1MAuyS5jsMu50T9+ASN8Awq68z8g8yEmNISPCedhcIhCfAbquYGYya6A5Z2YSOs5gJEMwlWw4jLmCG+EY6a1YqR1rFdwUn+w/47PVoQojDRKfj3yCjzFuh6BicfjCQWNJJnP5mjmmrFfitICu1GWE0esrI0Y3Bjph4WkUiNw+BnhSqlTxJj5iIY3yz5hjBLthzEIORhkM56LoqtvZ1Nrqlj7/2SNuBla12B3LeItXKpkEBUoYkPK+xuJOOXX1qKE5eIfWmMntN0MTDENZVIy8FJSLCu0lsKiis4ix3VN3YUFLyz3dubuujz9+pN27m2xwXbnuwvnmUWVdqQ2Z7FQSbbIC47/oSq2uyl5Py6s9ffbpppYXhmpZpShT4J+ZyZgH/tv43m1OhSLJ5I5suARMZlOIkEwzDx0koHFmctgYiQbJOwK6HPAqVxAk189MZiZ3zdNjtYIS9EQisdmy8dKmNIUI6d2c14RE8S7GzCg3j0TaIUITVU7htCTf7Nv+9SQU1Cj5vJpw01xTh/dpSsIFygbJpAx/eJtuQjj6kElAJME1g2TmhUmTjyQFmYx+MDN5HSnLojUJoAmBnCRXGB6ZdA1qXCDPsyKPAGIIKkOkGKMaHSYjw+XJXUrydtUMktNq0h56XQ4z+BXgtAYWZGYNYET9pnk12VPAQQm7xIzHw5xH+QBMgkeNLEkmvR2U0zvCzGB9R0i0w9AHfkkmvRX6CZz3eQayc4gisxDSpYec9bskzEW8n2/DHMvro4z/dAIy8RhgT4vw9SXeOcfQ2IznDficMHuVbjZHoxYD7l2l25FQ3dGonqcjjBP2wbpO8rDCsPLWOOBCXMW4V4x7zV5rarVaapWlSs6DkCtM8DQ+J5vo9JmEileAei1NgVmarFwdJML0Wvj6q+nvjDm2pi1Szqct3h6aBkHoL/QHJtoQVHKOFaz7rL9JzsCuogwKNXupRGdBE7AGRnwKZcUDQZAEcapLjnv6FiAakfB6HpOWI5m05LpOSFQwQM4izEyRvaQApetKNd1OS59++qE+/PCxVlYWtbq2rNWVZS1wTnW4MS/8sioVyKMF7FdlHGtzXfrg4aLucw4uLHRkyEpUkjBuA2d0tJakQoJmnOdBQy6lTumSQ9VpT+cXh/rdb/+gf/qnr3TeN40myOZ8dxmatrnpe57JCZK3kMLKgAnRGMkk65o5NsmoqStxZghnZjLaeQVTQE+rqY9PBBfctJ+dTY32CS8TGOzi9h+LXW7njHk5GV4MVU+STBEEITKPdbfXUXdpUdu79/Tww0/UW1lXigVama6cl0tXyWnMzJDzHkCEgUD5GALzDJRBgcMmBJcTZAoSz/zighYCyfuNUDcd9HRJJ4bsmyxIRdqNZ9ZbMoP+TtBbncFhav7RIlrx5qcZvFN4iyn+Fu+zxPEWtnfNNrtSwOwq3pT3npyhoTRPa4L89Pg8MvEtD+dvWPLn+PEYA3nM56AhE/WCCTqQ1UOdH+/r4vRQrZh4o7Y8UWpuvAcXfd6Q+zol7FN26Bsz4hL6JzqfmSQLdGeeTCazKwRosQgqQCxMjhAlC7VSmqjiRn/CS8GAt/iLiwv1HSycMW/FtRvTLOoQSpXtFmDRYEBvbW7q808/ln+W8z/VFNNIxoday5PSJFJJQr5PTmI+YQGk7KEIFhBQvZTFtiI34mWrp7JcVlmucJgsqVP2QNTG+oI+/GiXW/K72thYVo837jYHTgyRSkw1G0jyA2q2ebDaLAZkt5HdRe8lLS6t6sHurj5+/ECljVWAwPbTaIsqrpRD7gz1gM2BfjQjTRhCkBlxWA1kn8vmR+6FZvHmnDc+zCzLQqwCcWc2f/wgNHrMRJhZU0doQjfWW61S3g7nyZsOm25yeF9SHC8Z3as5kCb5Rm8UMuM5RSB0mF3RsoBcQY694yMh2VGjd1IMUsEGWhLxg7vF/PawIO31JeZbTVsqXkIcY+ayvyD6i0lNHsJurRctFcg0ci9BBPV1HRDhmfdNvsHnkHhewlP6M3D2Z6DDH02Fv9KKbhvDxEzDvmU/r0GFMeUgzlyvcz8EySeomtKBtRPLqBKj3fcDXzMwaOZsFrkMEzEHwaX3tOOS8F4RL+m4rVBCAU4o1exJfpGQfFeFdslLWwL7cOSW0/WPwWiZXWbPR5w6wzz9WjwrMuOahTOO+TRxVy5nGVqhmfcxe03ebzivJwC1ZRZkZgro5vqFKLXbpR483NWHHz7Kt+S9bslte0sd6GVZsKcFxcjJxHk26k9UD8da6Ez0cHdJ97hhX+ouqCw416yQFBUsqFCpyKVZoA0RjfzHaq0aKmJTTLjRPj440++/+Eb//b//k47OzjVB3wo+71+KcE6zxxPxPVPZWX7OPygC37StNK5CvwmXdd5Wb3dzhkghoFMIhEbbA/DQsqghl4H+4zGO4WDAV/Ihtg+2A3JsMpb4aj7B/hj1sYnGE1pnKui/SPGCce7yVWJpZVV37z/UvYcfamEJoz2Uqi3QGh+LJsyVzT3M7FIPs6v4HIu89AwMl7xOR4tHq4gqaFNZFNhRUQEGC5LPTe+zDM16c17qX1ecJv+QBtn3L+xFHd9fwvcuWTPR829H55/n6msyvFA1PNf5yWGG/xJQpzQM1aAum2lkKo34THR+PtBFf8Db8VB90hVv3hK5zByDR8DDjOmkjEzyWEYmWVDZKghNgV4PUTKruVUdaszCHnK7fsrb7wmfrc74LJUXE7ftFXSflGamIpYY0S1uZtryz3d3Nrf1yeP72t1ZVqG+YhrLWNUmE6tH8469gCR08pJCE7eoVruHrBU2rCW1O4sqygXq6KnNzXi7aKuLUb61vqqPP7ivDx/e1fbmiha5XfC2RBZRiFHmDeKk8k2DHQVfUz+AHtA5hK6KYlntzopWl9f5pPhY6yttBaEvLyuBsiHrLbQLwENgNo0bCbwH0OTOmhZ51OEL1jewGlneX56+zuFctwGhl+T5uBM9PYOn3x817cqlEBPQPVpgHCMoFEgn9K0waOuMJM4cQaIPhbNX8ZZGeQnvNA+NCFUgQzLzlJCbrsHnSe6rmZ5qnHdvBkkDwUHdPk6BjTFyYBQwFMFoi6lkrIsYFEOgXc5tymNBYzz0Xyh1Q92rSTKqdakIzX4Wn4WCg3gSCk8BRa9AepVEOc3cfHxG+/MIGY4/rSI3uma+q2+LM2BzY/Geqntd74r3FP1O7NMGMV3fif2HMTG3qS+vY+b+mHU9ntQY70kT0hWXLxWTNrEPwEZMrBdTY4gUrKWQ097fiQfSMk/WyQt45GbotDm8ezuNUjMQnXoXnyAnanbUOZT81tr3sxq9BM2AcGamwLqPkT2N/cDproNJmcNDXbpEzEEw5zNPfjTEHH2Vrcnk6foRZN/sKT49Dc0AmZf7Kn1uZo0eJs6hoAf37+rDDx6p0ylBVLsd1WqZIpd0gTNZ7G/iIm086uv44ED9kxP1WrW2V7ta6jJG3rhaEvW44KBIYLLauFGvCScSxq9xdmvc18XRkb787Xf6l3/6nY6OLtgXKepKy0Mp9ylpPHuzMsjK3mk5kh9XHeL0iktDN9YnGNseVoS+lztrsMA8CoohEJp8fJxmEjb5SGfnZ/IfkRlyMVhx854mI4mzWOhdjwcakj8AEwx8U5rKMPqvUKfb09LKuu7ce4zR/oHavSV6rFBlgRD9ddN5rU4jZCw8dgVoJLwOo1EOP2P8haeIplYRQVCLedWKQX7GFNgckXTiDKpzm2v6X6IjefzY3hDoIPgz8OH760AjrubP9xfzE5ZEQ/naclyvJuns9EgHL5/r5HBfp0eHOj08kP+iac3noYQBXYYKI0SASRpbqlmMZ2d9nZxd6PD4RKe8Jff7Y1VsxmK6GAhM2CIUKplQRUFYttgM2mq32ipbLRVFhDWxICvkjTSeDCtbp8YAABAASURBVDRiUxixqA+PD/Xk2XN98+1TPX+xnxfUkBeJ4fhCY/JrXjJ8oraKltouFywSf7izqV98/kALrYkCerd4EzDfSNBHc871M/NlEWShUFF0tLi4qtXVTS0srKrbXVarXODg6KldtNUpCi1wA7yzsaKPeSl4sLsjN9z9s2G321HJi0zBBu06OQIbQ6prJQ6oJqxYQLVCKFQWPRXFokpu7ru8FKyvLuvDR5vqFuTXYwXKmW+stdAa/cxk5iA9F4qNwyyRl+RxWX7Sn6I/k9zoTSx62KAlAuA8U1DoPTyFvIKM9yg2x+q6JDYVtBDNUIwBRMUQ5SPhX08qvtYkXvzoAlX0nYc1h3rNGKbM5ZzoQloOaHNVvBI1s0sOoprBGVNS7peaSjLQrQaeNw8jMYPfGDkMPt9EIxnFFBG+Jm4Kwnk7aIMb5hWHSU2FdZ2UQ7KTKJhBgjDlUpT0dtHmd2mfl5yHIWce83mJ+udB6+ez/3RxHxT0dgXM0P5PAeo3a+omStekN8L7kcmTeViCr9lXvUWvglpkxvMd8aqEH0YxijsI/ig+T2dz4wXQrX5EjNkO/ZdTR6yHCQwVkM9/QlPzL7I/FKDknCiKoEB/BRO5aQriCSiRrgFhIn0TEnl6R0cFmdvDqyKIZN0y3OiQQO2g3glfUH19+7pO03J5PlA0wuNngocubQaKkTvv03wiz6UZwcwUkGsZwtkUBFPvpa+j2SMTZRoEpmrI+mc92e+SK4GoFueW/6Lp4mJXJZdyIUgx0pdWyTjzI2HiHO1fnOj46CVf2w9UDc5UYBj6/xBacVtuGLbGeUwl1GiSgUTAHinKptG5qosjDbExzo72tff8uf7tn3+vb77ak6mj5D+zTsx1Spi4s/2xTrQDOWxb8vU2Q853oq5coj01vBX7bMWXywr9JqDmy4IjkRnQy1GEyItgVGROxhByf09GY12cn+sCO2bIbXrF13yjbPC/186LxsRtj4vT/PPutbeVqs1MhqxYlGrzlWFpZU3b9x5qe/eBik5PEwUl6pAZ3Ff+MgnZjMdVVmYNkDJ4ROJlELZIVLcd+bJRqNcuiRfQgvySyM+iVGNr0Cd4mZTbNAv1oziXhiJZ+o8i8EcR4hp9T0HMFm/T9yz9xy/m+k7BIhmw8A6P93R+fixfnH0m5wjjuWbBGTe/IdQKWCpmxoIOiqHAcK60t38EDnV0fJqN9gveUCfsyMZkNQY3sCAKDOmybLMhdBQx9mMsyS2UJgnUqlkQo/6pBv1jZBxr73BP3z79Vl8/eaJvnmC0P3mhZ3svdXx2oovBhYbctE94A/bNJ2Akl2XJ5G2px4vA6vICtwV39dmnD+UTO2D4GO0zJbRRM5GTsktoobzgWlpZXdPGxhbhutoLS4rtrkLpOrfUwpjvdUxbmy198GhH9+5uaXVpRa2yIwu0hTa5HiFGReQVHho1YqzVbFoNKqWamwbXA/7CjfbWgspOV92Ftj768L7ubC3zIXHCl4Fagc3KXD/nBxwVciCWsPFm1kRmT0+Cijod9K5mm9yM5f3CNMfu8RnmyG+MTjPRyVW14OlGRggh91Ugw+EbzYQNsjn8aox1+suJedS83PvBzGT2Oog8TV2jj/dtop8dHp9mviZIYnQVOJljSGK4galgd43B60yUS2r+w49aFRt8zYbqL1DNXEiMS1NLw0ncKPI6T56ZyewKgXpuw+tE/Fh0Q5CZXdPF7PY0rH8hnlFgLBkF9E0ynqJNb4KZkd3A2f8D79IDBpOvHFNFzA32KkkT1sYEg6oCScYqBKx9I25mCiHIL3wckf01QDPzXOEM/HCfEOEguPSenmFGnE/XECv0dNRozaqGIrF159AfrmssitwGciDNSyD5jt5baWbCT+Hx68gZLg8mcjymWW2uE6qSTvR9Us0/PwyLVuRyqqOSTSxSrjnjayUM1YQhXqeR+v0TPX3yBy7zXqoVR5xNQ51zM366f6Y+Bm41OVaCz6jRzGSEjU+c7yNs9j4X6+c6PdnXyxdP9K//8i/66vfP0KWtycTQhBKUm+nqejXlX/OE3Stx/uscDaXCaB9PJppgsI8zKubYRDXzy8xkZoohKBaRPTzkdCJvhJHuP4J7fnGOYd5XTfvFBZrRF5r0ace5RhdnqsYjZWdBsigFxhdbocPN+srqpvwvx9y9/xgjflHJsHMEn0xmUjA1IBKAZQTyLEO4zBck1MPGsIwuL1Ndxir/VaX89UNZjhn95+uHNteE9LiaXkDQX6X31l0hvFMbfXN35K65Knx9QTr9naTdYDLSbwMs13ySocsMrscsfj2UZjeyHjqfw3lqjMlz3oCPjg50enqii/NTjYZ91k7NxDHKCUc9Vud4jKYQg/qDoY5PznVwdKKTkzMM7n7+T4Tc+JIoB4IFJldQDEEGfGLV/qkJo9tAjQHu/8uYL5bnL1/q91891Ze8fT97ca6XB309e3GoZ8/3tXdwyAvFKfL9Jn6smjdpVruitVUUCwoYwLHdy5+nfvGLz3Xv3iobybH8hcNgNEkBiN0r+S/GhJZa8C8uLmt1ZUMLhC0M6MALgNATT5BUFknray09erih+/c2tLa6zCbXUyy7Chjzii0FXkIiLw/BFyA7o0+PVNcYnhMlDDZHNtaIe5+jsCJlY7mkVndJqxsL+vyTB1rqRQz2in4PMnMkNAYu8BKQBI2AqjQzyrHTMQ6T2HugeS2WuZzT+STTdefpeXhu5iYyC4niPeUSG0DIsubLzuKedx0zLTwMZoohyMOEjKSQdZ4wlhX9VaNoRUNqeU0GB5FLb8RmIPoaTxU5x3JpI34FxOe+8Xpyv5Gbpr3k+jkg3fBN+Vwm80q+fkIwxUhbQPQbQELndBaXWTHWE99IvT20zdM1g5NE2zIjtREyHaHc4skTwL+a6Y28FbB6gTcBlvfx86KEQvPpHysu3PvIgv0Hekbhcj0R90G7hGjl26E/dzffLNeVtDfZo98X7zNGt/NCZd4m1r2jYvJXtbFPJgwsR533g5R5xDhYA5OKaKy3qAIDOAbfG0VeAnpPZ/Cz9ijppWcQaU1dIpyB6Cve82qovp/4vuDruq6SPHQaWZeebULR9weP5Kq99GV2jmRyjs0/nA/kQUto5xChw+MO4rPChAk4g4cOj2fwSFKjH3uQSNfsSzFGzrdCZibjjBR7lrFX1Ri8Yy7s/Mv7s6df62DvqTS5UIuLuwK+welQR26w9weM1wDBY4mvDYF7ZRlxOe1caXimesiZ3T/QKZeB//bb3+t//ctv1edGWyFS1nvRLlee/ylj19NRQ3VVvT89rIkkaDNQoa7jKuV77Xg8UUU7aoz22vdh2uZ7vjEOZqYYgmbjQpRzoeYL/1B9DPZzLiy9/YkLS/nLSD1Uwmgf0x7/efaK8ypxGSiLUigUrFBZttTtLWp5eV0PH3+su/cekdVS7Y0xKQgwliHbULSbuEyyKVCABtTy3ggwB/q6LKR227hRN/U6gTCq8Ct38iv6Y1LVmnBB6vOuIp6ozNuYGNvcX/CkGfR9nVHQQfBO3hs8gxeYxW+Gnvc+uFk+5T59BwmvFmwK3aQ31Pd/eue8CYxWVtV5ruqcDTzzUbP49TBd0j1iZgSGetBZCKPRUHsvXuj4+EgX/XO5Ee1/oWXCxHcu2Ke8E4lPZbxqKzFh+4ORDg6Ps9F+enqh87ML9X0hM6mDTAWzj/1KwScoLwYTbtTHfCabDE41OD3Q8IzwrK+n373U7754pi9+v6+DA9No4j8Ltqizi5Fe7B3p5d6hTk7PNByONB5NmKiVfJNMdaFoi1J3VSpXFIpFrawv69Of39XGtlHvCFUr4O10fVosVG62e8vcqt/R9tauOu0FxdiWWZRoqLGoAp8EO2WlzfWWHuyu5xvwXrdQ2QoqWqVCq0tdHRaQo60QAgsuodME/QYZo+FAo/GYRVurZsOo2NTqNJHY9CyWMte3XFW719Kd3VV98tGueu1En0UF/rkexi2u0XeoRTm5elOwtBOS6hmom3higbJu8/qXBQpMIR9FXToj+SoS5eopPN4AwmW5JkLhLG8+bHLmn1m+Ei8gNdxJLXagdqsl/wphhv5Qxxx0vvH4BlSz0aC+zJCL7ulSGGnNcEm8NWLwOXTtxKIuhHEWMQ60iQ7yfkq5vloUkRmlgOYc3Y7uTjAF9Ankh2iKjF0sCgWuQUKMonC+uaok0RxN/ICoauqqlbwu6GYm4XXpSPimfxPORJYROkSoNziapffBG0S9NssMTTJey/JKhtmszLuFgv9dYa/U9irBh/+NoNeYCTyV4TJn4/228NXa/vwouT2oNR+S/GH+PcbodWNpCmQ1EPEEapDXDWtlAvCCaQoCRshApP7IOixZczGY8pkCXe/jEsxMjCSX2EDEddMZhBmSrnH4vGmqhcFlkc9WwnpPGZ43m0PCBdfb9wtCc0kGceo9OuP1sCEj0IUAiogmy2C8RJAyzUObz/D2NPN5JkFTZ17Ada2FjuKm2CMmP9/9PB0OxvI/JjHiEm54caGDl3v67W9+pWdPvlHkK3s7VirSWG363i+fXzzb1+HBMZd7Z8gYYByfgVPVkyONx/saDF9Ig2NV/UOdnx9wrn+p//WvX+h4UKjiTBuM+0qEiTYmNv0comuSQTHV0HweoKWIQrviEKlXQDeIvqCJlJUqClfsw4lzt86oVfsBkMS8aRBDUBGDmnklCb4RF4gX3KQfnxxyIXmuVA0UaL9huNfjgc5OjvLPu4/HlWr2bhPnAH0bQasouMxb0NLymnbvPdbmzj2FopX1l0nBBGqilQwbwxGjKZIRGcvSUZhaDhILC6VWV7paW1vQ+vqSlpcXZPD7Ghlil41A5ecMi8dtody8Wk19tDP3WOIJGqLe4oz8cANOg/RensrzGKFMDmfp+dDzHG8T7DwOL3ud1zW9TnnnVILzVYEQ/0y96+qd4PC4Q9kYPjo60imG8UV/iOE+YOGNmPxiggUFJlZjwdQMg5cxuaF1gYG+j9G+f3CAwX+a5Uz80xGTMuSfiRsr1Resh1NNRscagbOLQ27N9/Tk+Z5+88UT/fo3z/XiRZ86A8YPk9xK1cZbuEodnQz17ZMDPX95olNu8vtsKAPqHDNha5+wTMgiFur0ump1O/Kb8p2dO/r808/UKmsWyUSCx1hcLb9VX1rT8tpWXlzRDUhH0VLkttwUZLSujGOtrpju3W1rZ3tJCwtdla1CsYyKraiCt5CiIB4i/CZNJqp56akw0oe8peefiev36Ys+G9iYxV2hQkV/Ab+JiFIoS4VWT0W5oZWVVT3+YFt3dhZVkgezzEwmiTWKVqL/SaCbPxsk2kWMoIZec2rUtDMXCoGM7+sRiLxrpQ0a49lUeC3nDQnKuBzKxhiU+4swoJuZ0Sc1c6JWxU6TN23Yk71fDcJRRAF5DjOTIT/EKDPvA4PjNk9ll2SPz9aCE01mDWRSCMbcsKy/t8HRtKGRz9lAW5IJ0HGSAAAQAElEQVTGbPj+GXbCOFS0uTYxh5P3ACDhwvR+DjVk1H8NZjK7gqyRaUYE36S+39MQFpAzg5k1ggjNTGZvB0xNmb+EJ+MkRse9q2uk80syxgRNpSlvaa8X+g+8Vw/QxfkYmQ+9//MewF6Q9/RsbPmadNHGw6HL8chrMAb52szj5wIy9N7O95z5Qp72HcExT280aCg5PmPIIevc9142g0QbGp0aXn/6eooYdCEEWYDC/MqdQPSd/GWFubJ3KuKc3oO5PZSvzYRtpwln5pib2dGk0jnnaH8w0ABD/eJiqMPDEz19+lxff/M18UPV7GmBslllBiySaBWFzrmce/50T0cHZxoO9jUePNNk8Bw8U3XxlAv5pxqMX+robE9ffvF7/d///3/mIm6iwOVaLZPrJPRxHWe4rVHepTmfBz2cy+WytzGjp5PNkE9kgu5un1SEeW4hzGWQRdWWEUNUwVkRGBQzo721hsMhLxnnOsE47/vPtHPTHjizDTnVsK+L02P1uWiccN6LsQ4yOaJJrVaJrbCotY0tPf7wY92591Aq2kqK0hRFKFRSl/8MesTaKbgcbBWVOi1TD9tisVNoY6WnzbVFbXL5uLq8xPkTNcTGmDC/3FgfMnZjxrEinYBw3ja6CdPBpoD4V+Vz62hREwZif92+aeeNfcKJRrsBk2jIm/bx0amOT04xngca8vnKDWPmuozJzYPJpwYUScaUq4037T6L90T+1n12ep4n/WQywFg912Ryxhv9Kbf2JwC5vMEecpP/7GBPX3zzXF9+e6CD04kmNRPbWhITOrExJGPiYWSPJ4ahPtLzZyd6+eKAt9xTjYcjMOatvpIvGtaMIguv0+mq3W6r2+lpd2dbj+7fUaswIU6Rz1ZtPlstra5rkbfgbm8J3h6GeEchRCZ5LV9EPRbOxmpHu3eWtbO5oMVeqXZZqMBAL9msIvX47Y5rp1RLvJxULOTJ4IL2nXNTca4zFvT5+bmGgwHZQwzTClb62vkJhLMYFP2mvlxT2V3S9vaWPnh8R72OKbBB+IR0vU1SNiR05XwDUsoayMX5+Dgk5xbOqR5/HWB5H+/iqO/di1AAhbx23xAL77cQ0Q4KWTUnR82h4ZuN0Volby15cjcfzuJOfw2YJznHQ4DPyWsP6hT6eL85lDWxy6enNXU2F0aEMexqlZHxDypCyPPMLCDOxJ6Zwf7J/E2MWhIzIo+JsrP8vHxkPS5Tr4m8mez6z8Mry2Jz++TJjGtSUAMvmpMheUrXXKbkh5MvI554L7xzyay0i/aIh++GlFvnZW7DVAZZ+NdwzklwplykidCFr+nAzHTLw1vruCXrFpL3/y3kPwrJtbyJP0rF71GJj4JfOrghUmEM+T7hY2KG5vjZ4Pi+WLJ/FtFYk1JkpH03vA7xZVW3zHTd6gxqhiuRS3kKovtMU6bmZ94LPd+hyzXv67LGgHJ4XHMuULqIUYG2mBkpz3TBU1iCdh2iXc6VYTwdBPPeSTMgQJdQ47JE1zchDaCeHAMM0zMuv/zL9SkG+Mnxifb39jPOzy9UxELRIvZCQmRNPOXLpIJ+Dwo62oOf89j//PPw/AVfyzHYz1+q6u9pePqCM3tfX/zu9/rf/+u3OtjnDJy0VNfsm0hLGeiD4q4ayUZZfyZ/zKMh+DPB2GAuHxl0JznKkDsmjZ8tk/EEG6HGBplQd52RyHdYMHm5GALtioqBVkFIzLsxF28X52e04VhutNfjMXOpoi8qVaM+BvuxhuenxIcyRj8iK1C+YHxLjPbewqK2du7qweMPtb59Vym0MM2DzKKMvvP3tZK6Wlxotvh60SFcaAUttqOWOi3trK9onRv1pW5bMQQuOcfy8XJ7zF+08s36tI3eFv17cEZL5xD+2ttsNPAmxPSZIRiTiUk0HI106gb7eV8Dbtr7FwMMz6F8kjBHmJ7Kzhe9RxITcDJJGPeTbLifcUM/HPQ1Gl4w0U40GhxpNDzR4OJIJ4cHevrkmX79xdf65W+/0h+eHuiChZy4abYWkxPDLn8qY0b7Qk5Zp5ZG46C9F2d68vSFDvkKMOJFwjfzZkGykLwd6B59wWCYrywt8Ya6pr/72ed6fP++2iyixeUVbtY3srHebnNjjnFftjDW2Zi8XZGW+Y/BuJH+8N6mtjcWtdAp1CpDY6yVhWIRxdqUUi3VE4nPZPXgrPmlFMJz3r739l7q+fPn3CgcaMAt+4iNcUKfJt7Q8/7LvFNtMhZiLNsq2ytqtZfVW1jhNn9Djx5tqNtObJBB1KZgBoJESCm5ronOSS6HUBk521nUODhNOU2xV0K9t0OYZnhzYVOCM2WdfQPLxjp9bLTX58wEQ91/bt0NdnPdRdtmyIb7TD715XzCGWkampnMrkACbwoBmkw3nR+eCb1mobOYmfBTeNzQglDKfRwsqMV4lzFweIHAeADEyOcel4Cq0a/iEJoQ1vAnIAeS5EgmefgKIH9f7wMPclumoSvsaQ9nSHPyTSbZPPSKMzNZppqIEjPwZm9UchveXIpcL0fQ6OoR73NGaNoeb8ubUVP0JubK+yAhCyYXfAPUd5k3n0V5yr25Xngoe8mDqPfydKyZ0b8/Pt5JD+/3Kd6J/4/NNOvbOuU1VhNCkm+3hi50HX0n+R7jlyYRQqsoVLJH4xVhDjDPYKoxsmiwXu/y/CU7h7Aa0o116xAhWde85wueGfwFYzYfmJHUmFShgyNN+Sw13AF9I/p6aGYKJqFghinBfQXP82zhzExmtyNAnwEOzUAxvEm0gW5BL5Pg5UEQ5BdxJ3yx3t870t7+AV+4X8q/kp9f9HPf0wQZ/4L8nxQ5k4uYVHIB1i45k/tjffvVd3r55FsM9ENwoPOD5xqdHuYfd/36y6/0L//71/rmD/ucY4uSCmBItBw2LRWtnmKqZ+7LGhpK53iaxQmdDoQUTZ153Ns1w4xOObcPLsENdcWmXXEOp1yrFEy0y2hTUKv0s75QERkJGj9yo53LxXPsmQE37fV4mI32UI2VsG2GZ8caXpxoMhqgQa2I7eH2QeFy+Grf7S1ofeuO/BdRl9a36P9SyUp4g9pFS8vdjtaWutpcBWs9wp7ubq7q4d0t3dvZ1PrSolqcPaPBSP5jS6PhRMPhWDUvFEJKYm3U6Ol9RM/op3OG6AA8JPgz8SEw4Ddh9uel5E/aVzTVMDZ8ArhBfHZ2lj8NDZi4A4zOEbfaPlkcSQlVmqf3mU/UYFF+KzLAWO/3z3XKhD44fImB7RvBSz19+kxffvmt/tc//Va/+c0T7R1UGqVS2OKq2AgSiKVUFDULfKLAFGfpUE9kPpa8YSYdH/e1t3fEF4AzJu9IE96gR9xwT1iMZiYzY/G11O32tLqyojvbm/qbn3/GzfUjraysqsubb8Fiimw4ZVHKguUF4Iut2zNtbpfa3lrQ+uqCFjsLKjGoC5Ry/lhE+FHH285Ckf/SLEZ6NTrVmBeS05MD7eVfnP2DvvnuiV683NfB4TG37ee8pQ/YBGt53zaoZfwLISq0ChWdZbV7q1rf2NQHH25pba3N9maKJmAKFmT0r2SSI+m1zjLvq9lmJst54dXMH5ni+sa8gRXy0Mz7OfHSV10i98N71ksLZMbTNA0thyEEBcYSavZ6ZxcYTe8PowTIsk1FCCoY7xBjlmtwMQnlG6S/uFb+hYANc8LmyR2O/BemKJp18aG5BCJ1w5k50dFkmFkuZzYNZU3Ga56cY8yjVzPNTGZzcBZTpuldXS4vygRgV9BP48yaOly62VXc038SYDRIgaodNg1ncZJ5T6rhaOAckj+dZwZPO/Qf7gf2gJ81M1QYWr7+fB3mL450ccCIDKFWEVmzRVDgDGEa/cBaf1hx39dmOnvohtW8xICCsSgUgsmswXz+6+JmDa/Z9fB1/LfRE8SaDaQmHE9qHXD55X+a+eT4VOdnF5xjE9Xsa4l9zWHwmZks65rQt2Y/l8oiEgZdnFzoxdPnes4l3Mn+kc6PznT48kDPv3uh//nffqUn3xwpWM+lSDZGzkA+fjyy975qkJNvfiRKonvmF4kb3EY6w4w6iREK57aB2wjj8VgON9prbx+yyJ56oz2RPZ+zGLvAzxOvZzgYcgl5zhl+qgFf0BNGe0wTWT3kdv1Mg/NDDfsnGk367AyVxMtMKEs5hN3Q7i5o+959PfrwE61ivJv/sQnoC72O1lcWdXdrVY/u7ejTDx/pbz7/WJ989FAP7t/VQrclP5nc5hq53nzCdZvMX7L8ssjHxvVz3HoY6K/fhR+jiWYm4V+B3tX5REyvFL8S6XkOwWMZTcyfwOvX7a5mkjeQag6mBh5PpBskeMxMfjswGA11xmehMwz3PjfF/rNd48lYqU4Yn4BJLyZ9ZDGXRSEPicr/9NEpN80H+/sY1wd6+nxP33x7qN/89kj/8qvn+p3/YunJhEneYpKXEvUZ05NAxij4W2URg5M1c6irZKbBuNb+0UX+6zGHbA4D3jgn40oT/21w1ycERRZcwcLo9ha1urKkOzsr+uyze7qz3VWvbWoV6GpRCaMrYewXYcICSdreXNTunQ2try9i8LdUYEi7rOg3/7EQotGpVvSPW7xl17yUjDHYByxYfzF58uypvvjqG33zdE8v+Vx4eHjKC8aZ/HPjoD/ScDBWxSaZF1yiZdwmmxUyZKtoK3R66iwvaX1jRY8fbKrT6iuGEXVWcoPRb2lEmZRIUR5P/zEOCSj5UGSI+HVQV/YJOfUUCRZHTehoyjsb4nUNlNA16DUOeUoyM8UYFQvGgk4zoW+eMxXtn6hirHyjSbpyHs+wKxqKeUkInlMTr3PcWYwU1ag5uD3f9W9CmLL3OlxGhgneKWT8U+Mokrh18Y4LUJh28rlXciCZGRRncP11uUZ8mtHlOe0hTNl7HG7i8PO8jLuYeZCXFZjRPD3DjDYNXYa34xrIy+MzK/OaEDaZCyA/x98YOgcMU+/1TaO3B8idyb6d4Xaq15LBw3InOF9S7mrmjoBBuhVU2Iz3axgo6+UbwINPr4WP0c1afAYEpMzyPO08CLn0nm7yE3vWJTkPCHk59HKXOX+0iIl/NJhuynUaz3mQVO7nGRHCLPouIew/nUdvOh75jSYJRRNRhxuYfh65kVXzVbMCrHZ4U9MeYu4p0uw70aCbeEjyULgE8CRnpGlUXo4caUbIiji/QzjGG6aEMjVIkAkyF5kSeZq6q3VDGfgqLpJqXjR8f5my5OkZZOjqZ4oRa6BbnEG7QoLXoWnocYcu3SUvSnrc63WdGlC1K07pGownSf3zcTbUz84v1Mc49V9kTGxw5vs27cLLz3TL5ahr+oKETap2WdCGUseHI339h0PO+BPO+oG++P2h/ut//52+/uaAM977IaCfUWMivPKomPswhzxqUjP4BYhzOxoaulM0q2EeN84+owQJJBvQFDluXqckGuAy/CJxlA3fifzPPvoZVDMueR6ZJICnraaCvb8oCgX6wPttzNfxvvfP+Tl3dAOl8+/5YAAAEABJREFUyUDmv3mL0T7hsq5/caj+xTEvA0O6O8nosFAWnH+FirKthd6S7uw+1INHH2t1bUfLK8tcyC1ra2tN93bvcNY/0McfPNbPf/a5Hjy8p8WVnipeQi+YO+fDij5MGmYbJ+Uzp+aycIZED+Q+0ZXLaRNN4qFbnBl5yvCnGWkHFJN43gbaJb0mb55uMmsgBUkm3YDZjOb5ws3SRF/x0zwPbsiblX61CBWYmczeDpnw9gr0Ti7BNYURvQWooCsY8aAAwczjRqHb/VQqw8tk98TtbE2+5yGvZhENMWj7fCJzg30wGGB0DjG46oaPiYO0XH/EOAt5MSdNuHn2Pw+5f3Ck588P9cWXT/Uvv/xGv/zVvp48H2k46ag/Np3mzWIIfyVa0YB6owU+BRUYTpH2UYMxLUHNCA0m0tHpUE+eHXCDfaST0z4LpeIFotLYDS+kRDfYWSitsqvFxQWtrHZ0986CHtxbwQhOLDbe9DHWDf4SnZcXgu5sdXV3e0Vry6vq9bpqtUoVLLrQKhRiFGJZjJVSPVY9GfBJ7EwT/0s358fa33+pJ9wyfPXNM3313Z5O+7UuBklnZ0OdnvXZEAe6uBjJjfbxaJL7jz1RyVcWBrhUKPHWLW79Q6ul3sKCdnfXeXlwPSoFFi+9IOOfLsv4ZgU1Jfk/Hoxauh2WRLfKyJ2BkqQTQYMsoxGSuVKT21C8EGll6Fbn2hi6eBhDYCOPiiHILMinSc0NQcXXkIqwrr02gNzcnPkQ6Qk03mMJo9OPF0A7Ash5NMjMhM+gIZDTHIhm7RuaTctd8Xu+I8kIOONVMs4lY55RRKE+OZKP1YTHpKoZuySamSUrlzT0I5aECxkp06/iCaqmFcPtKXk4Qyb4w5Tlep8Ifg+97E046wwUuazfm3gNMpkBmM1MAZiRvhW64Wa13iCTzHUQvslTBXWn18MLm2T5HyFCZ2OkprAT5yDJJEfOJmI3QFJSUtOLBFOfKQb1EkQy8zT0jhbjlSIlCHMe89ZpUK57n+GOJj9l3qmcy7iXmMnx+PeHmcnsHUE1Zle8FNQMZg19lvbQrKGZvT10fv3EzvsyA31yfdMwUS+rrnmymaRUsQ4r1opTPZesqc9Fgqlg/RphHkLzzIRIh3Lo+8gMed5xDsx+FDMvKKQzY9Q4F+Bj3qQun5B96nidlzSPOFHwE/peUbN3VJw1M3kUI1cKFIyxUAyW4wGqmclsDhJ5ST7bmv21SRt0T2eZ07VDMWU6edmn/Lx6eBqkzBVUod9onDirhhjrA/nZ5H8sYsIe7YUi+2EGG2FAxxiDIhtlKNCHM8kyAmWlg4OJfo/R/k+//E7/85+/0e++OtSEr+e1eT01aiZAC/Mac+kz0E/okzJggZxoxDU4bZpPVPKGCt4EPE4dRg+FKTxuQi55sIhoHs0KA90vHCcY7hOM4aqaqPYBov+aMZcCsiIoMNgdIQT5+I24vBxcnHGjfir/T6NqbADzv9GO0T4eOv0Eox2bwC80TVIQx3lLZdFSsCL/2eg7uw90995j3b2/q937d8CuHj16rMePH+vBg4daXl7RAmd/2S7ltg5WigaVacAl3wg0v2Raa5LPoWmf5pblVlLplc8Uk8wsQ3POiJtZppsZqdDA47eCbGfL4HErzxxdjTyjH2+DyDeLsst8k5lDhDfhdOBlMijHlamBYEbGLdC/Q2e02VEzOUYY7UPevgfDgYZMXEeVNyCY8oSXnJcxYBMYswGc6+DwSE+f7enL37/U77861jffHWHIMqF5L04sAt8Txiyafn+gC4zaCYas+SCoRFahgLDSN7PIAGXhEkQ2gajzUa09/xR3cKK9/WOdnfd5Cag0QZ5/8nKVQixlsaWis8hiWdUKhvjG2qq2V5dUsuFHmDqtqKWlUhsbHd52O1pZaanXLdRmkRVlqVgWLLioEKnb9aZcPR5o1D9Wv3+oi/6RDo/39WL/UH/47kDfPj/VoOqotkWNJ4XOzkba56b9+PiMW/Yz9S8oOxrLNw5/c1edaKshPEj0iRWFYqutTqerrc1NfchCXugVinwBMG7189qE2z3qe/BWmJnMTHLvoRpnTvCo+eOHwmRmNCGga2zCGDLN21mxMfoXkMt26/2cmTH0AUzriTHLVnbG0y7TXl8DNjRyXvUNLyIpQ/+bFNE15r4vFPyg57NmvuGByaX47V7FoesvHTXzvmYg0lRw3utncQ/JMFnWlQ3lMtTUmZELpskcmEELwEMH5XPGez7MZczBxRgyQpZJ5EfyZka7wivQ93EoaMYDZc2QGTz+fQR93zI+YIAxlVWS+YgL57RmpGtUqtCtsqgJ8LDK6cBaNy8pNzAEn0Q5nxQeIuU//I/TA77fXYIBwfbCaE9KxFPueB8HBgAfmE9mphgLGeNkMoUQ9MdyaCXfg/JcoFI3Cn3/8MuKhg5x6s1MET1j8LkfZIa2U8id+aOBmTX5mobBWIOm93EJZtfHIeTU9N+Is3fYH2owGGk0qjTmYmXMrbKfp2Jim0XFwN5oUca/xDlYYayOJ0MNx0P1OdNOONue7/k5+J2evHihFKIq2oR41gjryLzmQJdECRnCJfGPMzDVrDkfXGhv8i6hhs/70ONv4r2eZzlJUeZMRfvGGd4+N8ZnsoL3r3MS+nwpOBMKYGZyO2iArXJ6csLF2wXpiSouJhNfe2q+tg+HF9gxp1xoDuTnusuKwdRquQ1RqsAeWVxc1s7uru48vA8eYLA/1L0Hj7WxdVeLS+sqWh1Fzv8Cu0PeR1zm+fweYteMJuiNLTYBfgYxwTTvZm2Yp/21x8NfewNvb59P5jfAAnPDNGIRD4YjOYaEbrS7cVxhwDgmTKSJf2LjE87R2UDP90717ZNDPX1+oqPTSqMqsnCDJixON9R90VWUHbExDLm5d8N9zMJnDcuo0xEISwyoIkaZmWdhtiKDG+n+uNbLwxO95BZ//+Q032SP2HhcpzG6VmwEKri5LrqK7Z66C4taXVrQnc1V7ax31SuHWlsy3dmCtr2slaWOurzZtssSI71Qi9vuVlnKazU2KH+brgbnmvCWPSY8Pz3kZWFPf/jmub76+kDPXg40mnSk0JWsJaml8ShgtA91fHSho8NTnfNJbciLj7+c1FVSQsfEXiXfFOtCgTJF0VFZdtRpd3X37o7u7e7IrFLShH1gBIj7zuMr1Mv5Jko/mRl8DahcJPCmmTPZLJpDas8hgpvwlafzT0E9r2TPEaialCkQ8bHyjSrRsMRY12w0FW11JN+9sx6+1Bxz8r0Oh647M+eZ0ogbbfWU1xU4ECyQj0/0ibcph943znQDsKmpNSmPK4RYBJVsqhEj3ThUIDEu4qUqgYr5WskN9uRjlSSqAbkmug6CcOhtSCSWn+aROXjayAnAyWak5oBUPLIa4Vmu1yD4za7zmt1Iz/HoJ3bUTP9ZUwsBqjTx6TNAcJiZZqGZyaxJRxFOYRKxKwRJET6D6mUDoUGjY/D0Db1Cx+e4j3EeqyCZg3GTQ9/HNbUgWC7TQ0ae2lhn7DbG2jNC33WCas0QE/F6IoGUJqg2BhNkVIrOl/VJWSEzg94gE97j4W19V7yH2L8QVkNPB4NMz4t1JnpXHpfJjXZfl/J9BeMmQDfoIhShSRhKUWYmLtChmnxYPO6hQzgP5wHpypuaaq8oOTbPn2TwgGko6puH+SSlVMV+6GceE4WUNC0hZ48xoGtQDKYAYR5GeTMUwaONmr1BMv8H3XlNIgVI643O4DM4HI20mr3NjcLBaIABPuKyqdKYm/cR56hjwjntPI4K3sRZX7GnuxHp9sBZf6RjzvzD0wsNKBc4vxS4JUaXWgF9m7qoFO/xpuWiXXlIAzQ8me/gnRH4Xolk78v59WFmCsBoZZCIN4AkByRVjIPbIGMukvzG3cekkUGuSXiQ8lgUMcgvDl1motwQo/3i7FzDi77E2WbcfAf6w4iPyesfn2hEntE/gcZF2liWUYXbMZwzq+vL2tje1ead+9rYuaeFlXX5pWKKLeW+ol1JUghRE2QORiMNhxPGo1JFXW43kCuzIDMTD+8FBtJLKTtvS478lT/CX2b7rgbq++vPwOt2mNMDXcPkmDBhhhjVQz4pDX0i+W37cKgBRug5k/To5Fz7h2cY0RfaOx7o6GyCERtZII6gCYu9ZnqZGaqarzXVLIK8eJDpxrsvIGafzCwjMDEjkz2ABK1OpprNeQyOTvt6jsHub/YnbBb+nzjV7OJjvgg4WEdKbjyHlgoM8KWFnjZWF7S7s6gHuy3t3m3rzrbTFrW8sKAub7glG020qEi9rmDFJ65q3NdkcKbR2RGfw87yf7V8dLSvb759ru++O+SGnT4Ys+Csqwq9XMcQS/QvNB5Z/rEd/zn2k9MzXZxfsABHLL6JvO2pZvzygRNlfF2Ioa2SDa9El6WlRT1+fF+bmyuSjZUw2hMvD74gKSVJU5gorFcc/SVArpQfiSY10Ds5L+R4E3OT789AXQ6P0zgO1AntrAipkzY2OufcqUCP38Q0ay5ArFz/zMljltbMpUYyHQTF4w6iN3wul5kS4nxDllploRhNjbFWKzEffVwcvrF7WCPfh8lLSabsEk8HgaAloNe5pMvcrIOLmIeY8fBQTdYuP0g7C1lv9s40w5s5f1DupYFCSww0wq5is7Q8z/KTGBGJEEzb45T8KZ/G+sFfuzHAQq2BgNH/9IZ8PEIwxiawdiPGTAP/XRkfsyIGsRM0MBEmoNe79IYs14V1VXGAV9yWVdVIVTVgLvht2VAxjaYYqkW81Fgtvnq1Y6VWrFUSlqFSAS1i4Adu6YMfv1kvZb2Iyp33o4f/gbf1gPfYPAIFSLP/iz1W016tfF9hcSbg68bID+zdDUwhBBUxEloOI3MKKdPSyga8cPM0lwNJzpT0Lq4pTdWalfFyDexSnHC+d/u+4nOcJOxTLkQEdMu/7B5d1wYxBMUQ0B/YFcwo4EACMQXCaxW58NfCSzQaeO01ZX3Z+fk+4jbXf/RihME55lLMz+bRuNKEdTrGgBznS7GJBoR+3p5hpJ5xO38K/BItn3+KquiMhFZyHR3XdPH6HU700PvIQ0+/Cc4zhctHeZburQUaLtPsn4jNQDH0q1njtIuXkgmoaF/iJbzpwwR3g4juPn983wnEEx2V/zfUs1NNsIViEnuDiW1ARv8MuJQ7PTzEaL9QQqZZYvxMfinU67W1uLyg1bUNraxtq8ONe22lJrRlVNXyi8YxdpDLrZDll5huLwyGYw3p7wk88j5FO10DY4keic7ws0p/EQ6Fc2fPh++neHg/9j8H7u/f2PfR3i6Zk3wijTDSx0zWUTbaRxigQ531L3R83teBG+qnY10MTWNujSdsMjWTNnGQubaXoqYRN4j8Z8pc1mg8ksudsGkwBWVmGQEZMRYKsZSCsdiEPWgasVkfnw31/OWhDo5OdHZ+hi4D1Ry8Y5eFnFomCioUpXzRLC12tL3V0YOHpba2glaWSwyRsqUAABAASURBVC32emoXPRWhoxBairFEuyT/WXzXbey/XHp+rBE42d/Ts6dP9NVXv9cTviAcnCReStryhce6YwrWlK0JBYL8JeXsfMAXgIGOTs7opz6b3VCuX51v55yfItmbzOsv2mq1HB2trS5y076usuWbGjLpS8nLOLxHZ9Ctzpxq5r3gsYyEZjkyfbje0+h7Bsg1iiA/xqCQVxD6oGPCAJowDhNeoCo2uZo6yeEpeX2XcYp7nOAVH5DrMs1MPgcCCTMTPgNJ2etW51JT5jMLsgxTCKboyDfrpQJhIC2Eeo9mXdG5ZvP2fkpqqrjU2SDMPPFMJ5yRZqGZIfIKTockiHqts9fm/EkyzAx1p30XPLRGDwIzk+V+c3oDlqMcsz5zZvOHkky1Qr6prignFdHUKo0vSWVGr12q12lpodfR0kJXy8uLWl1Z0vrqcsbmxjrrdVNbmxvaIb5B3nK3rRI5LlvUcAVdOsuxwBP4YBGb957vRpLvDZ1OR0u9Li/1i9paX9SdrUXd21nWffCAr3APtxd1f3tJ9zcXdXdjQTuO9Z521he0vbaQ/yzb2kqHPaWjxYWSPUUqzPLtrkm0nwee5cFzOq9ybP6RSPjMq1Vj+DfwNOQf7BvZr6tZmq/gJq+n5/P/FPFApSHPpkRv1iAx7m7HVBjsvtdWidYByBJ97wgxKBYRGAgy5kxjqTujQz/QuYwaGR4SvMFno4r9sEJp7KtLTjNTcLiuISoaOoMQTARTeDzI22RG3PS9XKOlF7ZpX5pqGee1OMtqDTDQ/cZ9xD44wnB0DDFq3XD3cMjZ7/9Z4jlG+vnFQBfcsA9GlYTeCgUyQ5aXNAtdTePhIPgjeTOTWYObVSbmS4VBPYPbITW0Wd+YBZmD/g9BipwTBXMoRKni3B70+xoNBnL7IFAoMpiRVosX/gF2yMnRkYZ8ia9JI4bzPKrdaavT7WlpZY1wUQql3FAf0t9+UTnGZnF5Y/r3/JR+xW44vxgq56NbTVuSTMpgntPTzY9uSjWbStJfmnON5/F++jMs71fgrdx0Yt4YCOlrvR0GT3gNPI8asxAPZzBRQH80R3UVE92N9hE36/5zXSd8Ijo5PccovdAFtCGfxca1qTKm8BTJCrme5rPXIQQ5GC9/CRgy+UfDEZ/jxmAir0NMSDOTmYl1kw9nP1zZ05QwqDx/yEZyzO36/uERBvGJzi4uNOFFQkzwxGaT2BwNHSwUrI+2ym5bC8urWlm9q+WlbYyEFTbHtkJwlCpiocAKTPVQqT5ndR6q6h9oeHqo85NjPX/6Qv/2y6/0zdcXOj1nQ7IOi8XbFl1bCV1NkrmMINWShvTXEX20h457vH0fHR/rnJeAweBC1WQg8UldvNAQkdA1hK6KYlEFN+2dbkt37mxpdWUBvczFC6WAS65l1OCgKvrIriA1U0/KYWJDwaNjrkUer0k1NowRuw5K6XWO6ayQ/6EPTAWDEzgELaAF7a7o8wkHUsUYNJsggwyf0DZlTHVQExJc82aSIysuETcgnAEvgwFDAy7blKCR5kk+iVmfoGjTqlqBOCrKdY0hyMc5ilZ4uSSqMtXMl5pDKvncgm7c5Bk8ZkEeijCDlG5xrt1t8D7OoAxV6VZQ0OkEWfq7hoj8SbyZayB0SfK+M9eaPqSj8LVEPxl9RESJAywxh1t0cAueWI8xUidqhVoLraDVhZbWV7ra3FjC4F7mC9ea7u9uaPcO2FnTA8IHO1va3lzXxtqKtrfWmfOb2t7e4AvYlu7duaPHD+/r48eP9POPP9Tf/fxT/Zf/9Av9X//HP+gfCR/lP4NWMqYBXRmrVFJ/oUgYBZ1WFCAyCJE5aXw1i2msbpBWFtraWu3pLgb3vc2u7u909Wh3UR8/2NTHD+/qw/t39AHyP7i/A31HD3e39fAuQN97G2u6h867vETcdZ2J30PnR/e29OjeJljV/bs97Wy1aX+hXiuptBG6jVjuY8IJBn1i/zHiol9FL5vYOoHluHCWeLyDNzOZ3YSgSTLpdpBBGWVIIvkqUkOCx7P1J3JNv9BH6JHmdGBYVZNmaH3bl/8IW+1rWBV6O2rmhRRIRcoWkXkSKEDHNr2cSNzuDfKMZz6EPOdfX37G5Do6UEEeun4Va8hLBnTyepzXYDAiRkiQn0akgXMnmesN6AlySItcl0EA4RXvZMf1jESSfRQ5ibI1vVPRwcNR0mA40ZAbXT/HB5zlfnN+Pqx1AW3AeXs2mOh8MFJ/MObiKXEpJYV8bvoqCzLOMIdkEkjAQ73iTFR9iVeyX0NI7DtJKed6mNNOm0PO5EENPEUdxMx7jBJTvgn7/ZhLPYe/QNXsYw41s4kySTFY3lfKGFSWQTEa9FrG3JqMB0p8jSt4sS6CZJx7xpjW3JL3MdovLs659BvDm1j3Qe0Y1StL1jwvNZwtk8o0zpDGk6QxF1xD+vdiWOn5wYme7x9pMKlU1cJF5ACLkgVaP52NiZCuMHLNjDygH9tRATXqnTGt/9ZgXtatDO9MpMvfmfc9GKcKsjD0OlxK8852NYJ3/w1omiaErVm0Hp/K1x/HUTV6MHRMzorJPsI4HmBoD/yzDRN1yARj7jHlLSOxESRFhjqg4Kz0fOiyWPS8Vea3VmT5Jyr/PFRh6JIrM1MArBWM9qAYgIug6RVXKhdsHs9e7sv/fOTR0akueOsfs+nUKFJPRsoyQpTYVKwsVLS7vPGucsO3DBYUY0shFgp51U0woi80Hp5oPDhSNdjX4GxfR3sv9OSb7/TLX/1GX3z5nfYPJ9xEBFUsGC9bFIViCDJqM1rroSfIph+kC75KHJ1d6OD4VCdnZzrnxWI48pv2oWpeDsQG4LzyQv7yEHvo1FELXf228eHDe+gaRTfAQsNzHUlez6sw6A5lZzx96iXKOEjmmIcOl5KB8AREab2Dc7kxBJVFZHyCeMiLeh0Vp2ftG+NcTUlzzojPMIuSztV7mjiBctrjOeIUl+I11JrfqH2MPbdBUi5CogmTQrBLxBAUDX1FKfT0AcrG+rhWze6YnIbuTVlj2RqcIOtgSkS9ggT1Nu/Z8kzHHEMuN5eeRV+he7kZZkw/eZi1vlYLLaWZNUAZDiUBf5ltsU7aZWS+1yoxyjvtoIVOVA/jfGWxpe31Zd3dXtP9Oxt6sLuFoX1Pn3/2gT7+6KE++fChPv7gvh5hAD/AqL1/ZxMDfkN3tja41V7Vxtqy/EfXut2Oetx29/j6tbS4CG1Rq8vLWl9Z0fbGhu7ubGP039XHjx/q559/rL/9xWf6FPl3t9e1sthVh9v7wEtE4tYqsc6Mw7BgjXWitNpraXOpq3vbK3p0Z02PeXn48P4mRvqGPnm0ldP3d9Z1h5eHNepe6LTyHI/BmDeA+WOSfE2xeDG2E4ewtMgN2trSktaXl7TFF4C7G8t6tLuC4b+hjx6s6/H9Fd3fWdTmSqnlTlLHxgrjoQwE9tMgNTLlB7KnZjDGwPQuzrluglmuq/NCxB2m5h9xibgDCo26yes5whn4U3pmoXyteDjTw+OXQMHEGs1gUSeMJxFKzkEJ8skWw6gYg4JHnDZd63Bc916MPDYaRJCYj2eZ0HJ4vdibUl7C8z2sKZvPOJcL0RiF4DDXDXiIwpbzmsdsbEiJLMECTAbBzJ9E5jzDmedUDufoHnUdvKCH3mcViXGV1OcMvsgYq4+R3udsv8iY6GJQZcN9XEk1RmeyUiEWCiEikvotNCGydA161cEu19nxau5rKa7vZea1xCX1KuJ1kGqC5knyckhrbIwxtscY28VfoGrWoRiXrBLsPkcihkdkrkSa1mpFbayv6u7dTd3lIm2HF/XFhQ5nc6ECHvMXRb4uu9yKvafmJSDQ+QWFS4QW3k+8GGE6CdtcmCkgZfTp1GNu1Z88P9Dvv3mq/kSqjX6lTw1IKCCTkJMI/JhqzljJ0w79FA79ryYRHf6m9Bvrp6yAl/fwVrxRwLVM741rhD//BI3Pjf7Ta3o5cdCn5mBMhEyjWxRjpt1C9ZZMmMV9PjUNuG33BeTpCgPK5ZgZ89TEmlDpC4gFAIlaTBM2maPTU/lfa3m5f6yDEzeIhxqxydQc1IlFaIqyUEiBYY5BBuRAoJmQww6kIbJONZkcajw60Oh8TxcnB83/zvr0mX792y/19TfPdMHCGrEo+6O+RqCacOgio2Djir4gEWhm6CvJJBGvJW7k+zo56+v0bEB4wS3GSCMO6wlv6Skv9KbXnD8UpULRViy6fF5fxqDZ1NbGCuuGVYws1zgHswf1UI0XnQLCLO8Nofe7Q+/GPldtUmAcCoz1q3ox8RJt8J0k10naM4nnzYQ6PPT65kG2vH7j4QjTMQkhyItnaOpMwqNHLR7gVW9wmPEEiFBAXgiahswDIyGxaTe6+hybTFyeZWFQc/imh+vv+WYmsylECJShvxyX9ZfMXH9vWYNsHNBVkMmrMxLzXprIjfSNtUUM51UM0S199vF9/f0vPtYvfvaRPv/0kT7/8L4+BZ98+ECPHtyBb0O7/j/43dvO83h1uce8boOWFrqluljSnXbBwVeqiFGmoMB6LVptFe222nxK7iwsqr2wpHZvUV3HwoIWlha5jd/S40d39Z/+7lP9w99/pJ99Rn3bbS0vVmoXfZVhgjEdtEmdbkTf317V/Z0V3eVG/e5WT/e2FzGsN7g939Hu5o5WumvqhC439AUvcEn9i5FOTvs65jP1Eet3n6+Jjr2TU2h9nZ0D1vTAfzQADLlAqDACYq18o3aH2/u7623qaemTh4v6/DFG/IMlfbCzrN21rla7hVqqVbBPFXR94EAPGENSYL0HecgGRfhDPcIvRRD3g9Nxq3Dyr9E9TYMyzeOXgv74EWPl3wY0cc18/XpIEkb3DcWfdKiMLvX9IMagwN7AZMus7/fwGkDuv/creclN8Zr90o3ERGjoglc042gKKkKQ02I0EZUZjZ7CA4m0fhyXkOWoCSswxpD1v/4ywHAfctk05GJuhIU54qyt2MSdVxbkMJ+nxM1MeOCh6U/tzOxSF6NjzWZpXdKTpIq2+sWj2xs1L3k15xfDISOPIvKv5YHFHMugtbVl7e7u6MGDXQz2da0sL6jbbXOxVmYExqpmj3S7o8KeSdgfPgPzGDLfhB4uezyqNeaCyDEkHFRJ53zNeHl0oV9/+Y3OLsZYUaYxe4LPEVSRmWvksevwNsyg21muF/hzSfnamcd76sXse88Sf2L2y7b+ifVoqjfeuC1v555OzErfIHNI3Gl6y2xy3jFvuoNBX80CqvJi8gUknJnJGCVHZOIbu5gZy4GO8JuBw5OBnrw40d7hgE92lKW+EW+5I2TWTHxEyCgccllTiNxkIYD9R8aBqXqkenKm4cWR+qcHOj8+1PMnT/SrX36pX/3qW3375EDDylRRpo/cYTa2Jxj4YyUWusuNISqEIFgyhEskkgJ80vHRufb2T3RCeIoR0Odwz21lM0xsFDV6+gJNMcqKlkLRYSNY0Nrqqj4hYU2RAAAQAElEQVR6fE9rGB2Rm05d9bTyITRNm5kuXY57yxKtm0HELzmayFyRhuBPiG40OEQcEt08jSWhXobmdamkVJn8Haumvcm5LUhzMDOZOcI09DiQyZ2ZhyYz8+QUST43Ei81tfcR8yklgzbNngvMjLINoRmH6/U0OYm5mtCz5nNug5qMRFnJpAQ8zFB2ZiYzE4/r0NsdpeRQQjSPdAMi18xk9sOg7+XoH9prlG0M9CTjcJIxpzHMZRP5YbW42NEOt9ePmYM/+/kn+ru/+1nG3//93+hv/Hb7s4/0+NGu7mGQb2+vaW19UUvLXS0vd7S41OFg62pnay3L2Nxc0QYvn0vQe71CZUsyjOpglSwlsZRUTUy8b4vloUkqVank8Co0JB7aKyp7G4qE3d6ylpdWtMn6WF/p6hG35Z99eEd/89lDffbhLnT0Xl9Q/jnzjQU9vrehR/fW9ZAb9Xt8AdjZQFdu7WMoNeSz//HxSPsvz/Tdd/v6wzcv9ez5ERcAGOT9WuejpAswGCc+VYveKTSi7wYT0hy6J+dDHR6f6eXekfb4pH10cq7jk75O2JfEOup1unwp6PKFYFmP72/xQnNHn318R5883tCdzba6rbFUnasansm4mYtSnhNBInQY4Qw306b3d4ki4LVFyWOuyncM8zjss5Don6NPzB88e4OBkKE6yGb/GC9vQjDLhrG/HIbguQmOGfRezuA2ifL6Hi6h4xWEXnKBLgm9AmlPmhk7qhSS5PobTE2e6fu6XBJ5s/KJOhLEhOya+ep77bhOrD9jr1SG96/Ik9G3Zsr8lJG8lKa6eRzYFTzDZmnnJY4E2gSPpyUhTlmU3s25LvOYL2VmMrtCzjOp6TPJJNA8RSNqDOYRG87YL+N4OXHjPUnyM6RVFlpc7OouFw4P7t/VHfYNv3Dotov8Ja9D2GoVikVQVU3khrrPqSKGpj7amji7vA/8nPG7oQkv5WPOymEl9dk7jjHQj84n+t3Xz/T84JT9zjSajFWlSjRDMrEKU0ZKrhkkaGaW65i1S2SZkaG/FIfCrnTG++kc3o/9P7hv64HE5G/oDAS+iYtNaRZ7feiGao3BOubNdMAtezZkfQFwgudJyjzE+9xlIVmeqL4InJBCweGe9GLvXE+eH+sFB+aJ/9gJk37EDYG/CAiXVWJCm5nMDAq6zZ7UlcYDTXhhGF8MdbR/pC+++IN+98V3evr8JL8EjGkf5zPGAwuzGitl3eomRHeETvVCdpZPKGBRMbbkv6Czx4F+cHSm4+NzXXDIj/guNsFgz5/kUmKRNgvTipJNoAc63EQuaWdrFayrjNElysxAUMwhjbAZPCI1z6Z93u4GiaXh0JudM19yuCRHQ4hsREURFaLJN2Gn+suG31RXE7Yk+kgyaQbXj7hT5I60BzOYkTMHs2l6xoAuPv50DY1Bdw4RT8+ym5AyRCyYzK7DN08zI9eLJ/k8859zrRDoqOkRCvkTwAdvEmEucf3h1HlkNgh4UewSl6USsRmIUgFKEJnRCL0slCvvhCmmgebDK8Y3xZoSiZKvg5c2M+HF0QsYOwxFAwwvhnBb9+/t6Gc//0j/8A+/0H/5P/5B//kf/16ffvaJHjx+qN0H97V1d0fr25ta3VzXCljdWNWaG+PLi2pzcy6M8ICV0emU6nQKtdtRbQ9nN+qtoBYoHdxgBQ63CQfnmf9eCl/Lnu3t61v/T8m+farvnu3p4PhC52PTxNoquytqd5dUlqW67ZYWqKPbilpfXcIoXtXm+pLcKHfj+NHuph7cXdfO1orW1hZ5keiqbJes6YGevTzU19+91Bd/eK4vv3mhbzDSn+6daf+4r8OzsU4vqsZQ95cIMKqjaiuVQksptjPq2NJYUUMO4nxbNqp0zDftPWR8+e1LffP0WMdnjEREX3ReWl3RxvaSNrc72r3X0+efb+lvfn5Xn3y4pY21NrerI7Y2B2NiSQyOZo5Unkaz9OvDN3POcnNoUnK8IsxzXyH+WRJcU98X2B7Yj2kPXed2EsucBCo7A4HR0AwLea+O7KeRPS2wEOgCzfe13DlxBk/Pw2XexHz+zTh1ZNIsnFbmevseKtKur6eFM9JmRkzoGhSnOhuUDH8Q/77eizu8/FUzfDcIzAfPMdXo4BChFKQcmpTD5jlLmRLUGZRdzvNHTon8m3B+pzVM/pyHbnGz/mmy0mXgfdckXn26TKcaGhiRBiYLtJU5MR5NNOgP5WHFV29vS8QIb7O3rK2v6s7OpjbZ3xZ7HbWgt8rI3hM51ylPL/WxG/yy0UzqdbvqduBjbyqYX06ja5iHiQB+xrFS5KyPGrFnDHmpPBk0e8YAQ36igETJAsIk+ZnlrZwB0jXvXEamh9cy/ooT4c+jbfQ6Q6pX8CbtvMyb8qW/lFxfiBWfqNzAdqN9OBjyxlopsfMmX43GlJwi+kJgseVJTehGu/8c2IvDU333Yk/P9vZ0fnYql+W/fZ37gAWQvDyhGbIycfaoVHNz7n9P9eDlsX79q68x2J9z0E4w0KOsaEuhYGSMAjU35mNuA8dK6Os6u36eo7whWPOkDrMgYwEGi4qhxEgf6PnzPe37SwU3cH0Odv9EVvOWL3emvFi9LsMgKIqu2tzOra0u6sG9u1rqLsgNm8yKfDRToAYzkxkQIPT8N6GZNfYmlqu85HymEExFURCKWhIQ/VGr5sXF+8CpsiB3Ng09nng4CPBXMRIyRJuZXHYIIYdmBt3EQ29zZpbZzAgFCF0OAbKQ5/MEepZjyn2bD3UI7JXob/LmOUT7EgUTfGS/1RtyMyijGWRvLfd9GbznMqjCdbzENYFNZkKP16Fhdz7BBYhGdvzVxQUM253mZ8M/+1i/+JuP9be/+FQfffxYd/gUvLm1qZ1793T34WPtgK0Hj7Vx/5HWdu9reXNHy+vrWsYYXVhe0iLo9HoqWgUVJNbw5ArcIbmR3sLAbmGsZ2DMt9otla1SLCqd9y/08vBQ3z5/hkH9RF99861+88Xv9c//+mt98dV3ev7iQGdn50oMZouDcaG3qKWlZV4Memq1Oox91Bq6bPMCsb2xLP/Z+l6vpcjbyIAX5O9evtTXz/Yx0I/1LQb60/1zPTu80AE3XecT08Uk6GyUeEEAGOAXvFgPxrVG48R+YNw8hnzgTlSoMhAKTUAVS42LUn1uIo8GCXnSk4NKv/+ur9/+4UR7x7UGdSFDl0WM87XNUtvbpe7v9vT40ap+9uldPdhdUa9jTMeKW1VG0fc+ScnBOGHNE2u87zuOJjV9Zh7izEkzE57ETc+YwMezkTvN9jqmUQIDTb058qd+XFfumjY0JacbjXN0+kjsT7VyH3n5OQYzY56YInuEG1bNvjFl8MChufZ7+k2A9xVPHWZB5phmZhGZTozQya5f7edcHg3q9DEnO5AfA/sYoQVjTjQQab3FeXPncZ3dc+YpN9KzJHq4bgT0YcOfZDJrIJPM7BUIZ+Bt3sQ/a7jMTGZXaKi3PW2O2MQT/dboSQxlm3jDZuY8Dk9bU4cIAcWcSGDYChONRtgcXMb5ZUNRmFa4ANjZ3tLWxgZ7S1uRMYghqGSNF3weNObOiP3k9JSbcc7BXq+jXrfDJUJb7Var4QuRATXf1gjRj3pruVFuqlNU8guAosOlxx21ekuqjTx0zm1QrT+dSz+gai87j9tEGcQZiL6HD2Yms3fHvGyzaTnZJdmIG4PSgNSM55VQgnQNjKrmYaQcecVwQPkY+mDmdPJO8UH18E1AyPfwXs+7Qmw4ulSBiYluuSzESzI6XMZpVJoCcvZ+AE+4ZR9hPGejnRtyNwad7ptygCvI8sIpWSxGHycORxmLgsPyrD/mpv1AT54+0/7eofrnFxqPxnximkiUS2Zo0/QuSXmMS0BZnTDYh+pfnOvXv/0dBsKezi4WVKmrxAI15JssH6D+1ybE4hzz+az2xU3cb9uzLOQbC24G19XUOLIUWLx+s37Ep6/9/ROdutFOG0djPonPdwztstiSFS0F0OGt/c7Ogn72+SabgamwpIhAl23wBqDkKbTwfidaywVKIi6cmcnMJEMrkEOZzK5AjoIpI8oUJJ4JSJH+jhC8Bx3UpJq2T0BltfKfl6JuZUcZ5AqYGYGJh4x/l/KJkCWjLbNQOOfxdKO+ZQoPvMF7BVSR6zGDv8hEZOKVwSPQTp+DNXr5O1FCivsmNIn8GWDRDM6fGgXkLlBTMEPuFSgNVdcdRDOT2XXcLDtLG6VnIPp278wzLh9vn/vK2slyaDJ7FcJF6O2yULssmUNtLS8ucSO9wWG0mX/O/P7dDT1+sIPR+Bhj/VN9jKF+//6u7u7e1Z27d7W9u6v1nbtawjjvbuyqu/6xOmufqr36kYqFDcnnK2PZckO8LNRqFSpjUDApBEJgIIbQzCV4YhlVtuHDUO92Cy32SnVLk3FnPZz0NeG2a1INedE90cHeC3315W/0P/7b/63/9l//f/qXf/4nfYUR77dirU5PndV1ZHXlH3rcaF/GgF9a6KnX6Sjwb4IBfnIy0rPnF+LyXi8OJxjpfT0/PNfh+UjH7B0nXBKcDokTnvQHyoY65frDWsNRzZe8Sf5LGgM34NmnhmBU1dSZVDMeVUZk34iSlUqhrWEVddpPero/1K+/3NOvv+BC4elQo0FXnWJTrbCmhdayNtD18faC/v6jVf2njxmTlSXyasYq0h/sXwZUq3GJuVqLIW3AJhaiFKKJ7gX1FIl8k/CUoDTrVBMlvn4ILdn4NHNwEoXLpiAlKjAzJY/LZPYOyLxe4h1heqvcQL0ZMhl9/Aqczhg7HWmChbYmxsR3qQa1Ev88bpo5M5MF4H2HgRaJ48lOMtPrMZWUhDw2Dd9jBD9JeWhmMgMyaQojDJnWUGZPQXPNfC8VWju8xx2iHg9hcbYMmZdMHmjeOV9wfvSBRZmBiPeFps7jGTld80xzIHrpkYYczzVzqUKzBEQNIkzK+zb8V7oZtAa5nWSYXaVnNA9nMMpLJjPTKw6aU1/FFQUVp2MMDX60Qj/X3SHWiJgvYmY4TF6viX/wmjVppwWnJXGsV0p8ZawnI62uLGprc1ULGOCGbVNIihjYwde1CvVHUv7dlpMzeZ+urKxoeWlRfjGwsNhVt9NSK0bqDEIbUKt22fVYlYN9I0GVRRVFV5tbd3SPS5Ci1VOILVXs7b6fuOxE3TM/ixsEB8H39nkMLen2ULL3+WfwX8ry+E0YfWEyA/I+mYPTTOS9G4K+r6OS24uSgRKXGoj0KxAUm8LjDTTnzOOJxyUyBYLkpBzJD0+9Dpnhj/PwFeTw2jx0eNzVvgmn34K6rjXGgHUMeeMd8wbrNId5b5kUgimyGGKIDH2Q6Guf2BPqOznv5xs4/3nSo6MzDQYjDPG+RrwEeK/BorzBSvKF5DQkIrOtVrujtc0NuZwJV7AVXepyhWMuNovfBaDjhEU9wtiuJuPpQq8ZE3POazBqaeqQzExVnXR0fIqxfq7T03P1/VMcbfQf8SYggAAAEABJREFUKxHO+ZNXakEhlhKIGDTLK13d312XG1ZtJ7NtBuSZLJdSDoUODYRDfdKeTyJ74pRJILOTzOS5h5MapMzi0gKGQAyBtOc0zIl2TDBYEjUkSDWbWkIn5yd56RNFHBSWI1cNDS93np6ne1z5MePQnHOaNbmmJpQUA32FIO8PB6Ts848aMVbe53VKjLtrZzxALu1s07grOYW3x+G5742puCx+Fn9vIa8WyKJQymhHnouw+Pz14zQQD1QYcijWRAMj7SjonxZzaHFhQTtbW/rg0WN99MFHurd7j8+9O7p7Z1PrG4taXe9pY2tF69trWtlYV4+b8jYGb9lqK3KrZLGQAiCuYkEqVpTKFYXOigqM5kC++RxgLmQ9fUxilIXAXI55nGJRKDrNLNNKXiDa6NbhgMuH3UJb3U6pNgZU8J/j9JfiyVCaXKj2/aDf1xFf0F48+Yb1s8/6OdZ4ONCQG/eXB4e8aPdVlC11uwscnksSB+z5xVjfPTnUV1+/5Mb+UM9enmv/aKDDk6GOzoYY1GMNJpXc+G7QxCc+x6fzZ0z+eFxpiEHv6A+GunCj/hJ9dBmSP2aNmwJ95HoUZaEAEmtoQPmnzw/1L//yhX73m2faezFQmnTUay1rbXFFawtdbSx19MG9df3nXzzWJx9sq9tKiqHmsoCul/IeZKy5Igi65xEyIQwD3DDGlcZKGAbzMB8PxsUuUTFbJsBDRyIu5emvxD/iUJzqIOr+neAl3w96T2fwvwq71G6+9iRf9zUtyiHjOdv7ETItQQt9LoagoogqmZtRIg+6JLI0L/F6/CoFU/bmT384PC6PNJh/epb3t4dOd0mNbgnSDJLX7wj+gNGDPAloky5dgpRIzcMlQpr6aznIacgzapO6ejoDyNlGTR5vQifN+KDK+Oc+Y5ZBaFMQZJ/T/sip5mHSzWKaOWc1M5ldR5NvBDN9PGzamuRxkMjOaOJNvzoPxKZo5nSK+ZrgwslYY4n9xufA3bt3dP/ertZWV1WyX9EBsJrMCllos8pKnZwP9fLgSP67aItLS1rBYF/gpXuB/cvRYz9rlzGvUVFH8ostv4BgL6sIa9LKEyCo2+5R16YePfqQy5H7CqElPt6T7bs7bZl6tJ/GfnhgJtrz00DukK+bcPorxJtMb0+HLOc/Hn8WPWBmHDgpG+0jDkf/kZaK2dssusRwG5BCCA3gt6x5kohPaumUxbTPzdmLvWMdYbT3L4Ya+G07BrYvlJpDODko2KyZUmV7RQtL67p3/4E+/PiRWp1aFjjM4DGHxKYoyavxBwvOjfUxLxeNPDLcmIIFdp7zPnmJDM6MbFQcn57p+PhMFxcDDdBrhJxEZtNOyWWEGBWKqIhRs7CwpPW1dX30+B63hqbgN27O5NDbnDM53sY3y6ctGAEMBPUYm47R117ex8ZE17Gh0D9OkrvLiCfeCqN1ZjyBALGrMvRh01tXpNtiFPOiivRRjEEWGoTg0tCROePzZuK/n+AKu9wpbpP3Z0Wb6skozKmVFDC8AnmRgyWmCTc+E2gVqInXatEP69zMrq8sa336Hw95uLa2LP+0+/DBrj784AM9fPBAG6vrWlpcxKjtamGho6WVjlY2FrS8uaju8oKKTlsWCzHw6JCY+4AZnDh8mkVgSvR1FThUiq7K7rJKjHaYRY4HMpPwcpdDCAHEGKfjFjGSCl6US/lfXFhY7GhhsaeFblu9olA7GsasabkbtdQLKi1JLPDEmPY6UctLpUIc6PjkUC9evNTp2ZkC66XkJSPyktEfJw7VM33z9EBffbenF/sXGOkjHbM/+J+pq2pkcqPV6S5S77KWV1cyVjioHUsr7AmLSypYf4mW1PR9BvOp5oasmtTsUxP5PjXAgO9jvPdZz0NC/wsb48lAdRop2RA9xzL2kxBMQS19y8vD//ivv9QXv/lKR/unqieBz+iLWlxYBW1u9wJrfV13t5dyP4QkBS4RIjpE5kEZpA4GQYfI6lJP2xurGSuLPS3Rf5fotbWy0NUq9DXGdX1lkfwWc0WKmB6B8bSMlMdY7hIPA38l3vdV0W81/eb7q0PeRuDNNMY2milaUMHcLGOR41FiXYncK+h9HDLxamC5pJmRnkJNKGie6XqhpqsKUM6JwMz5BJuHQKbv47yU493LJroJcC7VKJb1I070UoSZoQ3wEHiGWZP2+E0YBAeB5HxqnJmRvAKJJuMdnq5P1q2JNDrz9KJmLjMgzsMZPCdBq6T8tWlCOGadS7t8Sdy9u6uyVWYJtF4sd8YjKlmhSSow1ifa5+we8KVtkf2hMda7Wuh12E/brOPI/sZ+PV1fgfWV/Fbdf08OVOMhMitk1qw5UwyFuuxDG+tbuv/gkVYJO1w4JHRHS73qDNJNQPp34sNfUjv9zHL4Bt7o7QPnTfCwofwlPl37IGMCiydIUsUN7nAwyP8hUsVNW42RLJ/8Uubxg79gc/VyQZL3iSlqwuF3cDjgED/T82dHOj081QijfYwsN7LdiJuweddyaWzL1lGIiyrbi7zprumTjx7qg4c76naCAoItw2ShQTDogBWXday5ZWcFolOaQjIzuWs2ElOdqCsZRUw1V/cHB8faOzzSwdGRzjA0vJ3Z+EcvL+NlzUxFKPOC9tu6xeVF7ews68HuuoKNFUvfRCRE66ZLMugAGWkGaDf55tMJlRMESvGsFUKtokiK0UQXyOediPkwpOSUgsoNJLnz8jV1NYBMltMbmMy8jIeSmYemkEN42Wzziw8hnYRPwOk1oaOpA/ZcVjKFEEGQPE6GmUnEE31YoWSNUUUnyF0W65EpvC0NtygBKGtmMmuQ9QrEHdDCFKY5h9BUo+dbQAPmCr0h6k1Eph+ONTJdf5cv2qM0oa8qtbh57nEDvcANzjLG2BbG+AduiD+8pw8f3NPu9oYe3NmS/0c+dzfXtLO5qrtbvIhyi36fm6PdnS3tbGwyz1cx2hg/jE43UFYxUlcxWBd6C/K6/WUnocvg7EQXRwe6ONzXOaj6Z+JKm0ZU9FWQhZaqoqPUWlbsrCq2WzKfL2E6izjtEvA2BTNZAGaUb7ynC4zzDi8IC72eel0OvnYX3UoM1UIrHIIPdjd0/+6qNja7wrbWzp0VffrZh9rdvYOxPNHTp091dHxE/5hCKNBfGOZn+ub5vn737Qv99ps97Z1PwFiH3LZfTKQKvsgLRm95VQsY5r3FZXV7S1paWtEKtCVekBfIb7daKmKUBdpqRpsB8SD+EZqRFvCxq5mvzDk34IcY8P7L8w5f14F2z9q4uLRIXT1V7ANffPG1/vVffqOv//BMg36lsuhqkX5Y7kk76119+uEdffxoS5srLV5cghY7BoIWStP26oJ+/vFj/eKzj/Szjx7p08f39ejuFuO9oq21RW0sdTPWCXc2lpkXG3q0u62H8NxnntzdWNPKYoeXoqjCF4SvGfbc2kOQ2Gtpkf6ynKFumOIqnhgvsUEl5rSjZk15yOUqJ4YwzC3vb5HxLNlXCguKIDC2Du+eDCTPvBGZgehbvSEP8TIzgFRCGcUCD2BGSNLMQxOqAuIJIjAnsC9AhPB+Him5fbkNyLpe2nOvU+SKpSC6SV6tg2V8Fc8yzLm8ZzOM+eIQ4W0whDlciKlxHgboDVLWscn5oU+T0adCQ2I8Azp6zGdCxdjWCgx+MOKFMLQ7+vDDR/Kb9QVecEv2JNcziX9m2VAfq9TBaV9PXh5qnKKWuPRYWVvTwtKCVrgkWeOSZIUzuttpqQiS/EsXt+kVL+4D9s0+GA77GvN1vgK+zwaL6AZCqVbR0/ratu7s7LI/LCpCS9SdTHLAiNBZQrmvjAzLGaa/bufta+Bd++O11WUq/Xjy5iWZT55GdvOcZV5Pzah/KeGsyzxkfrKQTH7A+YIZYGT3+xcaj0aaVBMO44rZSz+wgwSYyyIqH6h50oonmwwL65zDb//gVC9YXG4cn5+eY2cgAzmJnacGicmeLKhmYSj2FFkw3YWedrbX9fnnD7W5vqIyRGSKOu0KJN0b41yzKCcY7M0LxQRyDXw8HETnvB8QdUJ39B7RFv9fWvf5jO+37ReDvobjEYc47bssY3Kj1IqWEkZD2Sq0stzRB4/uaGtjie6pZIZeep3zPMc0fy46pbwaTHmCJeqWqJbxcDZvDy0mqOk3yRiLOm/NnnQ4TW9wRl6jrsek+bj3DV1Dm+hm6uCpBgTu0adJe6brZvLPlyEE5DTyXEbF7fOE23Uf31yMSsyafE+/gkbcK+RrhDcUn/F5Fa+DNBNAmDuKEFrKEM7TUlPeOEykGBweTxivpoVOgRG2rA8e3NGnHz7Uzz/9QJ9//GH+JdGH9+/KcR9j7M70PyLaXF+Ff1Wba44VQsB8XnOjfHFRZdmiPuY+nT4cTTQc1BoPEpioHo01PDvV8cunOj54xg3wU/CMF98X6nObXfVPJQw6yZQssn5ammBo1rzwdjuLisxX8wYgO9VJFUZgYr0VRcFcomFqnI+XmcnMFEHJWu5iuHfQrRtLtRnbXitgZG7p8w/v6d79RX38+bb+0z9+pp/97c+1vX1Ppq7MSuosVLRKSaYzbrj9c/VX3z3XC76wndWm42GtizpK6Li4tq3l9W2tcpO1trGl5ZV1dbq93CchROZVqXar7aKy7hW6mySzIDOT/+NBW0yF87NIiqJUi5t4P+gDelcY7pNxJf8xmtGo0sH+qc7PRzL4e72OVle72tpZ1drapvr9iX73xVf68os/0P8VY70Iety6BW3C9+HjDf3t3+zqF5/f02cfPdZnHwLCjx89oG+29QADfHdnQ9vry9pYXdIGX1k2Vhbkt+mODW7VNzJtWZu84PmftLyzsYZhv4pB39HaUlerYAW9Ftol8y2IUW3GmPVkvsrz+lN2zbw14g6CP1t/U7+b6UZx88Ekako8xRhJkbF2BDMF8m0KXXMJqq5gys6DBkk5UzgnEOiSoKmb1TpNXgZeYIZL4o2Iywc3qO+XfFsdni/25dQg99GrddJNuWXG0+MEytAtzm6h/USkXFV+KKvj0UY/b0MtY153OqUePNzVwwf3tbq8zJerUjEw6kFiIsjYj1R0dHByoSd7B/I/cBHKjroLi+otLKjHC7av6W63pbIICrwEBG7XxSVLVQ014VZ9Muqrf3Ga4Ub7hAtIelRinoVQKAiElnqdFd29+5DLiIcqqNfUzA/XVjdcPkpu0P66k0bzjL7Sj+lq5Vcf3+QybutqvZu7LOqRGSQfKEcjZEb3sKH8xT1fUd2nci1fTKIP/WfZLy4uuE1j8mOM+QHqhz32ADyBiV2qKAriPrmDEkNaW9T5YKT9w2NwogPC87MLjYdDJWQkbrd4sUd6AIX8z7RZ0VZssRC5ddq+u6KHD3c4uKOvWRn/hFzlULip0hgk2WD3v+WO8V4D5Z8nheWG9xLJaBEYY/Dsc8P+cv9Q+wdHGBl9DXmZGGP8NzK8sCn5xlG0ZBgwRhsXOh3d4YXi048fqtbRLlwAABAASURBVFUaRvPEGQF9Roc0/eI1Qbr0VOh6e+WXtNsjZiYLJjc6IqFJ9GcNRD+ZKtrr0iuMmDrnKec5zQHpVu9yPMNcD/PYDOg9i16T5NKSDN6MzAMvbaRL1BjrdpmfyK8Z0AmGUtYNgvcF5Etvl7GfIoL0rOirYSbT9+YQ+YRJkdaaEpnJaagUQMmjoN/LGNQmsbu9qQ8f3tfPP/lYP/v4A27Rd/X43o7u39nW9ua61leXtbK8BBa5me3Kf5yk2y4x9kq1PQQdbnwcbYzhouSzLnPvYnDBp90zHZ6e6vnesf7gf9rwd9/p97/9Wi++farT/X2NOWCM2yFLQ7a0EetmoOHFMUb7gTQayKxGY8bfCm7Zu6rbS4plV0XZVihK5lAUE1SJW/w0qaSkhiaj3AweTdClIkitIqqLjp0Y5Vjp9TBAe9rZWNS9e0v66JM7evBgS8Xqqix0dHaBXOqKrZZKjOzD4xN98+0Tff3kuY4vRjoejHXGC0nNGuqubGht557WNu9qdeOuVjZ21OktK7Lujf3CFfQ5k5hH/iMt/tcfzs/PeTepZGboCAiFMxm7gSlaUIyFCvT1PahBSR+0FGJJ802TUUJGgcE+lv9p12cvn2tQ9VV2Cm1s7Wh1fQPeyOXCS33z9bc6PT5n7DEE+NLQaZtWVgpg2t5aYNw39cD/t1f/6xUrS1pgbFt0XPDPi+gdWKWB0IfGclzC0mL86GPWTkyWDfJ2EdVmjq0udbTOJcDGak9bbvCvrWh1aUELGB8dvuZE9jK58ZHDWlfOiM5AdOadNIv/kUOml2jeFV5Tf6If8HRLkv/zl3un0VGMagJSCKbAWDtMIi6R1MxZjiTRsdDTHCDZLO1xEAAFzAy+K2jqbBrOB67PDDXKNvErDkSRSHMg+pP4WR1T4SRdFzrOfSaamYyYmQkvy+1Nuc8gX/N5fKAghqf3+HVkIg8D7+PpIgQxmkSyfq5drsQfCb0AayRk3XiwNlx+ZN3e5wvlA4z1JW7H261SASav3whlUUNshb2TMx2cXmhcB7X48tZbXJQb6132J/8q2Gm32ANMEWM9sl4C6yVorISxXmGsj0cXGnLD3r840wVwHZMkC6YYWwqhpWjIYE9b6K7o7p37WlpelevCRJUJ5wUI3CcZLbyC0/69wEfvh7WVBaq8Q9bfW44PyDUwOE3aIw14MkhvqsKbchMu5U1l/oh5NCB31Y2w0cCJ9J8zQLjU2piULEL/Ge9+v6/RcJRvvWoMR5/IPvGdtwgxLxhfKMaiSYxHTdkzjHb/U497h6c64iC8OEPGxVCVH+Ju61ZR4vOWLMg4uAOHfsEiXOAw/Jxbrc8+W1O3LRYT+qGXbzgE2ae8jNgkuC2v8s+gI5DDUgCtZQZb8AdVuL4kM9HrCqX8Z+Je7p3oybN97e0f6fTsXG4o+Cd0v6HLbZQpcIMYWNAGAgZRl7f67a1FbW1VimGAcHRIIqQuFEwZJNHD+wfbGsPB0/AIHg+mmCsm1zewkbnKFoJEn8oaxgS9pp01whxJlKQeI2Af1NvgYgLCzMyfWWiibAOkEUdD6B4BRhTvwQyBdIFeBQZSQIq3jZJoklTT1gnGes3mKvJMQcqwHBpx4xNvAB6KtNBfU2dmMho+g8ymOWiFkvUUaHZJd54r/nmyKVB+BlKkwyWiBUU5tVTga1Bgrpagxbx1rC2UerC9qk8f7erh7pYe37ujBzt38u3p0mKXg6KnDgdGGxS9BYlDZ0L7/avNOS+k53yVOmet9LlpHmEs18zvZC1eYCd6yUvi870XevLiiQ7PjqENtX/S11dPDvSrL5/ol7/5Wl98+Z2ePd3TOfSAph0M8FYZ1YpS4GaoGpyr3z/CED1WqC9og2S2oFSs6Zy1U4NOlwOtu6BOu8P66agsWqxbifdRjNegMUZs3w3q4zPtvTzgpfVA/qLawVhvF6ae18fkihx+rZKxDEm9sKadhcfcQm1LY9Ph0YGOzw7VwbhstdsacZN/eHzMetojr6/BxFQZ9fr6aXufrWiRz9irW/TlJi/j5YKMvlFtvFRUmrC3DLgYONw/0OHhPgfrBXr6i0qtglZGi/AHMUxSRZuZPwZQjdzQAJ7I/GyBiMFe0O5AvGZ8hryQ+y+rfbs/0m+ejPTFi4lOhxMtbfT04IMNLS5HjPbnevLdS/X54tHi1r/V6WhldVP37n2u3XsfaHW5p6UY+K4QVaB7xXzvI/eUPe2sP9TFYKIzbuyPMC4Oji50QP8egqOjUx35Hnh0olPyKKay1VUH48ONlDaD2+u1tLrS08bGsu5srenOnXXd2VnjS+OylhY6avG1w5TY3qbQq85kCnNz/+3x8Aq/qXF5fadrK67JmHt67gxz5FeizsMwq1YABiT/vxial/tEOknorWnlHhUDG0jT3fLQaHuEYR6wMCco6sUdEhwNNHWIgObPhuAxLxepJDg8l7L4rMeEF+qauhwV86bm7KhATV/UpJ1P5Ju5pKnMYDL2lRCCzEPyXL4jEHeaGZpnBArNQDkE2nRf9PlspOWAy+vJAYTE15Y8JnQkx4ASkwiV5HAeo1EhJnk/UaWTZAjzs3gG0UIhK2e+5kGRyz59DcuUbIi6QlMzWSiUcj9Vqj0kLeptWpwUqaAoohYXF/Txxx/zxfpDLXS6eY0n53Xl/awtljVJCzrpm16ejrhZr3nBX9Ayt/CrS6taXlxhXSyCntqsjWAVeo+V/BdLMdDHw3NNBqeqhyc6fPmtTg5f6uL0WH2+Xp4cH2nEpYfrRyH6SQqKKtirWrGtHvvVxtqGInuH62TsMyajcfSu65fjQYl4027PI/sv3ns7XoemcaEJfsgzzRX2+Dzmsl4TdfU0X8Tj8GZ6ziCRPRmWMoVYDpWfnsoMf5EPb6cZz+yTfJGHaArBxPQUgbyd2Wgf9PNNdMXJX7Nr+GT2HcPMFEOQWVNGnKi+SbBkOdQv9OTlPofhoY75RH5+foHhz8LCwPNNx+hDw2AKIcqKjmJrQe3eCgfoij75jAX9+IFKjIZA37sezh9M6OW6ClerwpBJGLRiUxObg4fO54DhukdHGqfIYT7ks/nzl4d68eJQRxys5xcDjcYTTbiR9L2DWqiHdoVCFktZ2aZcITdStjlY22w8Xp1wiXbM+sP7BNJbvcHhzbqEqMtMYQqzKMkwsmoOuAkbYEV1iZqkROFr0JWbj5kF5DVy5+muq0NpjopMOSDmA4B4mIE5UZSFIqFvcmhAQXRhU674alL5fIA3uQBCMx4eh+sVnyQzu4RM7+yc1cxkdoUwbeNtYYQvIj3Sc5FNPdpEhY3VtqEW4lhrXdPWUlsPtlf00b0tfbC7rUd3N7W7uao7jPHSAmMepBHz9aQ/0vPDM/3h6UuM7Gf66tvv9NU3X+ub777Vy4M9nZ6fYez1NcKIG41H8pe/MfMpg5dUn/uHR4cYdef5Zylr9PI/IYatquOTiZ49P9OvfvWdfv2rJ/ry93t69gx5Q1MIHbU5REq+8kTm+Pj4ucYHTxQHJyqY+wUToYhttTj4QlmKzsEHXkBHGM9H+pZb799/9Qd99Qd0Jf7s+V5+SfUb55d8Zv7uu6fc8n+rl3svWUsj8d6s3mKpdrfg0BzRcxUH45I6ZVfiMD179kK/+c1v1e60VbZboFRRtpg1AVqPG+kNlUVHraKrdtnLYVmSbvU4qJfUarVlkvxFu/K/PjMcyG+/zs/ONCA+xvivmVOwNB7mYIEyRh1iHdSakF+xTj2cwD8mPnaag7loZiror5L+cAQO31qBfpfOLiZ6cXCmX3/xRN8+PWBsTdt8NVnbXNKLve/03dMnvoOp6Pa0sLal1e1H2rjzSJ2lFY3pjSG3dv3+ee5b/w+gnu4d6buXJ3p6eK5nhxcNDohTx9ODE/2BS4EvvnuhL3kZ+PK7fX317b6+eX6o/eO+zoaJm8MoWVRExw59s7ayovt3d/Xphx/q737+uT77+LEe39vWxkqXLyCJ+TuR8TXR0EW5R5KakOCdvb0z5xsZXQxgCmZNLnlnNMJLGhHfVxukrH1NqRpCIkxshAnDk4GWmSnEoMC54jALMv41T/JMCmxO12BS8HIZHpcsNHC6mSEBmLKbBjk+//B9cYaa/W0G72XnM6R4vWbmSeA5M/iq9jjkW/2sjERzkUQoTUObhppzLsvBCBPkfsr91aTpNryXAyYZQl2tGYSjGDzwk0/yypPO40Yox1XOO8a8kDWyXacM6snhrFb6A51cvpnJzNThRfj+/fu6f+++WpypDp/7srxLs+dEnfLyu3d8oT1shsForKJsqddj/8joaKHXxdDvsb+0FQ257Is1e+6E/WPEF8xh/0IXZyd6+dx/pPAFFyBHGOyHhIf5tn3IxccYo91/Ob2qRqr9K33ycOwN0PLSsnrdRSVekCSD5iCQI9BmbzeALOqftdZDWP6CfW4Q+s+HJKee5TSN/SiBd9dN/CiCJddfOA8zfqJ6qOKP6mkLnuYlMe+UNyIUyAuf0ckhad/AxlgWA24PRyygikMycTCKxenlzEy+wcqFMZ19Wvtm7LePx2cXevJiX3sHRzo5Pedw7ufDWhw6jpSck/Kho1AsKJaLOVzjsPS/GrO2saAQJgocoyyRXIVX43Gx7Sfk1BjsjT5sEMgz6Jb10JxzSlNSISoWbQ34bP/02aH2uG0/PXVjayI3PmtvG6KcO4aIjCgLBYhyQ8B/3q7baknUlegDGOSKJeHM/AFu86/JQ0Ygy0HgogRJ9dQAqfyWJ7cn1zCNNe1JmftmXSYzB3QDU58o6Zgmbw0oJi9iQQooFKLR5kh8xp6IJDa5GgOvyv1FRyCZp5H1Fj9jyfWQwL+lxPVs55+HKzuTFUjMEHM88azz3ImJjT+M1AlD7W509NmDdf3ig1397PFdPcZIv8fNpv8i6VKvoxZtvjhlw3/xXF9jkP/uqyf6ty++0b/+7iv97usn+sO3T7lNfsYsS9ra2dRHH3+ohw/va3V1WZEXOaPfLAQFFCusUIkxVhaF2txGLy911eVmmiq4SERb8uuq0GAYMPqlJ8/P9avfPNV//59f6HdfvtD+0UAWu2phtBfIDsNjpbMXqs9eKgxPFKtzxbqvisPqHJ33Dg54iXjCejvWKS+hkySM+V7+Ra0Nbrjv3H3AjfHjjHv3P9Ddex9ohbUWMRZ7iz2t+X96dHdDPW6UR8y/WkELS13FUhqfn+oPX32N4b2mra176NQGLZUY7o8eI2v3nlZX19ThIG4XLfoRBEAbyxCZKxMNMHZPT450crzPjfOhzi9OeLkYMJ8qxkryPosxKoagEExmJuEzJNUsjJp1VxFWrNMJt6IV8DWbQ9fZwZrxSRlCUFEWKooSeUG+sCZ8/TgfCoP9VL/98rn8r9esrC9qbWuJl6cjffvkqVR01FneUnfrvjo7j7S0/UDl8oJGGvJ15FgHfAl4sX+o5/sneo5hfnwxVr+SBpVpkAjBBZ1/xIvewfm7HAv9AAAQAElEQVRAe+wvL7h5d8P+u5fH+ubFkZ5h1B+c9HXKzfx4EiSV6raXtLG6pd2de3p4b1effPBQf/uzT/UPf/eZ/uazxxjz62q3jO6o4aeSbBARemOh/Mj+reK85rcyvYYhG4zo7eOZCGd7qbcug7EPjuAphJhEUgQK8DvyGUUfZHoOk5o4vJKcV04QzhOzOMm3eZ9Cjqwb9TX8lsUF1wlZibnY0Hka+BF9mpd1Q3Zi/uOZzq4dZ4Ezw4NKsuAFSXgwReaXz5kp4Y8QuGZer1dlqOPr+h5z+j4G+9LSEvO4nddljKWSRU74Ir9A72Oovzw80RnrpmTtdhd6WnD0umqM9Q7GeimGIK/niouLiV+UsAcOsVHGXARccIGyx/59xpe/wfmJhhenGhFOMOgzuImvuJGvs7E+VNKAvhyxv1RZp6WFZcVQQMut8CZkJJ5JNIYSRHmST+N8Lnv6rxl5Wv1FNDCPhg/STFuPu/oOj8/ofzlhYJK55iz1PP3Y6wiTAlMwkOEhszUvCGPX8gPRbw373LSPWBzVpFKCnjg0zYzJHeULMhKnOOWEQVfzebuv/cOj/LOt+yzC4WDE4jlXPe6rZsEkDte85/GZOaSuQlhUq7OiyCfjte1l/eznD7S2VvAmPcbAkUJt3E6EjJA/JybkjJVYtMJw19QFwqwL+oiWObyNHjosYBBYS6cnQz19esiN2blOebkY8mLibas41Fm9TRvZGfOhQhgsYHD1VLZaOU/QfFNKkhJ1pWldJKA0PhGka3SDooaSpBjQhU6PJhEIkmr6paZ/HSlTdMMZ6RmIznvIhp6S5X9e3nV0XR0ev0Ktm86MciDEgG5RZkYxpPhA0d6aMa+5dU7oR9ZlcTMj7iC4xXtOgMfHxsciyGRmtPndYGZ6F+dchp6OyBecMk60shT18aNN/Zf/9JH+j7/9SJ8/3tV9jPSdjTWtu5HZW1LFHDzEgPr6yUv97qtv9evffoVB9w03ovt6ySFygtHlP7rRol8+eHRf/9//6x/1X/7x7zB+d9TucoAwgLW/QGJAWkYtX0ctxneB+eJ/3m9zdUW7Wxva3d7QxlJPq92ulrh1aseSvmhpXLV0MSx0cJL0T//ytf6f//YrXhr2uN01lb2WFtdaKtoDXny/1sXJb1UPfqfh6W80ONrX2cGhal6muwtLWljZgPeOyu4qRmSpo9OJnr441Vff7umLPzxH5r6ecjP8ktvgF/vn5A91PhxzaJpq5k7AYJ2gi7SgiQ00rPd0yO3+ytqGfv6z/1P3d/9WUqFWq+QQXdCjh4/0Nz//Gz2mXx7cu0ObWmrR96Eea8In6iGG+eH+cz158rX2D57rvH/CF7sLpXqiQP8UBbK4SetO0SZsFVGRPs1GmYeF0UcST+Bh4BFUsz6Sz03mI7NUibGfsBdUjIHIDeQXlC9ikAUpMflG4Hyc9OJwqN9/s68jjIOiXaosop48e66Ds4Hi0qbU2wBb6m0+UGdtRa2lUotLBW0u1O2UWY/ab+mqIS9m0v372/r8sw/0+acf6uGDu1rnS03XX9Co22+QB9wEHp2d599h8PDg5IKXsr4OeDE7Pa90fFapPwzMpxV1e6taW93Szp07+vjjD/QP//lv9X/+f/5R//m//C1fBdZVtkxJE1DRrpQh+jwrpfd3ZpYLmZnMLMd/zIeZNXJDVCJeM07+4sWwyYdPoj3QzEzuzExmJt8z6D7OAGX4umb4ZJJyXLSdcaa0GF0p90Et/1KozFjLf9cgzyPSZiazGUKW73UESVAlMWOSESINxXw+zZCJ+WFCBPBSmfDKw6CEJM1A1Y060P5f9v77S5IcyfMEvwJV4+ace3jwJJVV2UW6Z/p6Zm/3bu5m39t37/7d2/3hyM7u9DTvLl7Jg4eHezgnxk0V9xGYmYdHZmRWZFVWd81sw/WrAAQCgYALoB4eJP32xyh/BrijvIZBJbolQCsdtJksyMyuAHn6RE10R1Z0lIrlhGZwJEB3HYl+Z4+rRNPJfTOT36zfunVLN7lZbzeb9GNgruXK86oCkFVYp0xHF135/9Ew5OBbabSYAy21Wm3Nzc3x9W5B9UadNSGnnrQD+5DbJGMuEQczY539++LsXF98/rmOj474ot9T5DY9DvDHfQ1Zhwa9Cw36l3wF7fK1rq+i7OMPEwrm8Xg8ZESV8vWipIwIkk9lYqpUIVpyCjzRitgicl9/JI4xIsfvrQ51S/UyZoX+W3Beof8668E8kiPwYr7La2LB36/XJzJQfea5ITscDNTv9/n0P9B4NFI5nfyBfFmWMZkyBZeXRJhKBk2Xm2w3DJ7yWXj/4FAX3AR2mTSjUVeRDV0sGMaAD0xaUxUZ3EI225pbaOrmzXX94Hv3tICxwn59JTuEINfVF+EyFtjqY7kuvFgUS5mizCwhqTJ7RQ/w4pECdYg6Z7M84pb95PREHU7mA+pYjEcTmRhAxWgsXxTG7hP3evskjkzeSNvwuNBvBy8fZBZUyfK0gKEsWrMUINA3s4lsmPTNzszkeYUz5AVgZjLzViB/enyRdtkwXXvMjJglXm/TLGSyEORhswl9pkcsI81bqkiHiVIy4UxmgNDbPs5txhu8bZ4rPs8zA3q6rijA4/KELwU5LI2DFsbSXQynD79/X++/u6NbO8uan6+yCdTVbM+pDBUdYjQ9fHGoT58d6FP/tYWDC+1h4J4OgzpF0JDDaWCM1fOo1XZFd7eX9f37N7WBMVarUprf0owGjBGAQTYejtkMhvIxJDckrGRMi5vnXAvtlhbn2lqaa2mDA8PW2qI2Vuc5NLQxfnOV1G2kTMOyot4o197hhf7yb36qB0/3NbCaNLemyuKGanOrqtWqEgff2D2V+MzbbtRUhXbZ7WGUP9c//fwT/eMvHumn4Be/fqrfcHP/xeMjjPUzPX5+OsHumZ7unen5/jm44GvYhfZeXurh42P95pNn+hl5//EfHujjj15oj69R/UEXo3JXpY5F4RpxeG9x6Jifn9Pq6oq2ttZ1Y3NBd24ta3mhIsWOOpeHbJ67OjrYVQ9DPYRC1Wqmer2qWr2uWqOpWr2haqWqiiOv4Ods5rkC7WFGXwZTyIIyDOosyxTwjbiFIO/0KKl0TOeO8CMb7QwkKQvkd1k+y/jaUmCljDik7VLfT754oS5X4w0uClrNBof3jopQ0zjUVYaW8rkVtZaX+VLRxmCvarHdUovyq3xKX6gF3ViZ008YY//T/+Xf6//5H/97/U//4S/0f/13f5rwZz98T+/e3dLNjeWEnfUlLXNYy61MB6w+lxhnHAYPuYH3X5V5wVr0jP7ojauqtlfVXt4CG1pYW9fO7dv6kx9+qJ/85Ee6f++2lhbmaKuM6pVUuWTME/S6Yx2y9MoB5Y/+uVpj0DTKe1N0K/1Of2UhyPvcEQg7zIJIlRlvEGa4Sp/QzSa+foujub7CcaUT614EJePJ4XSZZOgQgsn1kSDotzvnmuG3c7/O4a1yBfq4dJ2KyJrsEP0/kezrf8hoH+qur9PrSpCunOe+ivyuAeSm9pnmR03meV3b29scZnfUbrcxhLM0ZvNKppCx5oWcr1OmU+aAz4Mhl0F5jfW51VSLedaea5KvpSbzslqtKGfu+4XW2Nda1t0Bt+YDvtz1uh2dn5/owYPPdXR0qL4b6RzaI5cCkQu9CO+od5mM9qHfuBMe9C/Ux3jvk9/RQ1YfFPAbfTutxhs8Kjodp29I/CMh2Xekh8sxBf0LO2/yNJ5dn6kuHkz0lDAhOm0S+q/z/br+dlUzozoOMfB8bocQUpqJhOkzSZ9EInxurLlB2/e/d4zBPsawLVnIfJKamQwZSQ6+54oKLCiZunwvPuTT8fMXBzo5P9MFE6Y/7JE2TGUKPrG7mOUKocICXeEGq6E2p/HbO1t65+5N1SolvGNdn0dkcfU5JRdyXSJGNCuXXFdDgWBGHgLTx0hx4PEY1Ez9wVj7+xgVh8c643TeYeIPOLH7glCwKBQYJSNO8f477oNRwc0gZbGo+DhxIGT6TGKT95R0zUt0iuRJOmXo5giJx2RmKRR9lYOZh7jTrgEek0GfPLOQ+2YmHsmkBGrobaHk65pzyTNInidl4WXBaF/T7EfuEmukr0p5/5dsFE7yJPMX3HIhKXztNWO6RkpBMpksBd/u5bwTGPlMgTcw4GHLpORLhhEUskJZZayV5abu3dzQvdtsFltrWlpqq8pNeKXe0ojb4QMMJP/d4i8w1j/fPdITjOODy7HOh6ZuzDXIKirzqpoYk0utltYWWlpqVTVfz9SsRkVubPxXUUrmQclhrvCxgnFfMh9KxkeJkS8HpqSPuUymnHlRy3M1ashhA1pabGkVw399bVm+MQXfjEKmgjoV1Mn/OsI5t72fP3yOEV+VmkuyxqLy5oIyforuQOcHx9p7tqdPP3mkv/qrn+off/aZPv1iT8/2LnV8FjWOc1K+qKy+osa8G387Wly7rcXVW5pf3oa2rhyZytsq1NSobGiAsXjRMW5/hxjqAz17eqknTw700ccf62/+9i/1D//0lzp48UKHey/TX4DK6jUOQi2trSxoa32O+bquG1vzaqR26qnXOdMAY92/eLSaNbXbTQ5NLTVbc2o226rXGhjxNTbjXFkWFGgnTV1gbAWTfK5kWSZzkG4QzWzKNfO+HJ/SGYvOmoVMAevMwkhirEQF1iZxq97V/kGX8R01x41e5mJ8s7dJXwj96nPzXCLMaWG+pcV2XXP1oKYNtVA3bS01dWdjURuLNbXzseZrUZvLNeh13b+xpHd2lviqsw42p9jW7c0VLbXrquWBaVqyDg11cHIm/936z/kK8smDPQ5T57rooWW1rdb8MpjX/NK87t+/rb/48z/V/5mvPO/fu6GFVk1VKhhYO5DGSIs+6/VmR2N8Taq9OcPXUl/j/3qxX5v/VcJU0pdkmBl1kcxMwRFCChOUTHKYmcyMsCXfbOILZ1PgycPuTzAtaEZMfnql5GlqCl9/RdrXQYeJYgB5/PHIjHGW2f3UzikgXwNmLF/1J/014fxq6psoniPGknXZQ9c5jLYKCUapJvEW7lWISKI5xcNpj0iBr9HgFSNcznMdkK7V02OT9rE0nzf5QnTjxg3Wh3llzN2sEhRyk/m4DznrWtBZZ6SLzoDLkagKxnrLjXUwx8XGHEZ+o1Enr/c9mjIvC27BR+zLA4zrPob3EFvi9OyIfXwXvNBl50K+f5fwehtFvrjJ1+nhQONeV2OM9BGXhmMw9PxceAwcpPX7PRXYNd5flirD6ypAva/C0P15A0mpdfVH4FxZx++jChWkf8PvI+K7yjtRRUqLf6BiwMMKQWaZLMFEDASQTQA9JEAz0r8BJOm7dmYmM0eQoXMwDwPX2zGLT31PnwB+A0GaDEg2A0kZscxE3YyYAwYaJ2Kcsb9J+A6Pj/2W2ScMn4LHnF4LUMYxc7RQMqApP2SZsix3qYpIL/jEdXHR18HRKYbEAUb7JYbvDIX7LwAAEABJREFUUANOvWNuKIWpEFkMAzmCZQpM5GA1Nert9Dns/n1uR28vKcu63EhHeV0Er3Bm6Ete1ysZlITjLA0/kPxqEysneqKVZ7PMVHBLds6t//Pn3CK+2NPpyTG3ghe69H9V7rfuHDAu/X9I5XPdIUbei6NLdTHyI2VHyioxyCY34qKJWDydBkhOj7eJ83ok+bwoVhkKVFDO0CUQjsrQRRrT1lycQHXFgQXZDArpJ5PBHVLY4BSdBIuSTzjGAmqZ4hH9RCyyuF9hSvO8bsAEigkS8qJcLyMsDM9YFIhEYXRChJNoP1JTpfAtk1GwmcnMEfCdlomA3uQibVMmXSKy9Q1AHl9ejLIs+cjkRtTk46oiK3MFbqKzWFEGTYyhvDrS/GrUjXca+t67i3ofQ2l1qa4qm0MWqup0S33++FQ//+RQP/1kTx8/O9bTk67OGZ/90pBgMsZve76p9Y0l7fCF592tG9pZwrjC0I8Y5J2LU4zPDpfal6CLDkEVZI8GUSoJM+4rOTqFTF5PH5MiKYdWqVRU8VsibpIz5khJRw/5AjUajjkYtDQ/hzGe5zIOHZaNlWX0HmX6FBlzmNDlmeLlocrLEx09fqx/+uu/0//+//1b/fXffK5PP73QZWeRMbStevO+5hbva3n9jrZvvqOdu+9rZeuOVrfvaml9RwvLmwnz+K3FVdVby8obC8oa8wq1OYVKS6Wq6g1KdXp9DrIX3I6XGo3r6nZrev6kq/2H+3r0m8+S0R57PXSV6pWoZiOqVh1rBSM2p93FOMplarPprmDQ+816lbYIeU2BA1GWVWQhk5nJ24m3jPFhaOC+GMuB8ZeRkMETgjSBCUbgvk3yy+TOxxiN78EEY8wZwvPMVK3k6FkDFeWUXXI4u+xkerHX1fHpJf1Zqs6Xv/Hhc1U0VhbHtGmRdAuWqUa/1fM+hvZAtxkfH7x7UxsrTUZgT/3LAxWDEw0uXyr2T9SEr50PtNIqMeZNm8uZNlequrW5qPdubemDu9t6/86Gbm4taWWxoUatohGHvaOTjj5/uMcXjk/18198qkePXujk5FIF7dBo1jW/0NTGelsfvLup/+5P7+svfvCO3tnYVKuaMxdKBeobvP2AgCUotY7JXeQ1A8HpY2YKwAyucB0SQq9gfJ0w8/wlMr8EyvYkB7nSwxTWDIlALoQRDBJzO5IYmX8ReoyQlF7EJIMlM6GX5H7OmHJk6JfBEcxkZqQDSbBPhgUiLMUNmiUeM/c1ceYeTHhlQpT/io6jRAlPmdANuq7AcJ6sgTJ88ZYCiuUMylR2ausSuiPiO6ZhI5xAnqTLNO4Zg8muIUmmbeSgBgLR2wkwDCg7MsRj8nlRZ5OVkjddgHcCI5ShQwCkG6CM4L4EzRF5AfROmZPvgl7BJJlZgtwZ5Sa+Sb4YnZdwUoAw6a12U+9/713d2Lmh9tycMuZNnufK80yhEhRDkK+5551CnW7BvperVmupxSVdmzG+MNdknLP/t1uq5jmqRZlPQ/akAtujP70V7/PV7+TkJbfq+3r67LHOz/j6x5oxxi7xvxA1HpcqaLDSdcR2KTHIx50LjS+ONbw40Yi1dNQ942PluUb9c+ZvF4N9QNsW8l+fKy16jVPdZ+2WCLxMkfaNMtrCCENKD00ls0l7mf0h/UA59K9NEJShD7Ag15U36WGCgB7XAY9N81kKk/4VXSVICUF/pC5+RS+DMgPB/yaeV7UMdGJgwTHzOlK5V0lEfJ5E1gOIceL75HQjpHBDgtUrhZlEJWE36D2TMQBmk9PDkmk0jjo6PtPzF/tKf63i+FSdTk9+m12kT1ClhMkEqyzUFEJDeaWtRmtRy6tr+uD739P62pJigZGkIemFzMjiwENJFZykI5OV2eaUNGhN/CTGSEivAM3SAsNCjf6npxd6/nxPu7t7Onh5oMODQxYBx4GOuH0/xVh//vxUTx6dJuOFdVMzF2cB/Othom980Eh5YDqhQ2Yh6eTtN/Y2ZcN+PZMRfRMg85iZzICHwfUn0mcep+fcew1kUQhGG030SOGALqYkT1PnermckkVPMplNIAv6w7soow7GYmssioHxEdyIAhXCFffjQFXrcvMdtYXh9O6tDb1zY1Xrq3NqzFXQV2wIYz16cqpf/GpXH326rye75zo9HzEmM2VWVT3kWqhJN5Yq3IAu64Pb4M6K3ttZ0M31hrbXm2BOywt1BcZe9/JUxj29Iw+lWo2KGo2qGvWqfEPysR9oS283R4n+/m8/hnypiQycCgZ7pVqXI5qpw+bT5aZH5UC1apA3bV6tqN1qamdzTdt8HcgHFxqfHerl08f6m7/8L/qf/z9/qV99vqfTYV2xvqH60i3Nrd3R8uY9bd9+V7fuvaftmzc1tzivvJorrwQM+nNdXAK+cJ1z630BvOwhB3AvNK/UlOd1UFODm++FxUU1Wy0M94H2X77UCV+g+v2hxMGptIrySl0PPvtCL/d2JW65xoOOYjGgjaIWF+Yx3pugrQ2MySVklWyYkXVixJeqMRiNSi6+IvO2lI+vBOai8yTQbjGNO1GmFMzoL0s+Qfwgb2cz08TN/Ens+ptWVYBQCTnGek01r2sWlGFA+Ibu/8bm5cl5uukW69HJwQsGzhl26hCjfYQfgcsPbM1G+9R189a2NrfXiYvLiGPt7dE/h2eEz3V4dKGz0566/o9KB1ElhkMGZ7OSqUVfLDYyrc1XdWOlrntbc/rgzqo+vLemd7fb0IUBc6qTi0M9fPZMf//zT/UPP3+izx6d6OVxh5tIU15pqs4Ba2l5Q+9+7x394Mf3df8d+rvdoI2CQpkxdwLjVF/j4tfQ30T+Nrxvyv+WtBhZximLJ+WguXlkZqmfA3Mqx3hzZBiAjmDUEboBT/d48qdxM0v5zUxXzrwAB8MKss/RBPrHfedzH3XQBx5YJ3HXj/iUz8yS7DQuQ6YsCwphQjNz3yVdgxF24CHC39Isrm/nZrop2lTHiT+JCD2yBDOjCID/7Ur4em5vC2+FCZyPBpIDCorNYaDvYKhvrG9ofp71J6/QNrkyDujK6iqtpl6RcbM+0Olln/EcVa021G63+cLV1DxGeqtVZy3MyEe9kB19LYiFIgfo0bCvfvdSPXB2esSt+n76B/G77N9nZxd8bS+5YS805CJk6DfrrCG+tkRu3MvxQCPWv1HnFGP9GGC0Ex5yGTJkbfQ1bMh6HP2WnXFCd4oGFDW7BoJXz6TeV9E/yoD93lqF31vCvwr4vVvA53DCNUnetYzTRIlMPkeJn8BmS5ATa8FGi8HDZ6mCDbbAyCxJS4sFOZMMRnnGoppzIyJ6O2IcF/AcHZ3p6dM9HR6e6pTJ1et22SR7TLKhyKJoMIdcljUSskpDjda8lpeW9f3vv6eV1aZC1lcII4orPYvcuZ6RSe16mErmlyNO0qGLSUsGJX8ajlTGIbiw9dlgL7W3+1I+8fe4bd/nk//e3gGHjAM94BP1g4cHGO8jDUeTGpJdqQTzuH6rcy5qh+4s7OTxzcUMbWmX8WisiXFiyFSC0Eu/zblQ50GOe5P6EHLl8JKg6IEp4OeRmb0Cq1LSBRbP723o/gTokmRdFwKjP28gOfl3gZHJEdDLxw0eBZfy1vA2y+jTgLEcNFAlG6pRKdSslZpvilvLhm5uLurezoZurq9pdW4B47mhIgR1+4WevTjTb7hRf/TsQifnhQZjU2FsIFmuKptsGyP5xkqTW89l/ei9LX3/7ipGVFu3N1q6dWtRt++s69btTb3//n1t39hWo1lXn8+rvX5fF2wa+wcvMWZPdM5Xmf5goAH04XRuxGnfDgZD9aGXzJUco6PCp99Koy6rVDTiNmg46lDXvprVUjVu2GtZ1NJcU7dvbOjmxqq6bEx//9d/o7/83/9Gn33+lJZoKDTWVJvf1sLqba1s3tHKxi0tra0rrzeo41AHhxxOnj7UF59/jGH9ETfjDziUPtSz5w/xH+kZaS+eP2bDe6aDgz0dHx1yQ3Wqi4sLdbuuT9TGJpvu4oJKNruDgwNkHujs7Ix6DxSzKsPL9NknH+lw/zl2bkfjQU8MZFUxiBfmF7RzY0c/+P6Hajfb8kP+GMN1TBs4JutGVIyWej+NN1rhalhdBUjmmXAZywmwoBAsGadmpAAkKfrcdgjnfoxI1ATwBAe3lgY9D4GxlCkwBrr0zwG32OdcIpSsaQP69eJoT5GDUuQgMuYrQukHanQdK1elUVNBL5yzyQ+pU15t6pKx9mL/XLv7F3oBPn/0Ug8fHejp7ikHngudnmDAd4YYE2MFi6pXTdglWpnLtMlhcWelpnsbDd3dqOvezTlh63Co7Or0oqNPH77QX//9r/W3//ArPX52yCGKGREbssq8qhg6GzfX9OEP39cHH7yj5cU5VfOgydFCf1Quoo0D7yuP0yeIKlmzfTx4F15npKdTX2ZG/bwvIQQYEoibmYLTAE/idV84kuQgyBjlTWE+XrwcYhPa64EUm7xcisNjM9/DUyA4Cxllh1QGURK+xEd5TBhZenkEli89MaUmDjHUJvgSj0cZvpog4jvIw7iOZCImL99sWj4eDwc4Jeh3dpGcMxC8eihbUV5GvV7Xndu3dYt53+awP/mimCuvVsRLyVgfVXTeiTrvlRoWUrXWUAveZrOhOYz1NhcVjXpVGR3pc1GsoebjwddJ1peu/+NRbtYv+Pp9sH+o3WcvtPfiJReAfZlVVPDlcsScHDNfhxjtBeESmu9rLq/EGC8x+sf9joYY7xNcatjrasC6V4ywRSjPa3VVxf/qAt4b353S4bsT9YeW5BV3/KHL+eeTH70oNozAhBBVM/MXVIxqQmlSR6K+kJVMRF8APDxD6Rsug3rYH2C4D5kgBYAzTazoIr0EudhAT4dQEC4TbcxN+7H/aszTF3zmPVWHCTJksxxyczdigskyxVCRGwPGLWTgJiljM5xfXNYWt1n33tlSc85gG6vwG7uYxKaFkpVLER1czyDXZ8QiXGg24eWrP/DJP4FnRkFRJhO9LIM6FwO93D/mpv1IL/ZO9PDJS32MgfTxZ890xq1sDDUJYy8qKJpPac8vuaQofaMzmLIQ5IaCGXUAkJJa6eWRRHO5Dn2jM0OGAL4zenbRcV7/FHbiFSZ8vKXET4hNz4L7Jneep6R9Un7kSE4HbASivmYmswlSOdR6xuu+fou7znM9nLJRuLePI9BGWQhiOHIzWdA7xq1oULsVtbpc1c3tRX3/g1v64Z/c1Q9/+K7euX9b9+7d1t2797S5eVPzc2saF3Udnoz160+f66PPnuu8S49VFtkdWsrdUM5LBRuqVSt0h5v0D793W+/fv6GdzQVtb8zpBtjcmNfCelvtlbaq8w2N2ZBjpaHTzggDalcfP3iqj754oqd7RypiRXmtSbmF/D9POj8/1+npaRrfl5eXjPVjxtUehvG+fIy25ubVaM9x4ZQrYLiFMNbyAnXbaOt7t1Z0l3Lfv7OtjeVFDOkj/eqjT49pFjgAABAASURBVOS/13zSEfqvqt7e0PLaHW3vvEedb6uSN3TOBvZi96k++fiX+uUv/kGf4j/84hPtPX+ks+N9XZ4eqMstfc/BJ+F+54QN6lTu9/g0fHl+pHNudTuXxzrihtll+Z9Hy/NMi0tLtJfp7PRM+4eHenl6qWfU2/+RmDDmX+49UZ98PieHHFoYJtrZuak7d+6qkuXqdToaDcawmqgBCPIQQ4gwDxkC7SuoZqREJUdo4juNkMcdnjtYUJY5MmUhS/rBIjPnkAzhzGzo03CQMudnzGekOuqVKmOrKuOS4LxfYHSzZiA38KVucHmq2L9UxGg/O3rJQeaScdRXny8MOQZFicFewldrNHR2OdDnD3b10198oZ//6rF+8dFTff7oUJ8/PpL7n3xxoE8fHOjzxxgYL8/SXx46veyqw5eJIg4VNFAjH2qpGbW9mOn+el3v7yzq3s6SFucrCtlIHT7n+1+1+au/+43+y9/9Sp8/OdAF56MyqytvNjW3NKfbt7f04ffvaIdb+0bNqKW+wU0b+Rs4vsskLy3ab5MYFSOcPJO1SCpZ00VfppzQA7XKkJMA0X3/NSCDh1WZtpTo4gT5ggIsAeZrj5dDaam8FKbcVz4lUhYk0gmXUzjNw/jXRE2CZjKbQpZok3cKJsqr+FcFRDheB2WS1dssun8FpKRyPD3SPhJbsvyyK4oWcGZ4zUxGQ5iZMwISZhUi/esemmrWbMmf8X19VlPBIXd+YV4//uEPdff2La2wXizMzaleq6pSYY1jDZDVuEio6qITGLdBZayp1mizDjbVwlCfn59Lhnu9XlOW5zKb6u17ErbBmHVliKHe718wF09YU090ft7VKYviJft2jJ6nIj7eYZeUXKwBDPb+1LZwHd1gH6Or37w7+tgefeyYAbJ7zK8eB/MxZfk4mNX7vz6fdpPju9M8/F6ifET9XgL+j5KZCZraCl/XwMwzC2nzCj4prngEV1QkDgsmL3ECvl6+GsCkQ/Pb8uFooCEDfYTxXnBFXbBxl2xg5KKBJ+W5+JCZ3IfIYxoMCr08ONITjPZ9Nv0Lbtr7g75GfurFCE/MIZOFirJqXRmf3iu1uhYX59mQ1nVjZ0VZHoFNWGXiQjIVG5mMJSfxohyxiDnGKlO8UMT38AxJX9eb1c4n6ZBP9J3eSCcYI3sY7c92T/TiZUfHZyMNSlNhphIrsgwRXyqFMylSfiT46nk95nTYRJOnNs9CUGp3EiKL0Zg6l0iRmb+h8hDm/cZnsvlE2KOEYB6Z+dt10esOsid5Hk8NwZQFyscPCeEqr+hX54n4r+AUJecbRwp8Zy/0TzWO6BCRGonREiyY3p+1SqZmvaLFubY21lb03r0dfeh/Nu+dm3rnzpbu376hnZvbWr97S1v33lF77YayNsZ6tqDji6DPHpzq6KRQDA1u201jbq5VH2toHVlloMUl0/vvr+nDH2zr1t1tLXM7X2+31eRGuTLXUmjWdM7tzENucT5+vKsnR5c67WfqxbasuqJqa11zizva2H5PG1vvafvGO7px65bWtza1uLwkC8amMWScFGks+uH07OwUo3WsFoeGSqOqrFFTtZ5zyKhrZ2tZH76zo5/cXdOPMNrXWhk33mf65NGu9jpS0dpSa+2+Fjfu6NbNu1pdWFQlljre29XDz36tx5//Rs8e/FpHu5+rd7KronuibNRVpRyqGkeq2lg1K/CBxqqCCvRcIw5FA4UIyr5i2eMW+FJnGPiPH3Mr/+SxLi/O5LeefT4xvzw65tb4pfYOT3Tsc3fUZ+72Juj1Mc67qlar2rm5Ix9jey9e6PTshLYYKbBxZ5WqQl6REVaWiYgMg9kCYTPGgGgzHwtKYV1z0cPwyCQzUyCPf7HIMQqSn2fQQkIWAjxBLsXfQaYKN8+NRkVNUK/lajC+/DavUq1piCHeY23ytaZB/wTWEA276RP6mLVpNB4qWqbWwgp9Vlek3UoVGjNej/w/YntxqpPLoY67I530xjrrl7oYmC76uc56uQ7PTc9eDvQRt+6/ebinz54f6tnRuQ64QT/l68sFxnuf/oqjjhr9S21US91eruj+dk23tzMtzmcKWUsdbia/ePRCP/3ZJ/rNp084LETaq61Kra16M9figunWdlVrq3Oq1esK1NvgEIhordect+gMryX8i0Zcz6s1CE1K4OuP0+j6VKPMgrIM0M8hmEKQDN8RLEzDTgOTTDLzgL6lu55nFp75r4sylAgh08SHx2Zt6/7rvL97zGUBc/n0LOt1CeQNJGjA248mUBaCArAM+u+hi8t3uFxK1gyTOpRaWlrQ/ft3tcEa2mrWVWNu+VzLsqCMddzwh4Wl/7zs/HIsbGQpqzKPGmo0mxjsoNVQnfXQjfVgAdEGxHo0Zo4NNeBLVz/9Q9GOhtyOj/mK2bm4VJevVm6sSxX0CipLg7+UXwD6DXsPG8UN8T7G+ZC56pcMXfb6S+b65bDQeX+sM/8H/L2helj7/u8YoretQir/v77X673zXej/li0xKxjf+w4YXaKE62qQQNTMZGYe0uStL/lQeSZElzlFkkf4O/J/F0n6ztxvK10yMxkLm3PKhEuh1KwecmPcJ2dqjsRgvB3CFy4yiQomRqnhcMREGrLBj4gXihgQJdCU00wKvAKLhiwgMmPbyNTrRz7Fn+jps71kvHc7Xbnx75+jIgas57GQkSVTxgaf5zVV+XS2uLii792/n/7KQhXjIvB5K2BwGwtWoNzIgaEshhoDD4sNNTqgu26a8bjxnoz1kcZsxP4rKaPRGL0GOr/s65hT+8l5X8xjFbGKzrlKM6ApoqJJ3l4OJRep9QReU5IxggQNsFhmQUpXFhj9UinXZ5wOOYRhdnn6iotQrgE5EDQVKncp1V+ziPsJTpzADXbUl8OT3KfIpI5XoixLDMlSfoCItOUkF5yJaerjiXhKw+dxyrdEyk0e2o++EIW7LkkRbxf6KYBaxbQ019Ddmxt659623sWgvrGxppXFeS1zczPPIu+Ym1vUGgbs6tZtNZc2FBorGmYr6sQFWXtTzbWbGN7zKkKmwgqNB+fKdc4NegNDfUff+962NjfnNddqKM+qKspcnS6G1e6Ffv3JC/3tPz3S4/2hOuO2LobN5PfKeTlOe1WMsKijS8PoKuV/1/vsvNRwnKuK8dRottg0RgBDOIsy6jfCuO3yGbYPYjFSJTc1ahXq1dJiu6ZapaBJBrRKoZdHR3q4+1JdbqLUWFVr6bbml27xpWFdxteg/d1dffyrn+qLT36h/WcPdHLwhBv0PdnoVJXY00Ij0xIyF1s1zTcrmsdIncdAnaCa4q1apmYlqJmb/NdwqiEqR88mfG2M1hID8hzD/ehwXxfnZ+gVuSUrNBxFnTI/HjzZxx8QL+S36wUG/QhkGOOZD3gG9enZmfoYpFFSXqmp2mixMbcwMBuykIuXQl5RXq3IN3bfMB3jGFXEUiWIlFyCKH8DaCIsaL5W5FnQxGCvqFKppHCWZbS56ZWLioytStUwEnLNtytqN3O1WxUM+Fw1VCk5tFhmfMWbVwgm/33WAuuiubCs5Rt3tbxzV3NL6+LSTsfHlzo8utTey3O9OLhQdxxU5g0V1DFW6lKlocAXQkcZ6oyZTOcD2q071sHZUM8PLrlxP9LHX7zk9v2lHu2eQR9x+yiNh8ZBYaCScdIKA91YDLq73tTNlTktterK0O0l7frTTz7X3/7sYz16dMSXHalea6lZr2p5vq5bW0vaXpvncJhRl0IMGkXWD7oEn5ajaa6Hdc3BJpITxQgZoesgClVXuApcZ5qFNXGzqPsTylffEUEziLCSi+k908nMZGaSP/g8eh2eQLJ7DmmSLiL6kvMGgMRQ4z1Jn4SJpmdCE3mjg0RfHxlI8jXTw5BEa17hui4QeSL48uNygZfvQLYAFN4euoYvZXf2SCFRQROYfDqUvCIUzRyKBcaJj5UAjSy8vyQMyuyZlT2LzxQpkZnkwpDKRZD7nl4yn6qVjC+cd7S2uqwGlxDVasb8M2WsKTlzySjcZXR7A51xOO1wiz1krzV0q/s6wzrfYv2t1WqMa5hFa5b+ol6UPWaPHwx6Gva76l2ea9Trso73uCDo6/Kyw549VrQKyFkvgkq+CBdghFHep5we8/eSMi+7Pfk/ou8S7/K17xJc9Ec66/R0jm49/78oKDdapkjbyiuIb8nX1Bn+dRD9F328P6dIE8TDrhC+x6kJrekE/T6vSa98o4RpgV4osCm87cxMPCBOIXzTzJlZipu97kMUlAlSmoSnSYXid+pHQ+rbgFK/u+fLdfg6yUa9LSWamWjaBIkJgogS8KTt0GmwuCf34YC3lIn6sUAU3GinP7E0HGjMRu2LmCLTmwZwGbDJQpD55gmiMam42xsWGZ/GRtrn8/BLbqfO/R+0MRFLbusjE9QwZHPyBWAhJ39Nleq82o0NbS1u6cM7N/XOekMNyqwmhQv0GmMgjxUxxgtkjJHlGOGPiCc/hYdTI911nsDThtRhOBxicI1VWlDSlclbiDB6aAqv13V4HZVaRLiYQkYbZOiVlyJ3CS2S3WShVFSpAoww2FyvmHJ5e0bSiJjx4nFv1jlTf5JEQgQuFT+W9ApC3Bc0veYiFMqGPWeB5FEWpAxBeF6oVJYJE2OdILpHZMwgeB1mJvflQqZhM4P09lBySKY+ZFWkrJK+DkTqtYoW5praXF/SHQz1u7c3dWNzUWsrOUZVVJ1b0EwcnAppxEJbcFisceM419imTm0MwSWpvqSyeUNL9z7U1oc/VLa8SrypImSiMM1VC/3FD+7qP/53P9T922uab1cxaOrKLVP/YqCnD1/qH/72U33060Pt7VFa/V01Wu+r1rqvzZ0fafv2j3Tz3o914/5PtHPvJ9q+T/jdP9HKrftaWL+r+fn7yvNVDYe5epz2+ozpy4sTnZ8fS5Fxxdjc23uuJ08e6AwjuGnSza31hFYjV+fyTCfc+rwcBT086amfzfHl4JaWN+5qaW6Tiuc63j/BSP9cz7j9Pj58we33vsrRuZoY+4vNoOX5WkKjIlVDCaJqtHeNsqoJpjqDoJ7lamDcNvNcVQvAVKEfcsKVrKI6aW10ajaC/GBRrVa9CWXMA7pNlUqLG7Ogx09PdHoyEFVTyDJloNPtYOCfi0nJ+KDqjLEsryjnS9nS8prW1rfUnltEVs6Yz5RXqsqQL/QqJDZeacxB3DHiYD1k/vrGPRoPOQCNEsbMfZ/nJWkFPJE5lZE/y5BHnfI8UwhG4TwoHDEuCg7y/cGlalVpfW1BG+vzWlyoabGdqVUZcJAoNLfQUqO1opI2G/MVsaAcay+ptn5T9fXbskpbJ9T3JbflzzjYPT/o6pxDWo/2GFJ2iQ4xy6m3l5/JiJccgoZxiNE+4Gsd3YhB4Qe7fr+uk9OgZ8+H+uLBhT4Cn+329fBgoJOuGEdS0ekodM60FC91tz3UvfWqNteaqs7V1MnKdKj7xS+/YMw+0slRXxZhfrbAAAAQAElEQVRbqteWtbYwp7vb87q1s6SFdp22EG09QSnTDJFwpM1nIAhFyBHrKZDDFKBehxFPMJO+AWZG8gSe32wSNjPyKblZ2RPf0HOCWaIxFow+9HXLxI/nJdFA4GW8zIK8v81MZkAAH5ZXj8mpmrnJ+kOblIDCKYIxTtkeuGIiE7lQirSoyFguQPS1N8HzlprYKJ4pooeIG9AbnJEB6HWkGDow7FLbX/lI8DS86YN+5I3UjZJQK6MvI3MG3YiVZPR6ObP7njfAa+RxGoVPvGtv87CX7b4DAlGkeQSQX19Cxhyr1Sra2dnW6sqy6hy4/bAfWHMCOgRyI4b2KjjgDtTtdRjrR6xXpxqPu8pDoUaNedesKs8ZGUEqY1TJvhlLysQfs1/3Bl31uFnvdy417HZZZ4aKzONO5xwDvKuxK8p8Ky0jbBp5PvIP8fvM3S57eo/b9U6/z2G4p0u+Al5ioHe6ffkfvnADfgAf7Jp0XKCqQbIw9U2vu0AUmpdL6F/ucQWmoL1FeyeksGt1Pc3jvzu8xr977pliv4eE/2Nk/WqHmZlyNpUsBGUhiGE3bYpJKOJFqJFAJMWBJzN7DTKoDAymlwp26mTwMrn8prpgcY0+41Jmg9UUQgZyhSxIyIpgyKTy063/ffYnT1/o+OiM0/JALssnamQTDhZkWSZhQIS8rmq9qdb8gtY3tvXO+9/T6sai8koh04CxOlLpmzIGYMlBoiS/b/JjPoP5xj7GQC4cbPrjhBELxxDgswCMnR+9USuNMOxgTW6korwqM1ABiRL1tW7KySYtllKDLzPDKDQF6hNjVMmCX1BWkh+kCFOCvt7BIjMTIhLIJYPdjLcXSfj6A1UBjiwEZWQKEAIvB1FYJ5lQRx5yQJQZjCmgV2FR2pRM8Pd+XFRGv9a5DWy1mlpbX9UNFv7bd3Z089a6NjYXtbjSULOZKS3mkgpuTIbAfyfx+PRc/VGB0bcgN/QGRVCHrzaWN7Wyvqntm7e0vLquerOB0VFgzEor7Zru39nUj3/8fd249YGW2jeksq6Dw0P9EoPnb/72I33+xYGULWp57b42b3xPN27c1trahtaQ1Wq2mDs5G1AJCkX6TxjhkbHDvqNWq6b6fEP+qy5Vbovm5uYx4Be1uLikFnpkmanGBucb+8nRgU4PX6rOLdStrQ1trm9oPIw6PDwTX3j14uicQ12F+i2qWWsqp3MO957p0ee/0eef/kIvXzzmNv1ANrzQWjvX9nJdm0uNVMd2NWOsibpF5maptAmSv2BHKuhsx4g5MR6XitzUmzIFBoQjw8/M4xl9j5wKfdCa18LColZWl+iPGnLHGvQuVVBvGpdNc6DD4zNdXPSV5bncHR4c6PjkWD6Ph8O+zEcYskNeVaM1p2Z7jraoQzdlrAkBEJF4RXgL2rZk7oyZk6PxWEM2VMcIf5TWGYx2wmMwAgX18TmV+kRCiiTGsZnhC4lCmiPKDwDmXxIqUrNV1erqnBbm69pYW9LS4rIazXn4M/ncLA3d8z43h3NgTYED1LgY6JIDydlFT6fU+fiim36dprSqiliRf55n+aF9CvQesJ71oRXiBSTX09ekMe0/8QvWoJIvlSOdnZ7p4OBYz/cP9XTvZfrb7OfcDPY5xBUcHvLxheazgXYWq3pvs627SxVVbQjfqX712QP9428e6PnJWBflvMYcLGpzC9rc2NLW1qbm2g15M/s6U9IuheUqLANBpTmU6uzWYhQD5gp6SzfL85bsb8nmuvia7OM4UoSZyQKwVwiEQ5B3eQI1IRIFh8I0wcxjpm900VPTywNfQUQB1yf1pbcP8VTWNU4zk5nJx3WGIWlmmvC43BkgffnxpC/T3jIeKcLnTJH0IZLyIZA92vszBFPIhF7CQZe3qPsOSDyzXARfe5zjCjB5WQ4R9lvxBb56Zsj3chxprtM2Xu0xN9yjPuPx+Fy7zx/riK+AF+d7XDBcqGJj1asBMYXMZvqUNC0gv+/XQ27Wfa3p9y/4Sneh8bCngou1Tqer07NLdTrMLfSwVLmgSKEsc8zDKF/vfI75r8UMuE0foIejh7He4yKlxwGiC4Z89Rxz6C9Zc16r+G+NUPBv5fmXYKC3vN+/w6LD7ycLhX4/AZP5g4zvuF5I/CN6UuW8rRwTvXxeOa6GGkkmmyTy9vl+tSgRf/15xeeT0sW7LwZ6wYY54iTrv9YyZgONzJpX3EolhMwUQlCWSfKJZYHTsNj0etrdOwZH3FwxMTkNj9mkfaMuXY5lsqyimFWlSl15vaXG/DLG+rbeeW9H9UaJClxHufGEse55fXN3eDgZ62zyhYOJ6bdxJYZAdMAfQVmW8gnrizFNkiZ+CtMgkfqlsCRPw+Px2plsGsJ77fF2MZXyhSizqDwLhGGJhgxLi0mZoiwymkiJyYf4dY85nxLXJBQnEb3uPO06vL8DeQPtjSeHUr2oFXUTGvnzSso0N+JnNA/O4LQph677Tn8TImU53cwUgiNghFfUxIhdXVvVnTt3dPPmjtY31rWMUdheaKnSyBW4dSktMEZM/bGp479z2B3qzH9l6ayjMlRk9brGyBwUGQZ8LmVtzS0taX5pWZVqlduYsVrVTFtLLd3dWNAP3ntHiyurUiXHoJIePXihn//0oZ48PVajtabNnfta37rLGFtUd2A6PDrV06fP9Omnfuv+a/3qlz/XP/7D3+tv/st/1t/+1X/mNv6v9fN//Dt99Muf6ePf/AK+X3Fb+lh7L/fAEYbdSFlW0w0Mpju3b2lzfU0Lc23Gg9TnNj2yWVQzk8+fMwy/UazqtBsx2nM1mstqVFvq8Rl599EjHe090enRM3VO9hS5UW/kYy22glbnq1qZq2uOK3WGmXwsj4uY2q1UUJGQc/sUNC4tYYQ/HEtDTs2ce1REYwg4gmSZaEiJtleo4tWU5RUOH22tLs1z0KmLnBoMLyUrVRRRL1+e6uysh4yArKiLy0t1uRkesbkWrAdBSERunlXUdIO90VIWvBxTlpFqIq8j+tCkDhNf6C5GWcElQIEVXLrPWjNm7o6Zt258j6GPfF6zZoxJ8/rLTJLJQlAAbnwruaBqXmNclOqhX72a6U/+5Hv6sz/7E93jsDjfXpBheMsqynKTwlAhG6rqX3cqLQVrUF+p2x9zW1fwKX3MjXmmQD9VG/NqtVdUr7uMHL4CDMEAjKhflLkOzAfX0etTsO4UXifmYel00BsM5BcZL93IwXjf4wukhy8uu3xZ6qocdFRXXzcWa3p3A6N9i3JbuUZcQjzZfamfffxITw8HGjEXau1FzS8sa5O5dWt7U4uME6YV9ZAMZRLQzFterFeRC48oBgb9Ghk5E0SYJcGvb3TwfWP664lJ3FtkiV5wUpTxSft42/kgMeiGSHOfdEthKeAHYIAkOcxfmrhIfR2T2Ne8mQ9K8HTjdQ1OT/LQh5TZg2qz4JWPWgq8PLcUoU/BnnA9/rok2NLjuWZIhG94uQRTwX7pe68zJn385UVCyILPBUuaK+mSdqAUchavlvuwvv6YUh48JbU1cUP2+wpf4bIQ6A5y+hhmPJfMy5I5WTAfB/2BzrlcOeIAf7D/XBenB+pdHqlgDMfxgPM+Y40Lv+hg7KUyaC8fhyMO+v5764P+ZfoVmPGoy8G2h+He43KgA5gLKJ1lGXOUnEk59ydtEUmLfMkqC9NwFNXn0Nvjy2wfDLAxRhwmXNdYuu5KddQbHTJT6sy/zjSjuX+d/i8dpk5vUoE2keNNad9AC9+Q9s+S5M2b+vefpbQ/jkKYBzIqPUFqARk/msK7OPLiUeRHU2dm0xDT3BmmMacibjKJmah+mh4yiUegYPOITGDvaJ8+5KSUyMQSG7ThQ2Wil1ku7DAdn/f1dPdQz/YOdHp+oaFvwMicGe3RckXfaDF+Yt5QVmup3pzTzu113b6zrnoNrfnkXHLrN8YwH2GNjLFExkzKApQYDTNEwsYmyTKjTGJBlczsChOCawyor7dFdH8GzZzNAlPf45MaUztlyMwzwy+V0Z6TtjKVhTCaJOwcqM6PFpZRvsPjes2ZGWn2ikYcwqv4tZBzBZkc5j5tbEaMPGbQCQs3q1NJG6e6oQlkHnsNKW1W76nP6iwh6yvQm52ZkSVihNEOWab5+TltbGzo5s2bfE69qc3NDS1hZM/Nz6lab8jyHNMh05Bb87NuoYPTnvYOL+X/C+QTxsjz/WP1C9Pc8kYaOyduHI4yVRqras5vqCS/sZGwZ6h7eaFWxXRrbV4f3FzVvZu3ZXPLGrBp/NNP/14PH+yq1bjFGPoAeasqGV9P9g71xZNnevj4qR48eKQvHjzUw4cP9fgxhv2jh3r+FIP8+VMd7b/Q8csXern7VP7nEV88f6jdZ6Q/e6ynz5/r0bNdPeTL0e6LlxpwSzrfauvOrZu6f/eOtjGglhbaamIwDrnl2X3xQsfcGNUXVlSEthpzm4yRig4PTnVE/tP9/aRz0TtWozLWUjtoY7WpGxsLGPWBMTVSn5uj/rikTUyjmGnEnBmpgvnlyPFzedwxxiAtQ0VlqGKWZYohTygYLyVjJIJS8JdZkjdkvoyZN0tzTd3d2dDqSlv+qyWX/p+QML963VEy2PvcZIm8eSVXg68MnqdgPfDBbjI16i1uehdUqzU0Jp+vRSFjfEqa7psy8lfyqnJ0yrM8+ZnPDxlckyfiOUrGZME64+O4oMNdpm/Evg6V0BVMhvwMJP5Swtbn1jtqOBjp4uxEeUW6e29H79y5pY21LdUbi8rzhio1b5MhqvfQbYCCI2TlKka5huOcMZglYz1vzGvr5j39yU/+Qv/u3//f9MH3/1SLi2uSGfkKFeVQJQYJnQTJmGlowlNS4WTYsCCUzMMR+vun+SG+H6gGHFLPOaAenXUZ/6faOzrVBTeKfT7p9xnXw/MjtTlQ3N9e0Du3FrU8R5vRdufnQ33+8KWe7J2oN5YqfJVcYG7dvrmt29sbmqsG1ej1ahzhj1WxAoyV21hZKGiyQv7lyKyUf4kwixIzUmhOgLfhXQdRf5zk/hQe9ayOKSl5MzqCUvybXrFM3LCaaC4Q01pCt8tTgpkCIUeKS2IVpS5BGW1hZlAks4nv7exrGgJ1FdabnPM7AonuvwkkIcjlfRWeJhk/aXwH0+vO2xR44wBDjuMVj/NPEaf+q8SvhMzrSktEN1DLSN2QDVckb/QgL5PRJiZXJVCe92fET8ny2AQEUwC1UjCQL9B+CVACGQx5Hh8OR/Ib63Hac0dpTg37Q/W6XebWOV/Nj7jweKLnz56m3z3PQqnIFyq/NZ+gg/E+YE4NFdnz6VzKLtF/pIK9vMCoF/PH2NsdxbivS8b++XlXg34hYw3L/ATqYxWFzVCQthAwyyRjDrPWFXxJZLnRYFTyFX+kwWCM8R8VoRttFpRqKckF6A0uQHN8Od3jDpL/2B/GglL9XF+H3tp5zd+a+b9Bxn+RKhl95BtgxkAmyOlWE2Nbr1xaeMRAhsS85P32vuAONAAAEABJREFUTyxLNkImLRv0EPjmWbIZWRokMznEMAosY4owCiJppTImknR00tNzboie7+5ys8lm0+8zaX1ijeSbcmQSKqtKGO6h2lS12VatVdPte9u6dXtDIYyYgGMme0yFeS1YV6T0skS7ehE1M/KYzEzuEr8HrsGTTHaN8hZBijfaOFDPLJiyEDRp6KiCG8AxUJo80PX2zsxkZpMMqU6T4FfesJiZwhQ55echS3G5Qz8BHo99BWaWyjGzr6T9LoQs5KpjiLfb7clN384N3cJ42MF49Vv1hcVFbibbqjeayjHUxkVQp1vq5Gykg+Oh9l/2ua3uaP+go1MW6v6o0PrmFge2trrclJymA54p52Zz7Iszeo+wyjrdjqocmO7d2tafcYt67862YtnRLjfhf/Wf/k7FsK47tz7QwsKSLroX2jt8oUe7TzDWH+gpxvj+6QkGUlf++48jDFafGwwmHowaDJgMoyeUGHG+obAJlaOeep1TdTtn4EIX55c62D/So0dP9eDREx2dnpLLNLe0xE3+tm7f3tHq8gK8HZ2enWt+ZU1zq+tqYLQr1Li1Ptbx4TEyO2xmQ417p2pkY20sN3VnZ1krS035uOpieF6yeV2OpMtxpm5ZVZ+b+gEb0UgBQx1YpjEorqEMbGa5o6KSja0kLeKL+cieT+2MeSfFaJJylYzbMUZ7k68aGxurWkJ3vz0vY5SxcV50hgpZJv9qMjc3p0q1Qt6CNWGogt2yYLNstefVbLaVZ55GPpVKF9m+2crjUh35bfJXazUFxq6ZpfEoQ43pk+iEZ6RIuGD9cSNszMY/Qk9HURRIlVzHkpD7A/QYcksw5Mbt7OJSX3z+uU6OD1XJMw6TixKXAb7GFIyhPjeEfggZDM8w0s8U6evM5pRXFzVksx9zMJqjv+7ce0/vvPc9bW7f1jwHwlqNvqHtXa/UfJQ9098ImPE2lJ4+E91KjWNJOYUGtPWAMUfXqjeMfKkZ64gvGE+5dd8/78n/usWAeTCAoRr7urdW1ffvrGhrqaE6RtGArwf+/0kcHJ7KmFMLy8taW13hsLWlWxuLWmlIy/WotXZF63yhWV2oa315Tmsrc1peamthsaV6o0o/mTIM+YBeXgVRJykjmE9h9CAw2hjKqy8Z+oO56OUw5nw+Rh+oVyWZt+xVLAXgc6rzFowFHx9kl/tOSzxv+TIzBQsyM80c4uVyJiivwqIQT7NgCr72Av1zOAZcSZskoIC3lRebfPqQ6YT+rp1Tf0/QDiMM9XPWLv/60+XCoMt8uex0dXx0ohcv9rjkeKwDbtcHgz5tFxUo0mibXuccox5gfA8GPda3EevLiEN8f4oB64aHeylejHukdzkQdFmTOzo773BrjsGODiZ+TDKEmxEgrjTppmFNXIROk9BH1D+CCfnq7dxXkX8NvNYCNO1r8VcRb7WE9IJuNLMln5e8P0xf/ZHT6DED+hpnU/rMlzxkvN8ekzz6LS6yj04Bp30TSOSB4y0fbwA0VoK/yZ1owhF2unspZh4DTBQ2RNYOOWsC6bOHpBT0RefVMI7Q3gAym7lcI900+yGSnsimOWKzHA6GnGL7TLpxWhwDeeTcPmOkNHGDxwn7UxIejEoM9VM9e76vF9xynrA59Tmtp4WWxdZ1Cxm5slyhUlOGgVdtzWlxZVE3b21pebmlkpO4WJjkqpdIJuz1ild+Wro8Qb65OJsDAuINEIIQ0UfonHxIpOjrYaRNAKvI5p4ShQgPYamkbQoOMC4zTjnc8wXMCDjw3viYWZIxS5zkJ5ba02OR9OgEfIEossjb3cxLiEpu6mnqu+dIaVcvp8wwIRreDAQ1C3/Z9zTHhG7KQlCj0dDqyqru3rmDkcrt8s6OtsHW9o5WMFIX5he5aa4qw9AaYkCdHLHgn/R1dNzT+eVQ59zenlwOdD6K6vLlxOXd4nZ+hMFycHgkN6oqdfLXcmFDyaya/qFePNnXve1F3dpZkVWk3ZcH+sef/kyffvYFB4RFxsuGRuOo3b19bsR39eLlofYxkC+6jNtxqchakjebai/Ma3FpQXNzbc236mrVc9WQl3EbKW4pIzdBpRvs/lWpGCli6EXvZz4Jj5gH52wuu3wVcLkX3I52+j1VG3Wt37mv+tq2BvTh3OKSNrZuyfIFnV/0dXR0zIbWZbPqIa8vFV21KyNuSNu6f2tRC9ymkqAun3cv+oVoImAYexjmMcfYzhUVJsaUTCUdEn0cOIjLfTDzI/0Uqa/kvJG8ks8ZufOhUEQOm6VGGLkjjO9GraHl+YXUHl6KyN+HXqOvl5YW+WKyKBfvxrO3hdwhZ6E9p3q1ppI2Kry9OPCMabvRcKAxKKBXuZ1v0T55liUZZPPcwNCLirhgmcxYC4BkmjhPd92jSub7iL4YYlCMGFdp3tHOERQYwkMM4hF16nEF/fDBU/36l7/R8+fPFCpVicsA1eYVralOp9CgF+XGfacz4GLBVJnbUGtxQwVfJ8RYa3IIac3Pi8GOYX0JOvQL9UHxkj4gQa6iq50FU5aZ8OQuavJDY89C6C6NWe+8ncfoSLNqODJdcijbP7nU85fH2n95ivFSqmoN5awrzZyxsbWg9++ua2u9QRsPOQieaW//QCccHJvtBS2vbjLGdnT/nfva2lzV1tqCbm0u6O7mkt7ZXtEPP7ijH//gXf2bH/1A//7f/lD/9sff07t3tjTXrChnrAdGVZBkqc0z9A2ajRlTlPlPFC69GEAEp49N/eRNk1P4t7ziaxknzNGJyODRNJgSjPKVoKlzDtRgLMRYQPM47e1xlSKUQIImciYUj5Nr4r32nuS/IqWowerAcyHTxHilhymEGYSLUyhxkDP5cucDxP0vwcV6LiVOchDhjY2hV+4Vk0hOY4glSFQ18Ti/B8wMfQLjz5K09HIDYIaU2yU4NHUe/iqMVJff6fV0cnrGF7YLnZ6e6yV79+7uPvv4ixQfs2abBZmZgoTeJV8DL3V5fsL8OuPm/XLyKy8Y7uWwz4X6BJzyxaIj+dcp1lK3Kc4vuzo6OVO3O5DkGjj0mksUfzmuUoh4G13lIX6Vdi1wvZqJHNFXoPwS9EfuvH6OQI1tAtqfR45vq3x4YwaT7LWfQCxADPJCzDw1EM++AvMBwXCwBNPMeWg2FpM/S1BKIWYyz/vWMPJ88+McxsCfQEmjIPta38xkNoG+xplN0o10gvAL2JuhCT1Ict7Ay3+Pmn1CPoN900I9veZY9EuQ0kh0PzIboy9s+GSULD28PBBkqc1MZiYvA49wpIiCjX3IhjLUgE14hAFfsgEFSXAz8CUP52TIopJzrzSpg4F+cHiuF88Pdcjt0AXGzgjDzHURK5DFqDxnA2HTrzXnVGsAPvmubyxp68aK6vUKqiKtFGVp6ohPQzPihBK9dorI5IEDBWDwMNlpBeLU0XlRVYEB9GWYGTlEmkQQWILM46YMYiBCVkW/+UDq1bohdy49pjZxHodTZ0CMzCyBVyK7vh5wP7o8apEEEA4m2JCH78ZBngeJJ8LjgAVWCLJEcV0c8owO8+YrFenz6A2hV851+ya84kQGda1VKlpdXtHNGzd0GwP7JriBob55Y0drGOut+QVVuYkMlmvArUz/7Eyd41Odc7N+Bi64Mu70Rupg5HYZAz2ZLM+1vrqqahY0whjrdHrKQkWthRY3yBjLKBjH0uj4RCvZUD9+b5sxUerzpw/0+d6RyrylufllxuVQj58+1oOHj/SUrzpnFz31uXUtyqBataUWY2se49IPg2vry9pYXdIyZTQ5FFQZtA6VA5Xc/BSjvgrfaPh8m8YHzRtMCvh5bsqyPN0IXXIQyKtVbvMvNdJY2eKqivaKrNbS4sqGGq0lDLGO/Gb0+Giffhpy+0ydxpcKsaOdzbb+5Hs3tHNjXr3euc4v+xiHhTqDqB4G3ajMVDCJIjfrSp1qEm3m8K6Mkhx46fGwj/OSxOQzztyP9H3J6CjdyGFNEIhu4GKsD4Yj2m4kb+OcMtr1mqrUUVbq9OJCF6BarajZaqiEaYzR7CqURal2q6mFhQWUiOpcuMF5qW7vQt3Lc11enPEl4ZJD/kD+K3V9DjUjDHo3tP3rGtVSRL8EBWQLZ4xT6khFUDnFS/koL9G+wOgdcyAbgaHGbPgFa1BBXXydG6LPkMPamK85I9rO//OVx0+eaP/oSMqqUn1Bls2hSx3151WM6up1TRbmVFlYV4W+iqqgRyZZRrsXfInp6OziWJf0zQDdZaaQZcpCjp6Sl1+jvRq1mtL4YKzKFQeudSQe0d/hOo69zUFRSGPG5Zj+HXOj7+P04PBEz57s6fykIyvQi4NPJSuZa4t6/511DPIqRnupi/NzPeOLpVUaHDJWtLJ1UyubN7S6taWVtSWtr8xrZ31Bd7eWGVfLunfnhj54755+/OG7+nd/9gP9Bfjh9+/r7q0NLc/XVakE+i+NEq+eJi7KGEOoL4MQCKdfmyB89UTBM4He0pGF1qA4hHrYs5XTQKSkCQI8MChAsQTnS0APo21nbZx8uJMi+N7eJf6kNpQDvxg5EyQJvCiFihkg8tqT2BPFFKMJURMfXTxsrg1jwP2McZDnuQIdb+QxM5kBTZHCkpnJnRm+wyMJxDWB4bs6Bn0GQZsgqUHxlmoSoxLB0G8CMR6DXB9DF1J5orwteCu1jZHJlFwKenQmSESAJ3taSfsO0qXEhU4wpA8OjrlRP9HR8ZkuO32VTNzoupHfzHN5jJKYH0cH+zrc31WPtaALht1LltSe4ghjnPTA2mFurOMP+dp+cnKuFxxAD9kjxj4QLCQdJ6+A6kZJyEexVJRRdQdUVIYtgskTE8MkfP2NmvQh+ZzVy3BQR30J3roO0co+Nlycmcns63G9nD9s2KQ4gcl/aBvGpIeuYN9Og/Dt2P+V+/duAR9I3nnuMxi9vxIIJ0OyLBmTII3Ya6WRfi32FkGXKpUY1367NRgM2IT7GnFN5JuQmcnMERSYcDmGlw+GNPhZ5S1U1O+X8hv23d0DPq2d65JT9Xg0UsnELbkti0yeDCMoz6vK8gaoqlrN2aTW+Jw7LxNK2zVVCRuLU0Iq25QFSp2GyaCJYyHx+k8i6Q2LgudNsbd/ed1SPgSYsamgUsnkd/Gog6DJm8A3PhaCzL7KG10QOc0spZuZguuJL5kyNogqxmEgHiQFaKxjhKRI+xkhM5PZ65BJZrz09s7sq/z1ZkNLy0v0yYZ2tjd0Y2sdbGn75l2tbNzEeFiXZXUNMMTPLjry/7jigFv0Q248T/jkf4Yx2nUD0Y0VboxLjFBvv7l2W9tbmxiwJTefXXUuMViymqrc+GZZkFjgh50LDKwut/fzbByH+vTTz7ixPkuGumVVPXm+p0dPX+jw5EIXvRE6SEWsMGoqtFOmel7RfL2u5WZdCzZWq+yrWnQUu6eKgws2lB7y+xiBI4ywsUoM0+gLd0Ih4ybSMMhnyDNBk04wBqtEIjfyBZtSVsvlBn5tflGr2zeF/aYTFJEAABAASURBVKjd3SfyzSvj5j7EPul9Dn093d5Z1E/+9F1tbq+qPxjr7HLMjWvEUM/QP0MXkxvFkTFGQKKPUQwvKhLmLQcJchcjIV7R5737U6Q0Xp7H21vkDaSlsYNlUxRRA27MCuZzo5JrkTZabDe0Q/+ur6/o1P9WuwkVYCYvIfmGhq3Crfu8xtymH58wr48PuZE7VrdzSh+eYwx3NOJwL/Tx33895/A29F+rw1otoaESbWGM8YA8U0SnIqUVZClT/E11EQ5WeibSx/AS8j9758bwcFzSJkGi7ys+hjCsn3z+hboHL+jnE+ow1sryNl8zbikWLR3sX+r0uAu/G+DkExVFfsFhoNfrknak09MjdbsXwvLgIBNUq1SU004hOL9k5jB805sc3YJO3lOuW0SHUmP0LDDcxwwQPLmxMiK8d3Ckj/ha9OmjJzo+66rXHzDvc21trOkdDO/NlUXVK0FnJyekDVVpzqu5sq7VG7e0tL6l5tyS6u15MKd6a0753IKaaytavLGpuZ0bWtjZ1trOhu6/d0sffHBH9+9tyP+c5HxTqmQDDpNDxmahkMZ7KaNtDe29ZkZYhN9Ux++C5v0fGevRx4Z3cBLqJacAJXtLEk4kwjzEfq9n1nfywFSSF13yKhnrJX7SizAKTDkko+9DMGWsyTnz3+NJLf2hXEAwJbjRRmjyeAOUBAFJPh5dnyw4L+Tf8fG5OWRvvux0uEC40MXlhTpcooyGJWPXmJcTSBQqycxkEm1hKjHKT44OdHJ4oO75KTftF4pcfMR+l/nX5aa9B/oaMq79/3I4PDrR8emlBsyHSHsKWYjiCQQtIVzRIKfH6w18AXNc75iU/q+vt2mB8DZMf0ge77sZ/pDlfGvZPuCuwWwyEM2+6stcuuFNMImJ+ATCpTpe9xmwlgCRJ8Lti0zJRhyZ4DEmIqdV9yOcTiD8Fo/BcwUERTbUwjddMGIzLvjcHbm1cyPFB0BAdFBQFohRP7IgIVOJgdbFkNp9caDnL15ycr/gBq6j4WDE5jXWGGMh+qLoedDfLMgnaovP8StLSwohu9orXJ8gU5ASjEICtSJK3Kb19FgJdVJflrRJfvSDnUWH6NeE5Xo4E5mM9jP4DMkZOiSjnTClqGRzEXyoPCmHG8kIUE1vcgbRzN8E/CFvvAYnmZGeyhOlAAuIM+WUnYWA0iI+gdw5P76Z8Vaqe9LXZUwRyOGp3p6BgMe/DDMSNHHmZVomw/d2998/Xlxc1Pr6utY3N7W4vKw2t6qtxSWM9GXCK2q0FmXC6OHWsOAGpocBuMdN4bOjjnaPezrhJrrPreGYG8wBN6CqNHjayvOq1lbXVOeWsuRA6IfBIeO2CHV1+iNlHOIqQQp+6z1kzHRZ4I9eprafW1zGeL/Up58/1v7hmbpsKC6/CFWFSo1MFXTKVKEe9czUCIUyZIxOX+ry4JlO957p/OSQW+ALxt9QQ8a06PtAI2UhKKPcLCdfo6p2u46OGf1QKtOYw8VIzXqu3uWZjl7uEofGjaj8T5X1OqrU22ovrWvX/4zf/gtVMYCq5LOip3H/RKurFf3gBzta31iW39Lv7p/qrFOoN5CGRamxzzMMlzKhQK0oMVYcPt6jj70r6CrN00vqMMnH+IdnEo+pzURadJn4Tk833bR7iYHqqFLp+WaNm9eWbu1s6sc//FDzGH1kUZ8bsXa7TbsEBSZ6s5FzcL/Uc750fPzxLzmQP2FOn3LgGan0dQG5kXK8vDEGwIib/BLr1PWnadP4NjN056FuERSglDDEY0I5mVm84YEe6VGH85Tw8lAWXD5mqOuQMgrGWWQMVit1bWysKmJ4//rv/lJHT36Tymy3lpVnbQ5oQUfcaj989ECnp/vUpafIfKcYbvDHfBU618npKV+KGB/dMwyPnqrUu8oE8zFZr1bUajQVMTbG1NcYN8HCtH1MgbpRO+YkGseoVAN817soCsoA9PUQ3UfMiVEMiqGmU+bKJw+e6FefPEy/0tXpXKrOONzm5vz+ra30O+tzrYb8H7Naoy01FtSYX9Hc8jpfm2rqjTmAIa9AFsurxtzgh7wuZYC5UW20ND8/z9eRutZXuIm/saY728tan6+qWSmYxQPG8xCUQMAUrn4IUy+vm8PMZPY7QOTRxJnZtH/xo1If+Hgri8iYLUGEBi9947noAtrU4zDT557oY4em9WCSjEgYJDOT0H0Cgl/zmNMTLyF8MyOvj1LzlARKQ77rMoPgkbIsZzwFoX0CNZDDXCFCb34MsgPvtQca9ZQj0YkjNQVRwEVGxokSbZLmNCMNlRUCNB69pXNWQ1aA32H4Il4yLn2+9jGsBwyiMR0ym5te3qS9vR2oqU9GiIxexkpMf1f96OWe+p1zFRjqxaCjYnCpwv8nU9bG8aAnPwwfcXt/eHquHnuFLJcol2po5iZ1QiOvGOBJSWZOo1xizj8DUR7SkKNruE7Rf5NuWsOrMfN2lfT+fjvOPwCXq+xi3Xd4+I8Frs91vFmvCYcx0Hw84ilBk+FoUlqk0iCWUjjAGEjwheLV8BXOKRNoIiQtNLz0OzsmpJeRFiE2m8gGVRYjFdyOl2zMrmYqEX1cp4BuWfAhYSoZSCVmjqzCib2vp8/3Mdr3dcyE7XaZzMgSC4IjXvNjGZE/hhxZchF8TXmPORRLFikpw9DITKm2ePgsJq4U6WlxITyh8KYuM5rX6Ssg3eB3usvyzSpnUc4CIeolXKoy+kXC6YHRwzMk2lTGJMx7mpdQepxXlOW6JML0hajUv0YtvL9zyq3muTILie5sZHMPjuRdvYzQN8NSHnsDH6T0JGOPBTvPKmq1WlpeWdb2jRsYPxtaXl5Re35JZbUma7Ux2FeVYRxX4K2wkZQYfsdHx9x2P9cXT/f0/PBSp32pixE1oBfHoSKrNpTVWqpibLTaLS0uLXLjOadAPYcYzQVyxhgb/j/XlfRf4IY9cgve6xyrj5+xY2dZppf7R3r8ZE+dXqFSFQyTXAPKGceggrEWLUikCEPaMPgjxvTg7ECdoxc6P9jT8SF5Ly81YMMoSpMhM6OdK5WKKhhjjiwPhANfeea0inGzwFVkrRrohxGb0wjjZszGdKpy2E0b0uXhPvELNWmjwnI9293XgM/CFStU4zBXQ/f5dq57d9e4WW/r5OxUDx7t6vneGXNjLK/zkDYsGWCRg3BkjHl/xDSWJPfSeGEARJ8r+D6GfF46PG0Gz+eG5Bh5Y+Zp4eBg7PERc25MGQVtW3o5wIhjF6pRyVTLTAUba6tR1eLCIm11Ii+7XqtRXCmX1+udc0P9XJ9+8ms9efyFTjn8jEY9ReRMZJaEGeX0oZkpAJMYf7O3+y4WHrnPC5LHZiipXwo7nfxxCjgVSfP0kgjNJA8Pi1LDsesnysvkf7nn/o1tHT/7Qs8+/6kM3QaDQudnHfUxjM+5Bfzk01/o4PCxjANdpVLFZ/ywxnU5oAwHQ40HXY265xJ1y2mvXAX9HuXzspKF5OchU4U1wsdOlfFTzSuq5LmyQDptmYGccHCYkitReuz6FpFxC8amQTSNs4r6hJ/yNfLXH3+mg4N9jRlfzYppa2VO79ze1gfvvaNGsyW5IR7qCtWm5pfWVFhVLw5O9PzgWLsvj3T48lRnzMHL0574qMQ4NfRs0pUZOgQ1a3UtYfxvLc/p1uaSNlZaWmpXoWfUK8rHlEmpz+zq7XElZ7x/N3guMvtj18KUQbemvk39S+dG2smB0qQaOkkGzddGQYzCzV7JNwizx1KeScwm3te8DU4B9ycIxPTKoVgSD8V1w0uPqx/oVzMj7hzXAelbPy7HMcs4CbtUp/i0d8Qr7Xy3IoZ+zmlmjH0P6UsufilOFJJzGrIceN6ktL/kZYxYG0ccskdEYJ22dsRX4qHIaWAqi7nutkGPL1L+VXGEsT7oXWDEnyf0ueC4ZM07OT6RG+xnlz0NOfBGhSQTKVe+h43XBJM30fSYK2oEr4OonP4V6L9h95UGeOu6hrfm/AMw+mDyfmK9k+Obi3DuEpYZPE70j+5xvRxfVswnqMQaIQumYAEwbzSZSMJ5rje2gyfQUGYG1+/2+GI1ZhIXYIwxUPpkTjPX5XkBUS7eUDDLMnkkSphOmUqMqQsm6dNnu3p5cMDntksMpr7GfFYfjwfcevWnGGk4KnR52dEZn9I9PyK+8vhCmYWMjTGjmPCV9N+d4CVOEHJTngXKQD4ViyxKJfAbB+d4YxmpeT0VsLOYGfpNcJ2f1OvRFDaDj341M4XMVKnkr/KavuLM1QLOG0JQCNkU4SqfmV2FvyIgEdAEg5KdkIUY8xejww319c11ra6tgVWtrm9gJMwp3QY25jRuLUh1Nn+MoDG3Kd3Dl3r6+WcYb4+09/JAg9IU6nOqzi1rfmVTiysbWl7d0Mr6plrzi6qR129s2xj+TQ4GjXp9cvM3v6D55VW1F5clBQ24mbk8PaL9o0JFGo37Ojk60uXZpRq1OW5iMwyVXJHEkNfksJCTt1RZYHBhaPXZQBw9Pu/2+Lzrt9qXfPHpcis/LELKm1fqcoOtWq2qVq2pStzDlapkWaEsi5pr15LxvjjX1AKGTqtWUdVI5/Da71zo/PhI/mcFuxi7z1+80PPnz2XMkQCq9GXbb6+XFrS6Os8XhBM94sCxu0e+TiQ+0sDngP8jawz8iBE9QZn6xGeQmOP+6GscqqSUGKMKjM4E5mnhBjo6uoFeeH9BG5NewieRi+4vMUaNrwB+IKpUTL7p9nqXqjfq2tvf57A0UJ8b7MFoRB8MmLMjefo5G7D/beWSOtIZCsg05odmEA4a7/RQlFKRFCuceQR/8tjES+/EmUJvennqDAw1OQoap49+fQ4n/dEAyVEbKytabFT05Itf6uDlC52cHuvs4lDjsqu8MuST/DMuD56p3sxVazZUhqASObMyh4y/Me2Q0T4ZfRKoVwYCdeL8pcwy5axzbqBXMdRzB3O2UslUwc9z/ClqTstzRrVLj5RSyvtjyBo6AP1SGnIjXuEwm+UN+a8MPHjwUJ2LczVqpuV2Q8uMvfXlJcZnRVKmsZfPXPJ//6NQ0UW3p4OjEz15tqcHv/5cP//Lf9D/9v/6/+mv/pf/VX//v/6NfvrXP9OnHz/R2elADDcxeVQLQXO1qjaW5jjkLGqD2/yl+RZlVllLgkozlWgdaVH9AV2kRRKiRPOmF0GoBCnXwwqmiD5EeQx8V49Ln8Fletj9LwHFfH4lTJMC7ZcxBqbRP5DndQWU72PG4ePUfx3M26wkSfRPFjJZYO3XG5wxwBz6mrqZt+0kn+9vI8bkMK0VJfOlSLkm5Xh/vC4jsyBHHpDBWnBxfspa6Ovhkfx/hb64OCF+pn32ht0Xe8y5c9aQKDPWbpFHIcmflP7dvSOiZiD47Z/fMYeX6W11Hb+jqG/IlkohnX79lq0XyPXP8riKkcF5hWmpiU7Yfbw3PJ4yQXpfl/Hbwm+Q9p2SDI18IrmfGp44Pmr5zADGkDZBLxoUAAAQAElEQVSKdEiBiaUETyqVJq15eAoRAS4FMYQkM0uYdZQZcSnR0urIQvAVXxNneD6lTCXiABvXeDTEuB5x+zNSwQSNbGKwSYnZZGboqQQjl0wyFhMuR3R2dqHnu3s6PDzSoNdj4+9w4+Un8Qt1mOjn5x0m9ECPn17q5WEPAyG6BF13ZiYzk3g0dWbXItQn1X+a9rZekkBG90MwbqSCMnwvp0R5/0sUvpgpleU1A5RlDgohxnsiwFlMRvzVYzaJ+9vMFEgPEn5UNvVdlpdZzXMFeOhVUpBJK0TKmbWGmcmHzCQ/YZPMCT6W4CVZ7kwBPhKZNGYGzxRyyUhjYfYyqxiri0vctG1tamV1hRv1ZS0tLarZbGFYSD0+jxp9OMcteYW26HBjcnZ6ol0M008/+0x7ewcIzDHub2h1Y1Nr2+DGunbu7ujW/du6ff+ebt99V/5772vrNzASWrKKVFRL5avzai9vag40FxYwiJvKRn2d7z1RHJ6q3cqpUdT5xYW6HOTef+973M6MFMtcKquysqIcYZUQlGeFSq4UB6MOOnd0yafYE4z1Mz7xnnOj0ymD+rGigfKEfpmhR1MVDgDVSlM1DP96paKFatBOu6LNhqkV+hoNj/nCkKP/hna4ud3c2EiGUzKIMRILbpN63LIfP3mqX//0Z4pFqQobeUn75lmuPK9KlHl4NNKvf3Okp8+6Oj4r1MNSG6FXAV+JQR2ZX5Nfr4oyckTmVomsSN8breC0QIp3taDxQIURmtNF35QY5GOM1/F4yMY4ThtuCZeDHhesCgFJCIlAQaRSntO8PAzUMXO8YpnELfDB4aF6GIOlxCpQkdk89IrCqFDWHylyG+1ixBhTFGp5KQDlJmVC87zEvR4E0wNH8s0MmZrCwzMEGco5NHURiqAlWEAfUwFtTPoQ+V3a0n8H/PC4IzWbWrm9ox5j4cX+Q/qwg6FaKrNc62ubqnI4O7u4xFhvam5xiXaiWqooWg3xDWXUvaaoihklmBQDdTMOJg5BQxbvHD0qWVCtkoNKGhfVPFeVfvfbd+//jLnjN+05YwJx0xrQArT3mH4f0cclBnur3dTtOxuan2vL291/tWowMNWqddWRX8mD2hwuiuFA3tdivIZKNX0Ru7G5qbvMuXd3lvXerSVtr1a0UOvxVelTvXj8K3320c/0j3/39/rZP/1Sn3z6SP6PCTvdEWt4RH5Nc62aFhcaWltd0PrqstqNJnVFR8aD0Q4W9a2cwf1liPbStPZivESHRLs6Iv0ZGXJl8n2sJKS5AS26AsA0kUJDmhFBnplrGJMc4VI+/MlDHr0Jk9TJ+3q6U5CLbvI+J+ryfC6nNmeOJZ8scMnMFBgDIfmW4tSGEn3GoBO1Ef3stFfQ1Bm+A48cr9IRnuJOdyr1Q35Ep5Lyy+jp0CbJ6e1SsmDoIuDpDtdBCLAJCL56oAkZyBW+qEMJoplrrDE6jzjwu/E+ZnwW3g9Jp4AsciDeD67EmFNBlbyiLM/kv/ZycHDI16xTXZyf6fT0TC8w1v0fV59fdGk6U4UxW6lUFEKQmcmrM4M00cv9VyFilJfi7oOkiibuS9EJ8Z/xPSs/+a7kty7bM00Rp763w1X4mkDzUq7Hr4XfIhjeguc7Z5mpPPNnBXw5nkZW6tlpCm3hobeFt9lM9h/Gd01csvsToKK8T9z3FE07zVDGmJB4TCgWMLEYGDV0wOjGZOk0wi4pzQLC/sDi3hXMoABfiN6EK0YCcPLmIRCZxAWTeMiGMZqiwDhAi/TA4uolJFUTAW3wS6jspxjkZ3r2bJdbrwOdnZ4ysU+4NT3WORP74OWJHjza1xePjjC2okpjeJGX0n/rE5nxjsRIOPnf8uVFueEbaJsseAzdeVgj2UhM3r6iHo7oflRyzpkagPZPvhMcKfVLL2Q7xZNfISItKgtBvqmHxBOVBgIyvV5pkYYEoyQl7yr/LOAp0/DUg2KJN72MKI+ZsahLxopbq1XYpFe1jSG6sbmRDPY5brtzFtX+YKAhn0ct5MqrGDP9vvrHhzp48QxjfVe7+4e6HJVqLW1obeeebtx+R3feeU87d25pfWtdi4ttra8t68aNjYTbt27onbs3dWtjVfVqVKjSojZioa9wSFjF8KhreHmp4+fP1D85lDC2zs6O+CrzUkYn7Ny4oT4HvRP/+hINg6Kq3CqiYzCSx2CoshyqAEOuETuDvk64WT/BsDznRr2nuopKC7Q1zhoahTpfBCoaYvQXqsh/LSciN+N6ZAED6d6NNf35T76nG9tLbD5HtNOKfvjDH+nd995TvdEQ00GSyW9ha5RZdDo64zCaOY2+FH4ZgwajyO3uUL/55Lk+/+JM+4dDdbolB4+IvpL3b6SfSwx2JaGRrIBNMqZ4KbiQFoEH4YZeYuyNmY8+J8fMwxGGts9LN9Y9PCQ+5qZsCI+PH0OnDKMx4COF/jdlbLK5b57QS2R6vg59MOj2VWK0lkzaETIsZFKoqozUO+YKqJRDj6Oxq4b2RhrBGPEniNfDcBCVQ1MXp75RqwmcYLzsijIJQZo9BgUIDs+PGnR/0Jj4AH0PTjp6snuqDgkrOzd0+933mVcjNaqGYZFRJ6ndmseen9dgWKpSa2pxdVUZBnwVw7haqSc+4+ATkJyFICE7gb40xgdVkUUoU2QmyrA0d33+VrJMlTxX8slfcUDLg6lCOEf/lMcFMa4pRgm8Wq2qtjbX1Z6b49LiWMenHagmZ4j0d41xGfkyGcoRpHEqd2N9We/fv6Pv3bul9zH4799eZp5Be2dVf/ajO/rRh7f0Jz+4pQ+/dxvj3LS3v6dPPnuop7tHOuuM5H//v6DvG/VcC3xNWl9u6zZj/9bWquabFepayF2ctkP0yDfAviHtVZJzWRoPrAIqGRivgbbx8eNluV8yFzQt371JbpOZQQb6svOc0K531FUY+m99pjIR4+VH+inSRu57isNFBMrPsiCPz0CDkURGL4966DWQ9NrjuSA4r8N5Zz7k2RMpwVEy/iKY0L39Ygq6lMAroI8TfB9zf1I2CeRXgq65CT0mOrLI62GmjtxAHzIHfO6PafsRY29EvCwjIuM0h2RmCVmWK4SMNNOAQ/wJe/sRX3z2Xx7pBfvE0ekFX+sKmQJ9bokvs6Dg+aHGCAko1Y10aHIHzZvDKR6d4ctx2OTw9Jnv4X8uuNqON5X3dvp4jaZwQY7UBk67LhVp3iDXSd8iHL4F7x+EFfVTR7n/zQU4hw/FGTz+zTn+ZVLRy1xH/KkCgc7zgR1Y7H0ieths0pHO5fB5lBY88kRGv9MIvnrgN5vkeUV8+5DnNGNSk6Vk8pb+awcYRWNuGKMXDt07wscSbJoALRKBxGAqIY4w8I6OTvXk6XOM9kMdHR5z435C+EQPHu7qweN9nWMsjMlSyhAZE4i+9hhpM4LXt2RRobQZ6XfzbZItY1R7yd7WLvsKrgn1oTsmjG94U0W9ghGe4IqVvrkKEzCztGgFFrucTT4jztKlBCp0VXun04YIlJcPuwLxkBl+UBYmcDa5M39FZIssCJKjJAIEqEejUdfGxrpW11a0srKcfjWlgsFSlqYhRuZoHJVhuPvNX2aFBt1TDcG439WIPi+rbbU27mrp1vfU3rit2vyq6nOLCtU6G7AUuJnvnxzraPehDl98pMvTT7HBH6seL2T9M+1+8Ymef/6xzvYeKB+dqXu0q8PnjzgQPOULTl9+U3PwEsNdQR/+4EMtLy7r8aNHaF8oD5kyWaq3G5nD4ZAvMiP5OCgleEwFPEVWxThvKtYWVV3YVHPtjha2HLc1v3FL+fy6hnlT3VjTxThPOBtlOjiP6nGztMLh4s///M+0s32Tsp+qpPH9b85XMPBKGjuig9H2tXqdG+0BN5YYUpQfLaBDrmFhusAoeokhuXdwJv/fXHscJHwD9HEl+sWSIZiRy4A/kRegjzx9NmTc9znu+byeBbefZTHi9niA8dlno+xrzM2600qM/5J5amYK6IcnNyQoSkiW0Nv9kGUKjLtKrZr4BrTjkf/qEUb7iLDRhtF5jfogpAARlKBA3RJ4XMqRGwAE+IWLKDwZv5FqzEKRdiFK+pTNQwlmpjCF8BMkPJNJMjOZXncRipdfklaQdMm4/c2DfX38y19hpDd0572fqMXtXzOLYiirpM0a3B7Pzy3TV0GnZx2NSyOtypiK8n/oPLo40nDQhRfpgRKRrUDd8EvKcwhfycVUGe8qo/YB/pAHZZVMOajmmRw12rmGHrUsT/Eq87Ya0Ik8OYZQxuGnyxfGM/RptNtaZj6GSoZBfaresK8yBAl+EwdcDRXUl4YX4FLN3LS00FKjUZOFTGUciQQkD4mP1ahHrSwEvXO7qR/+YEvvv39Tjbl5veBLxOfPj/X04FTnnTH8gTYLWmyU2lo03d2s6+bGnBbna5QtFRZUgghkpgR9B44m/IqUKW0yhlITUzZcFBso38wofgoZCb/P44XN8AY5jGPXYDLnCsXSeSd85v1N3wTaXVM9fCzoO3ElUl6VFZHvKCi/jEZ/TesdYeMxM4Wki8nMdOUMOQ5yXNG+FJiKkKiPJ5UcToqy1IjDfgJryZhxWgBPnyHKZIxtM8an5ZSQMZ/EmjfQwfE5lxOn6df+RlyYRGWkB0V0JxdF+VtKNYnRm1i/j0OCSgS4j/cv9ny5fKqr0n7v6l2rDyV4fzpo0WsJvzVIL/1Wnj8yBlqOIaIE/cGcmcnsmxFkcsClNzkfyEGlAivAJBzJ4ZDvvZo4Y4GWxkywklRdR0S6j5ZE0+/s3HC1NDCiAn5AkvkEw6DxG/YxG7so33muI2Py5yDL2cAyEHJyZhqxqR4dnmt390CPHu1iqD/j9vGRHjzZ0xGGzQDZBZwsjZNRHolAm0UCMs0MoskXdF9IiZAcibvn/uuACguCkON5HFQF2uwhDQJqUke4icJK60f57VPBgsX69Zr8WU73jVzmi5Ymehm+mSm5JAiBJeChOyFHeXLgFVjsczb2jLDneA0RVvRKHU5GWOTFmMHFg6aiFa4QCAWyBNKcxfMZtcjJm+ELA89v0jY2VnT71o42uM2b5zavXqsrsOCOuHXsdYcqsMaajTnVMOQKbvM6vQuN8XOM8Rr0entRrcVVZfU5bqhN/h9j9Xsd9c6ONTjZ1+B4V0dPP9Hh41/rfPcTxYvnqo9PFIZHyqsjDMuxjo9Y0PcO5b/nOLg40PmLhzrde6zzwz09e/pEL/b21eAm+51797S0sgrfBQbWmRrNpirVatIt880iBBXUbTgqNByzyYyjolXgaaneXND88oZWtm5r7cY9bd26r7vvfF83776nGzfv6sat29rcuqHW/LxClmvMmO6T//lpV7968EKPdo81v7qpn/zkQz73Xuov//NfckO5j+yq3GUYuxn5IoPD/9rNiJtuM0vjpMSIHbJR+e/MdweFRjHTuAyAXmNM8LgIeGOCRD5dd0aEAcDc0hQl/VeyifrvjhcclseUV3B4TH5TPQAAEABJREFULukb0QqiHaSIJClDL0elUqNuGWRDDOOZcegbsuvs7ZflmRYXF1X3QwfySupyen7OGCh9+HAQGCI1amxSQXtHDE+rVFRttVTh0Fehj0I1l2UBPmM9mtQnor28ksDn2yuUnjIBMpOyRgCYmcymcA7CSmtYEFQo+ObIZJaleGSdc5T4pSociqJ+9svP9ODBUy3OL2u+3lQx6FA/UzHuy//dxDp9GouKXvJV79mz50Jr1axQcXmozsvHGvrvr+cVtdpz5GvIKKuUaRxjql+Jn+ojUeeY1ogJTcyjoCzkymn/nPFRoa0c9XpNc+2m5lsNDONcNdqyUQmqYXDn9N2wN9Thywt1L3qaw6BeXp6nvJ7O+hfq0+dZNdCcfbToScMTlZcvdbr7QI8+/aUefvaRHn7xmZ48e6Y95pTXy3/F0GiPSl6nvKbmmQvrS4u6ubWs99/b1N17S6rkPZ2eHuro6FiXlNvr9JVhCNQrpRaaplubi3rnzqZWl5uqVaIyDj7eJYE555BHpjAz6m7yn8Db4eEZPO7wuK45s0DM5P1Ms4rhNwVtXQK+nAiLx4A05SXH7DECLG/kZ8S5AOLf5vHyzUyGHjPIpuLkMpGGl4LId3WiMyRIZibTNUckaQkvQb2eqDc7H+OO11I9twNiSvOwMQYC7TMJC+HRFZPSXPV1P0CzKfSWzuDzNnQQpAypZM1xI33ImlCwrhb0xZjOmdXf24AqUjrjnzfJjFfjgFnq5Hyg0/OhLrmsGLKneFrid+HAy+P8edWbNCHUt3/i27P+s3N63f7ZC33LAsNb8v1ebN9dZm/KGb47qd9O0qvyZyH3vyzDaY4JPTL9JB/UgRdTVslFKTITSmZNlHOTEqEBEXeK+3qTI8+byG+iuZwJorz8ZFh6GW7EspH4TZyjLDCzmeTMXaHmBEmgMxOgzBJ9BxgvZ2ddPX26x6b6TJ99/pSN5kDHZ335X0oYsziNEVICzzmDy8wyUwhow6PkvM5RafNEPiFypQQaAt8zu4dP8iSN8CRAwrUHScpCSAjymFSyQDlSFl5XMjzflQ5EXDny6Ap63aWMEwGTbDFxBgsKWWCT9BKVFl1P94XTfU2di3d4pkDAzGQG5JAIyqTXgRA/bFEL2mekCsbB0tKc1tdX5J/dV1aW1G63VMUo9zoOhiP4TNVqQ/Vak77OOVyNdHp2wiLcV6XZVnNpVRX/h6ehIh93Q26LO+dn6mCo904PdLn/ROX5CzVGx7qzUdGf//Cm/vt/+75+cG9LO3xq38AIqXATmNXbmlvc0ub2Pe3cvqu1tSU1NNDFwXPt7z7mNvtBkn/7zl1tbm6qc3KibudSIZgK+mTS36UGw8EUIw3GYw1GJUZ3UHSDiTq05pbSP3rdvnFT68hZxvCvY/DXOKDUqhVVrFTA2K3iN2sZ8UIjjOIzxvKj3XP93T9+rt0nB2q2q3r33dsYNRf66Dcfycd7jUPDHIedBkbrYDCQ/ypJyDLatK02dKFD9HbCH2O8l5arVAYmY0vXB2HUV9yrPo2KXmfmm9LN+VgxjsleyJBGILVLYBwlhCD33RgvmW8Ft7cRv2QMerxEFg8yJDciW+i/uDCnGzvbWsSgyyq0C3XLK1WJEka0sSxI1OOSw/mYPphfWdHO3bvavnVTC4yjHGM05BXYaHtJXpb3kfsOiqY86kGAR4hNCAFdQ6YsAx7OiBM2MxnlBCAjLJOAWZDkYU2dhx1Op2w/FPG15LgT9cWD5yq6HS0xxoeDHjoNVBYDlCu1tLiqat7S+XlXF3xNmG811a5lykYdWf+Ur0kX8q8OC4tL8vaI6BAp19ekgjVuDAoqUuC7EePwcVkUpRwlfkmbT5VUCEEVDkbVSq56NVebOTDXrKlVzxMalF0JFfW7Yx0fnnKuHvHFq6mbtzaYJ3OyWkUKrnpfKjrqHT/V049/ro9/+rc6efFUPrK2trb13nsf6ObOu2o1VpEVtL93rovzgnpXlOe52tRzfXVe2+tN3duZ1/cx3Hc2FjXs95hzz/Ty8EwXvb68XpZJ1ZppYa6i2ztL2lxrYPibqvRPoC3oUNEsE8j4car7DhEHJnkg8RGwKXTlbBqa+lGiSRO8/WhiCDxurEdjfQzw2xR4PFcxZ06A+K2fmRT3hZbCuTKUzTyNU0BkHEUV9C2pHoXXZGb0scmdweu5JphQ/P21oF6S53XomvtS3Auc8qa2KWH1eIInKkkJzJmAPmazttI3Oi/lOmbM3pQ+d8eshSPW1oJFw+OpbJiiLLXFmLHu8PW3OxjqjIPfRWeoy96Y9VjJiKe5Eq+vCXSiUE9eprdRCqcXQt/i8epOM78F97+yXG8BHxHX4/8afssWmAzWt2M2RqcFS8xm7jtSVD4BfDP2yZXWiQn5G98pT8rwjWzTxDjxKdJcD5OMXp8YgpHyS4256Rvy2XbIxj4iXCbDgnyU4WW5Ie88I07qQ4zC0XCsTrevk5NLHR2D0576Qxdck2VVGYZNZHdCgqKlt0iVb3oOmcl/hIvydJ/2gKCXB/l3esxMGZuR0dYuN7LKuK+Zs0nAzGQGBNx/AwRtws0bvXhfe14RZovrtcQU9HJndTF7VY7X3/VzJqhK+dE3WJDhS6aJm5VBS2ZSo1HFUF/WnTs3tbW1qYX5ObX59F7FMBuzGHe7XY3pnwrGWq1Wx+godHJ6qhcvXuj45Fi1RluLGzeUt5cxq3MW4qHiqK9s3FHsnkidI6l7oHvrdf3w9or+/IMt/dkPt7U0X3JjuK/jly908GJPhwenGlpNobGixuION9/vKmstYygcaffR59p7/kjdy1M10XduYR4dWxr1GSvHB6pWc+WVLI238XgoN8L8Vt8PDV6HsfcXt6yW5dxXUum8pqzWULVWY48ouGW95GBxoP1nD/Xi6UMM8S909ORzjc731QoDbc5XtLPS1NpSXe3lhmJoa+9FT3/zV7/EqDvSxuayFhYXGbcn2t/f5+Z5IDNToLxef6A+m9Xq2ro++PBD1ZsNjRmbhQUVjOcSk4qegGKvMOsqvXJvIE0TC/wS8HC4SPPPIuWXIEKcgSBCzEzphzHh48g3WQqW+0xL5q3PF+PWtKLtrXW13XgEm9ub2r65o/b8girVGvxibg5lIVPO15WMw11zfl5333uXrxR31WAcxWlahbSQZTIzlPjy4/pNaGaWeHws+7jNsqAsBAX8EDIFdHaYWcpgMomwyVKa+7M66EvO6dgVuhhW9OjJvi4xZluNukaM1eHggnqPMF7HGOzLHFbaHLJ6CjTM4nxLdWzivBwox6ivcuvdmmvLsqCC9IK2dpuxoICSMn1++j/69zT3PZ7SSHfDZswaWKCIt30CMpxH6YBVqpKZGvVMTQz2Zj2oUSPOATK3qvoYO+enZ8rgXeWA216kLxhPVJ/sI6no65AvUY+5WZ/LpT/94fc5TL4jH3v15iLzo6azs6gXu1395te7+vnPH+sffvqJfvXpRzq9OKa+Yy1S7vZiQ7dX23pvZ1X3b25rrj2vw7OOnrw81p7/eg7jeczBMMvGWp4z3d1u6Nb6gpYaTQ65pSL1oymkaHhBZlMQe/uHVqHNUhvhz/JB1Yw2I7vvNDOTmSMwbjKFEFJ8lvcP7qOI1911kQ9rk7Ism+iAXl8u375M+B3iFEl70NQEoq9zYNL8X5JO1MySLmb4st+htK9mKdwoZ58oMN49nNYR2Hwu+Lrrv+/e4dB3dnGh806X/YHxwboXs4oKxke8pgdTiZw8ST/JzCbQv7o/dAsEs2ljX/f1Btr1dMICPO59CaYvEb4Sn+Qz2EAgmW8raQNLsyeKYX0NBNNjkI2NWxPIWLjCN8I5ZKkAuE1vdGYy+2bQSHoTzL6aD2E8Jk0eJQdfyu9EJiwVgez1FEu6JUBQydVEWkScL0EyM5kCMCb8BCImaNEn0gzSpPVcLIuBASGPHJP2gm7wOBciFf0FnBbhK/lk5gZ7Mp4w3Mf+D95AgWEVy7HcaHeD3f9ThstuT5eXPXW7Qw25ES0KSmFyiy3K0Mt7JY8m/8d/k8kd5f1r9LNMuChXyhd1V7Mg6n4kMSG6lrpynuU6EI3+8ECEFb4ol5/nlBygyyXHZLSWCPd2Mh8H6Bbx4SaPZIQNmpJACXEy8/c0LLmaiWZm+MQnFZJJyoIJcsJVqaSX0cu/osBJiVFekiz1dhRZQSQOTClcZXFsVuZVCw3ltGclk3I223Yr187NDd3Y2dTyypJWuGVuzy0ozyvqsLh2Qea3b27A13JukU90+HKfm75DXZ4NVM+XtbJwE33b6vdHE8OeTTJy2zrqXCgvT7UyX+qH378p/18U1zfmNDfX4gvKmT769FAPn/e1e5ark22ounJX/mspraUVnVxc6h9+8Sv9z//v/6T/7S9/qkePz1jc6xjYDc3NN3Tn7rrq84Fx8hKDq4txGVTJs1R+5/IcPU/lBrsfEkdsKMXY6IqKLHMZLVleFdeoKium7smRjp891YsvPtXBowcY6g91+vyZemcXCkVXG+tB3//+vP7NT9b0Fz/a1k9urej9zZqWmmM9f/ZYP/2HB1xuN9WijYTzv5xi9P+YQ85AVR32TWVjSTdu3dWtW3c0Kk2hWlUTgzZUKpKZJKOfjLeSC4TMTIG2dBCSBBWamSkyr65Aio+KmPqfiOh34CHhR+C+kDmRkcnMEoRjSCUOyaSEDPmZhhy0axVj5o2o31Ar6yt654MPtLVxTxXGkc/bNgZaJa+TPyir13TnnXf0k3/7bznULCtmDQ4nC6rVG8pob8uC0nTgUBHRdaKTpKkuwbx+jgxSUAgZfkb6K5qlNsgSPRg+PJLxBIk0eXiKVK8onCVYoB4ZRmkc6OKsp3/62efM41L1UCjvH6sSOxwAz5KxbKwno1GP+VJqsTJUyy7Urg9Va0otxq9fLpxdnOsSQ2REXzgmdWNtUOTmMDJeo9xwKtGnZBEqMNRjIkTJ44xLsmqiZ5z6IndkbTDV8lyNaqZksNct6aUy18XpUC93T7lpR/f2uqr1bTW1qGqPMX3SVzYyffDe9/Xhn/yYL0jbypj3vaKmxwcd/ezhnn7x9EAf7Z/ps+OOfrV7pH/6dF9/89fP9Z/+08f6p58/1POjMw3ooyprw+p6Q/5/BHz/+/e0tr6us67p4e6Jnh2e6pwvRxZK1bJCq42gdzeaene9pq2FPLVpZH0svE/oX+GMBjILsgST/xBLPkmaoVRkdDi8LQD5aRFoBogjy+ORDCVh5ydILiIRJIk2YfQo8DXcCS7BYqR9HSREMH08mOBZp5gmTT1PnQaTBxP1i1cgzhORX3rfypJOrpsxj6mGzExGXjOb+LOwSa7j65AUHCYFZFH8bLwwfHwIJbh8B8uKki+bjD30iJRTImLSmpKZISrIJHyjHaYg/uqhIEXSIqTrIJpyGoEJ4jReoJDftA8x3P3XD0e+51NwH7/DhcUFlz4X7O0DvugV9L8f5KWAnHA17gzwqN8AABAASURBVA1ZBiX1j5ePrh6HJJJAlFIDIFhKJMETYSIFgsl/BO06zKB+x6Awva0zlJvB88zCEx/dvAIykr4OJH3lQSht9Dr5Tflf5/immPfGV9PfJBMaD7z+tqnq7r8OkWIS728CHDyJSVPn8VS5WSXdn6ZNPWe5AsmGgLfFVMRXPPsK5asEe60cERPOwFefGTX5vAKLQM7pPQNEGcyeB+Xdm0ryIPN2WnvnspRiTBpPYxzjGZg8MQ2eSfjq7SJjeollA3LET156eW6H6+OAqLRokSfymb4oRirSRB5qgME+4FZ0MOhzC9nHqAJser1eTwlM7F5vwE1QqZIVqBTGAxM7UqKhmyNADx6mIC/XQZAnJkQmdVmWmpz4C3zCxIWMmKBXLoqFaYLUSJo0I+SrkNfpqo1hiqleEf3g4hH6CblfgTfuDHrdGfkMkgOPBwJvX7C9T/M8V2CRTu2dmKOX/BpccU93GV8Hn4SODIY8i6pXQ7q5m29Vtb4yr7t3trVzY0OrK0taWV7idn1RkfY9PTnjlnqkGjfQbQzRcTHm5viF9l/u6eLilP4ZqlatqdWYw3irSUUQZ690u2bcRNbyke7uLOqHH2zoe/dXSL9QMejp9OhUv/z153rwrKPTfl1FdU2NlTtauPGeFjAEz85H+tUvPtZP/+mX+vUvP9EpX1nyrIZOQcPRgDYpdf/ejm6/d0uqRtUwaGqVXL5BlhgIYzaIAl2TcUSdFTIpVGRZVQHDMq80VK02ZGaMxV6qy9nxS50f7qlzfKhR91xlvyNRlv9KzFwzaH25qhubDe1sz+nujXl979aS3ru9qJub84zOoE8+2tPHHz+Vt1GNm2T3ffyNRmNFyq7NL2tpbVtLq+tpLA74ipRXKvJfjalUq8qyIO/zLAQFc1jSz8zkzsyuxc1JCWlE+LBhPMrB6JAnfxnOQ8KEbKkMoxwTP4wxuZvyiHkVoUf5Yaif5mcWSw5CA7iiqoyHKgZ4g5vpgFFXw0ivcrseLdfy6qr+zf/pL7R146YazZZE3R2BsWwhkN8UeafH/H0V84iopuzqB34nEBewmb7X/BAyZcDbbJbPeROuRJukKVzfhjHGG8qzXA+f7OnBw0fJEK7YSFUbqxx2VLFC8+068RLDc6xmNtI8Bmm7XVPg5nvAl0L/a0THJycaEh6ztpTUzIsspXTrXtJmJX0yw2zNcL/EcC9JdyOngKfw/GQsMHo8ThDDFGlB8q9cjWadQ25dC3M10GK+5RxIOxycD6VKXY35JeX1NgdXclqu1fVNrW3dUL29qDEG/vHFgIPxoX712WN9sftSz0/OdTos1Y2ZeqqoF6vqD+Z0iLiPPn2pv/unT/XxFy90waVJRtO1GplWFpu6fWNdy3PzGvSG2ts70osXRzrn4KMyMA9ytapRmyuZbmK4r/MVCrVVyUr6qKAHColaiXYSMSnwtivomovwvAI5IoATjxQPO7Ndhb1NnX+WIniFMwdjKMsoC58Hij8zSZpy6srNUmb+VcKr0l6RvhLyEl2LqJJ+TVmmJRjzLAAzkwX0Ia9NEab+LP7Kdy1IvHpepSjJncSdK04KS28Plz6WGA6R+Syc0/DSM9ElIMGuIEJ6zU2kem1ewRmM15dgk77w8TvySwq+vvRBrz9UF2Pd0edw52M7Uk5EgrcPy7VK9hrvP0gUY76lpSAROAVMExcJR8jXQBJFT5IJw6AEwUY8VR0/0a77XyF4Ipn+AI9LnmEmfhaf+IY2E4jQV6FvcLTF9VSv8HVcT3uLcHgLnn9l+R1bIDBS8zxTlox1U+prTRwx9m86c/IwiZ0C/CGfHJIm3F9+M7UjGb9M/oa4TzgXGXwh8gAlOi26sY4V5wb7mNv0MQaMwyf1KP36ywijfYBR0FO/39cQY35c+IdkqWTgOaImi4EXD+nahBZhA0puZsBTcZVlmeA6pMTp68vxKfm3eJRBncws8bmMJJ828jDqaQKTs5i5P4XwHTOaRExf62BL/ZnluV615ZQ9yls1RbxceskJKS4ymlHWFQTJkowgKchop4L4peqNsVaWavrRh+/pT3/8AwzRdW2srWgVY73dbCti7I7oG7OgxcVFtTHWhyy2hweHOjw4oo+GCsGU50EtDJgGhoxh7BjtwXlAOX2+slDT99/f1I2tmor+C7189pEuMYgffPJID794qdPToGx+W3Nb91Vd2FAfo+LTh4/1v//nv9Z/+l/+So8/2dW4W6qZ11ULmSI3naP+gaphoB/+4J5u76wpYlgXxyca9hlDGBDdbl+jYanhIKrwTYC2cGNZOUYWBnqotpSBvNaC1IBnpC438WdH+xjtRxjvHZXcvI6LPkNoKNNQ1UqhhXZFc42KcoyNjAHIlFN7PnDLX9H8fFtLi6uKZV1Pn+xrwOZUbzTkv4LjY3zI5mVmWlle0ebmhlb4etFnIxvx9aFayVP+GgZwJa+oQp9nFhTgp7dkxnsKuvAq7uHriIyKEuOvpN0jfRAJTwaGTdjQGTJh4i4vWJJ1fXwFyjUAE9KYb4w130w73UKPHj6nTUdqN5ucYQYc2vZk2Uit+QpjNXJgylWp1NRqzutHP/pT3bt3j/oXOj4+ld+4mfefAkasaEEEeyFXsKvQJECcR8bLMSFevc0mdDNLLP4y6pPRKVmWKWQZJJOo8PWSoseB0GMOI3ZpeUGVauAL0rmePn2K36UOFeUmBdapahxqa6mpVl6okUdVkR+yCl9GpLPuQEen5zo/v1CXS4aiKOXrgZdR0PaFrz2UVV5DLKOKadx9x4h1bsRcG4IRt45u9BfU1Nt9BP8Y/iE8feYiRahWq2gBg31psap6PcpozRfPDzTsXShrlFIbykJF8r/a0q5rTF37zIfuqNTDpy/0608+06dfPNAhh4wB44+iNBsDWVZVXp9XqM5je8/r7DLTx58d6Ve/eqqzlxfKx6YW7bxJ+d+7tao7fGmpY+hfHHd1dNClLaKGRZPDaVCtXmpluaZbN+Z0Y72uBdab3PrKwkghK+QXEnQfftBvdZGuZETGKa74nU77pDjh1Na0mfeBh933tFQOATNTCJRn+lbuW7JPZXsuYwjS5xzMpkQZP4E2dJgRC66PSYQdhPS7Oq/v6xBjMnKJoaRHairayXm8DJNpMucJefn67hzFMNbLNPdHfEUfst4NGcMla7JEnSkbzejREhAig88ZnyMRynVNDF5Xz4wQuJ7230bY/qiq4b3zR6XQb1fGG3CG3879h+SYaeH+9XKMAZ7iJPgY9gUQa0yzMGRm6WTBKH0RYy33iRpl6SflTa+Y3m/zMphmIPj6M10NvHzWI9Kiq0NZHozo4ihZPAowwqjCsOJ23X/H2P8x04iw/yWZiGHvepJrMm1Tgbx4XBh2hyd9BWaWFmM8uaM0FimJqk/kOPF3gBcbKLiCEZDnWZLg+iUQS/JhSuUR/8bHmZAlrwQwcJ3fywlUwBfRPGRsbubcCV6eVygtZshJ8euZU5gERZZDA1IwTRExRHI1WnU15+qqtzJ9+KMP9O//+/9O9957XyvrW1pe2+D2bkELiwvKK7mGfAmpYUSurq6p1WqpLEtu1bmB5vN/QLccw0VoFjEYxkUX/nMNxkcK6mi+Lt2/vabtG4sadA/04unHOtrd08VJVw/5FL972FGnbKu55ob6mi4HRfofUD/9+Df67KNfa//pE263h6oiv8GBIBQ9aXyhZrWvu7fn9D/+hz/V++/ewIDv6Hj3uXafgGcH6a95nFLGAGPdQk2lVTUSdVGmMqur2lzQwtqWVrdva2F5Q3Vuf0s2U79N756+xPA6VX90ocHokvr2NS77KmNP9aynWhgoKweKHCgjG0+gqQsMce+rZrMpR47BfX5xoctOR4uLy4zHXCUDxP+77RG88xx6enwOPj091bNnz+jOqFajqbnWnGq1Ou1el1kuyWRm5A+aOTO7is/63v0E+qakHmXy6RF8NyALrL6S8kt855M79HbPYWZ4htwM5DL61SzIzBhFAqaS29cxB6ln3KJ+8eCZAvGAzIPdZ3r24jOFfKD5BdoWQ7JSq+ruvfv68Y9/kurihyf/k6z+hcEYjMHnj2XIZR5ZkATSHDDCE5jTZJMfEz5AHzOTmSkAs1e+IcfM04LMwwFfkuEHYJo5r/gEkTIH/YJDaFO3bm9qfXOZA8iBTk8vJdo/R04jl+o2VJ1xt1iN+vDdu9paXWYeVbR/eKr9k0sMd+TBm+c1Ba8X0UjblNSwFO3n8Skga0LzNjU4LMWdVsBLF6XDTCHTmDxj/IJxO8LAGWAodzC6O+kf6A1VrUctLmda4otPvR50cnShZ59/xnw4Y4xLRaVUrDH2YtAZh9iDi64++vyxfv6bz7R3cIohlSlkufJQkX+lZCCmtRo1NM55N2oK9RZH1bou+kGPn1/q5796oS8eHrFuS4081/pCQ/dvbujW1ppCLGi/fT16tqeD8776Y6X6+T+c3Vye0/0by7q7vaD5ZlQWBsqzsbKspIYxlWsWZGZACZo6M2iyaezLntMn8P6MkfQpSvo3xSG5Jsnj5dwZZVEa/WUycxBLPmFNQTzMcI1mRvpbQuiQQH5Xy41RVEiPoQOSRMlA8rImesJpkpnJhEOG18OhCUUT56nXMaG+ek/SjDxGWVGmsqSEOMErPslID8DM5M7f1+E0x5toTn8N6CuZIpj4Xl7ka2KhyQFKEFwS8995+SIT3Y+QI+tWIficB/A45ysQgoc3KZKZXYGY3JlB88C3hME/A8F/lseoszQr1X390bjwR6PJWynijTfDW2X4F2TyXgep9/GZKkkZV59A6Tc9YyYLs9U3bOeAPOPy4FV4lpaIX/eCyYtyfIXFicaqkCSWLMQwE76avpMo2aIi+pQg/coChmHyMThIIV0yowIJUprPREsRBpNnJizK5QfeORtQhlE9oYiJX8rleRuUpYfIiZyI920esihng6pUKiysIWV1GSWLhy/CeFe0FEgvcvGg1iRG2KuT4mQmmoIpcfqa0dz3BdyMEI+oRWIhXyor+bwScfqCz4IpOMjHg3ziEjpHeTzLA7cdQwWM8R/9xZ/rgz/7U23cvaf1O+9q/db7Wr9xX835OYyI6Jnkv6axuraqeQz4AV88Xuzt8fn9kjIyNtscZISDxGY9LnoaFRcajc9VyS/VbgzUu3ihvQcf6/DFc5XDMV9Oqhh4bOZxTrG1IVvY0tHA9PjJMz34/FM9/uITXRy9UAPjf54buAp3gxp1VA7OtNAu9ZM/uan/x//0F/of/uOfc7hocvN+pMvTQ10eH+ns8CQZLafHlzoDw36JbjWVoaoyb6jWWtTS6qZWNm9obfumVjZ2NLe0pnqjpcA4tGKo6P9fADf4w2EXo6TL+IGGyRJjH5O/B/oKcSTjJjRSn0FnKCwj6p+rVq9reXUJw7WmvGLy8TY/P6+t7W25YeQ37G6o+23sF198ob/7u79Phx838ufn5jgotdVstxXyXJEOOtqNAAAQAElEQVTOYrjSc6LfTG50OsxM7swmfoneBRhz+5rAPBoz198IrmbHoGA9iIqIcRmm6J78ZbxtWhabqYIEJRmRsLvBKGtod+84/S/EOWmizS67h+oNTlWtGXlL+RzZuXVbiwtLJI/SoeSI/hHOLJBeVZZXZGEiX8lZekvuAwMexjf3Jd6TkGnqPJBgpOkKgTwOuU8ZGeuBt13ioB4+fyKNW4Jeb8SY7Glra1U3b20rC7leHhyr1++pXs/VqtEO465qZVcf3L2h779zT4sL7fS/iz7b29egMCmrKPi6QJ28LdOaQBuX9IuDoFKZ07IpNsVLmAsSvH0n65ox75QM9rGinF44D4ljjJoCo73E7w8L9QY9ZkZPzYWgjRuLWttYUbu1oNPnz1SeHVLVgcZ8HRpyAdI5vdDe/iE36o/0m0+/0CVfoUYY8TFUJOUgUFpkrSaY9BlpyAG1D4aUYtTNKnWNrKXds0y/+GRf//iLBzq96HkG5nnG17N53dxZVq2Z6fTyRM8P9nTMwWc4CMyXCl/HalpptbS1PK9bHIyW5nIFDkJeW6N07yvJpNeg5CzRUvCNLzRHQpKCL5Vxhkg40tY0IDTPbLwcPj4yC2KIyNKPeAtnUiKaJj9EJSWS3BmvLwPSWzw+Fkr2N5+vro7L9HGZBdfDIcqJE2jmvCzCjAM5CH6rJ+Ux+Q8NoZLGKYpScSokRtrGJNfFgk18Ey7KW9ShK+5EnkQj4a99EODlIrREisCE3elkJy0qk+TjDpDIsEM9AlD9KV1HJ3okQUgByAzApBRHmhIg8BCePinySt6U+lu9lO23cn03DF6WQ6kmk5C+S5dsMdpg5n9L2eFb8v8r+7UWoNnTtHH/GpngjOI+sPIaTSoZ9L55ux8Jk5iGh/sO5o6uw2lvBx9g1zHLhQ6KYk4Jj2eyYEYWhgmIQ51xz3wzIw+YEa75kXCCEXDgJeEuh8Hoi4rhZ5kpALljtKU8hH2BTPUnPKMRfKvHi3NkWSY32H2x8IwTOdSFBTCyMU/08ZRXoEqy2Q8RM2IOZ0HfSZ6JJCe9Bvh8MTezV2RnTTHKnfZlivIyygkWNMkjmQVNaGJZNMLQaC//Szpb21v6D//j/13v/ugnanLT3FjdUtZeVWivKzSXVHJtbJWg1Y1V3cCImV+c59a5q90X+zo545N4taZKpaasUsXAyZRRF//95SYGztxcRQtzmVQe6eXer/X8yUfq985VjEuM8pd6gS1Rmb+vxso9lfVlPT/r6unRsZ49/ILL81O1s6jlWtRCPlQrdLXQirq5Pacffbij//h/+zP94Ed3VG+MVJ7v6WL/sY72n3Njf6jzkyOdnZzp9LijE3B20deoCLJQUaO9iJG+o+3b72jzxm1tbt3UxtYNNbhZp5k0HGJ4lCOFslDEABX9aYxXYToFN1gw0EMcqoJvHsesGo0KnZ9d6mD/XE+fnunps2P8Pe293OVm/pyWHuqCG3afjStra+gR0Ic83Lx3OpfqknZ6cqqcA2atWlWlmimvVpRVq4ohU4libgumcfulvhYuQnOU6Fqgt/86xWg80giDfeJ7GBQg0Ucal2M5r+dxvaIhyAxd3ZfMLCFKlC9F4gkeV1TJSMqqDS2vbWO0v9TR8bEa3OAOBufqdE5UyUsVtJ//JZSNrU36qUYbnemzjz+mX45kyPD5U2HsuFGfpZt2yhHO8B0E5eXiY1Py5iFuZpC/BBF3mGRmCZo6M1OWBQWMIUeWZfKyZfJH7iI3eTSNLi4uOWxV9cEH7+omBw2RtyRxOOrri88/1q/+8a9lo67u3dxWJZh2d3f14NFjdbi1zioNZdQn5FVRIO0rpT6jrl6GZHqTi5AdpZdF2P3U34QL8nr/oB4j0OXRclGKZCiLyJfJgDFekDZWXpd27mzpnfff1a2799WkvicPuGVnnAWMnmGnp4sjDOhnL5h/z3VOvKDMwjI5StePuBkFRy9krJIvSMPxJeP4kq8HPepHOzI+S/q+q3mdjxt6ytexX3z6WEdnHUUba3E+yP8x6r17G6o1TAdHe3q2e6iTk5GGA1OIOV+oqlpsNrWzvqQbG0uMnUwStaRNRflUTw6Irz3R9RK6OXXqefA6nHwFrwoQcJoIuJ/EaOpIM9rKjMCUNPESJ8E3+Dajkfw7Pl6XNP+Yty4iUH4an8Hke9gMnvbbMdNn5k9yGG1lk+D07bEpaAQvP7JvTRMZWCXBQhYi80XoIdxMpvtEv8XjObwfk48uk/EcCYUEKcPPVMIUZUh24KXwxI94JWuw50JBj0m0v7dPSG0lXCmPJxB79XjuGSZUsnr2SYS3l+g0FCH2L/m4Jn+o8mdtcN1/+7LC27P+oTi9cVyNt4Hz/qH0kFx64B3MeEsezszfRhw4HcgRTAE/+xKcRhbSpMyEHxM7bGIuKIoJQmAy6CWTGLTwSISjpBK47yD4pccH9BtBbs2AfApSclbKzJSxOZr5shGVFofpIlGWEVZA3BeMq1LhFc4XMwTI6/VlmLn2nqOE0xHllIAsr3seAvk8aUKnICImihR7HGHJ28rMZDaBvsEZabSeMhbWipcBAjSn48mrXfKaaCJJ0clXMHNOh+T5XJYbgQ6Pe7vSEmzCvJF9lXEaMBkhB5JJ97ZxQCSPvydwjgBvFowxAAgTlHlf0L/+mTpQWIY+1UqFm8Qt/Q//4X/AEL+her2pWn1RIVuQhZoqfKLOK0PFDDm1qqwSZdUhN3IY2tysn56ahqOmOv2KTjulzrqlhr2eKsOONudquru+oDvL82pxG919+qnqvRMt1rlxwzj9py+e6ElP6rTWdBnmdMEm/vL5C3WeP1Wx91SrLM4rYDGOtVQJWmnX2NSb+vGfrurP/s2W7t1bkv9N6cv9XR0/fq4XfNrfx3+JUbD/8lx7B5egoxdHHR0Mcl3m89LCitqrK9q88Z52bvxQm+vvaXHhhiqhrf5ZT92Xn+py75c63/tU3fNDjM5zFaOxRLsJQ6ISSlX5ajBvXXQa0b6lilGuvZdj/fzTU/3lL5/rf/vFY/2XXz3Vz754qY8eH8j1uOxFVeptlRb0+PlzHXIgGQxHSr+vPhpp2B9QRJQfAIvhEGOmxAgbicmpLM9VqdUUKhX6MKOvY0LJOCwZYw6/lXW/ZFzMfIJprJdlVAGvG+YOj/u4KWlb54kS8kywUGbEB0yQksQEBlQJfJP1P0+YfC/XaWBEnW7cf0c799/Vc26YS27zm2VV1i9klG2h0MbmolrcoJ4e7uvXP/tHPf7sE6nbVT4eql2vqFLJFUKGIgFtAtIdCCdm9soPFmQBXKMT/MbHzGi3CSR84aAF5GSsSy5TxM1MsopUNtS9HOv5sz01Gi2tb6xLJB2eMB4GXT072NXf/fIfddA51oix+Ywx+7NffKbD06EKq6ssYLaqFCoKWUWlEImAqCBZJjNL4EXcElI7097eL3iv+kP0SzTaAxl0UOl9NvVLSQUYW1AJz6CX6fSwYMyONLam2ps3tXz/ttbv3dHp5UB7z09lw6D+6Zn2Hn/GYfZEQ/rZGF+uZ0TGcFCIM5yMk1EFuVUKqVFIzQ+6I9OwW6jfHaNfgMfQbkg1eyqzgXpkfHx0rp8/PtJJJ2q+1tR8NegW8//DnVvaaazq4lT6Yr+jg+6lLkbnKq2nJl+eFtsV3fC1YmdNc62aZAV1GkuKorkSIFAm8TiDZNIEUVfOg1TlKu4MZs6JNBJLZFJtFyeqJ587kBN/gM+ot4UJPzmgx1flkndGI+H3frwUi4gpedGvSSkvg/pbFmUpMcLAk8LuG/RrINmT3owoo5aW2kzUQzij/6hFJEhDRWAgFUuDGHQ4yBcn8DbBcDczMvz2J8B3HWbk43FpXk0f497mBdJLxtkElOiLTJzoFUkTaXKfeePxKFGTOIFFTVWWs3h/eTFpLjujcPgUm+p83SfFs7zCl/lgCFN4PoIT3imfx787eAmz0ma+0767EmTeqVP8nmJdw99TxHeUnc74jiT93mIYi3LMBHn3OWbx676r7bhOu87LNCAJjqnA2YSRj25SJNJeg1OYDCnNw9PANc/lfxnXkq8Fo3ziZnlQloVJkak45MdrYKGaGOskQp+tJj6xrwl7i2BUqi919QkcXEmm96wWPsFL5PuvAFC6PB6Rmnx4PUz0mx+YYFWAy30HwfSQxOJfcmvJlkA5ifiG11XTe5oLcHhYLmGGRHjtFUJQyILMrjLQVDHhNUYiAd4sZFPeqFkOz+pAiqoYgDs7N/Tv/91fqNlqqlKtqVbBqBUbJgMljjvc2p2BS4W8okqtnm5r/S9f7B/s6/T8nDSlPWbAZ/Z+50Ijbs7r1UJra3Vtb85pbRm5NtS4f6Fmta3c2nr44KU++eSFBuO68vqqOsMCo3Zfz54+UufkQBEZtaKrqjqq54P/P3v/9WVJkqR3gp+o2aXOefCIzEiexRtAoXtm0HPODHaf9sz8l/u4L3vO7sEsgFk0uhvoqiZVmVmVPDM4cU4uv2Y6P1G71/16hEdkJKkmQKvbZ6oqKioqKkpMTM3DQ3ONUnOc0G1uLGpra5UT256ePHkM/3199dVdffnlfU4KH8ud9CdPT5AFOO17uN3T/d2enp6U6ueL0gLOwKVrunb7dW1c3hAfA9TtbGvn6Vd68vATPXnwsfZ37uuAk8DO8b76/Y4KP271seR0NWNe1bNMrXodnRpqIqDbG+neg1198vlDffLVU32BU/TocKjjYaaRtVRrrShvLKjemFN7fknXb72mgN27g0FytgrGqo5dvYmtS5v65b/8F2ryYpQF03g0VFkWyuDPGw3ljE+W1xQZQJ/Hkboel4rVD0I85TQvoxi6Load0cXscP5Ifa87Zj2O0qn8WCPad2ff6fIwqUcV+ZeZkl74ny384PefaKRc88tr8l/PGA2jRjjsg25ftSxoeWlO48GJfvOrv9Rv/+a/qt85Uo19IceeDfrWbLRkIUtzmSa8JSWdSEUnAI8dkOTtaxooS3kjMYUTyHo0ZZuNvcjLQgjsTZmyEORphzfc6w+V/srJ46fMtUf6/IvP9NsPP9KHv/sd41DXtRs3NL+0pIdPtvWf/vNfav9kqGHMZXlT7uT7eFtWZ70UYimlpt1eKYGOqR9JiUQ5vXmfTzOTREQhhibZhhsXXC4UIikJeQUYlLn2jkvtPjrRsNNVrZHhtF/V/OWbmuOrWefkWCd72wo41ourK2ln7DMPQ5apVq/L5xbCkG9EJsMm9TxXPcvVyDO1mIcN0n4gIuaFw1gXwcbwF/KXuQGe8KOdA3321UMd8dLTnl/RfHtBVzbX9frVazjjbfm/43jydDt9bRrytccypTnSbtS0sbKoyxvLtFnS65ECa840DVjC+wymFC9zTPOzsds4AaLbKWGGOeX9RvnpRXkIluaCEYsASVOQff5KhS7I8XzxSymnVWb75sSY2gyZMQ4uIXKbgiTW8fvzmPLMxs9zKUk3VcFj8+FUICe0MAAAEABJREFUydp32tTERjsWJDOTxzLNBG9jJvuS5BmnyfcS32u8jZgEmrdCbY+J/Ip+q+DJKZwyHVNPV45SRAq+BuPlEizpGCmegSeh0JDfn8e0nJJUnfjZa0qfxs+W/9PIz3T0VGGnOU4JL0wwFV5Y9s8F32CBNHGfmT0+Yb1aFfsgONj8WB3VIols1F7JUXH6vXp8c4c8lesxK+GFc7yq94I7csxM/gDMeCB4TFYOvWIwM/jBK/JXbFFeg30+Zc3IGf2a9GLMgyZtGJR6/6LHE1CR1MsvRMnYGHxTz4hT3oVQLfIQLfjkHCebHqTnLqOCmclsAhGDtPGg9Om4kZ6tXLUZeIDZLPnCdEB2lrG0iOWAy8fea4YAHX1rPIivXr6sn/7kx5pfmFez2VDWnIN9QSrhGeGsjvZxWA9AX/Uch0o17R+c6OmTPZzZsdyBLzk9HY27OGMHyoojbcxJN64t8il+TZuX5pXlQxy4Y9VqNRzzuv7i13f00ae7KspFtZtb6hyNdbjzVId7D7S3c0/HR081GhxK5Qkb+6HyxlCthUzNdqbBsKf9w0NtPz3GmTrSw4eHOFNHOOrHeoijfu9pR/e2HV3iru7vdLXXN9n8phavvKarr7+dfkc9w9E+Pnmip9uf4PT/Rk8ffaTdp7/TzuPfa2/3qY6PO/L/yKgoCrndIk5JznjUgykHdZzLHAc8NObVG+e8uAyT076931OXE8wY2tq6ekubV27wUiL6XajDyWUMud548y3dvHUL531BJWNTmhSyXAvzC9pYX9db776j5WUclkYdG/c15LSd4VKo5Qp55sxikNJsdrqjZG07PO3QJHiaKakSbk9H+ewyiXbjBCIbHRJcE7g8cgWnuWNs4KjkR+wx4fGK1BljmxLbPNrZ0f//L/5Kdx5uqzm/quX1S8rqTfhNDXSP454GnX3d++Jj9Q73NOidKK/XlDcazKO2Wu055czJqh0UmsivdKZN19dpxB7R9AVXnKHNpmfIJFOJyyHtsnxNZLQdskwhQOR0s+R07+Coq0ePtnG6h7yYDmUh08HBMQy5lpc29PjRrv7yv/xa23tHUq3JsqnL8qba7QX6Mw9/ruGoUOUEeasxjcXZeCDqgqvi9D6fL3SrMCxpq4gwVXNTyJQKOjLghcn/lvrJftQRLxLFyS6FuQIvqmu33tDSckvdk22EjrS6taVQq2k4GNLngO1r8j3BzJAUoGXyeZnVctXqeXqJnGvW1W6QrmcynP7A/Ah6Pox52buPbX71wVd6wFrN2Vda7aa2tpZ0/eqaFts19Ohof+9YJ92hBnyloDvKse8cbW0sz2tlvsFLcVDwDtNZtyHR8429gOLyzsEkn+dSVaGyXWR+Oihz4YnBZEa7YQqrKrz0PmmJdYCkl3I+VzgjvtIJCa7LhNHMFAJMXCJU0Wx7EM9dkzJN4qrCOY7zGWcwuD2WfL84fX5N9PBT/oAeieu0j8ivqpwX94Jc1Te3NUBWlEtTatfTIq8LA41ELyCGx1UqS+qRiGnme2GFAIvb6lTyrK605FL+GZWtzuxA3u3keAUbhbOK//2k3DaOH77HGB+j++evgGVrGZtOmuRxsjFFFiSPC9gKNqeCmOucGgZ/gkF2II/UN17en4TE6VJZVdRnbSIRPSykWNwF0RcwmrDkXKeIfvB7NX3/4P33RcvhhDLa4kKoyRe6/76nhGIJenHAPuJxUcFO+VxWIJcF75NkPLTcROwfKpKzDu2bZOvikOyHDbw1c4GGTRKisswUaFMzwW04k51JJgmneUSyw5El4brXcE5WlpZ17epV1TKcCk7ZvA9ltye8Yo32Hmvv8Zecgu4I71mF/4O0vvT1F/f16e+/0mhoPHhv60c//gkO5htaXWlrnlPwzaVMN7bqurze0uJCA5FjjUYjHvbzOjkZ6S/+5nM9PIiqL1xRzOa0i6NzuL+v3vGuekfbfG7fUU0dNUKfE7kFXbu+oeWVOeQUOP1jddDj6HikQ04Rj44LHRyPtXdUaBenfxfaY2Q/PjQ9Pc50XMyrvnxLq1fe1OY14o1LnNK3pVFfh08f6cn9z7X96HMd7j7QyeETHe8/1dHhto6PdtXrHmnEF4PMnwCMQzkulBdDrc23tMapao0T8d4oyh30p3s9Pd7tc7o8L6st6erNd/X+T3+pla3rOoFnxCmrx6iqvcMTPb53X4/uPZBwCOfmlnEGS7n81aUltVstYSwtLC7ygtTQaDhKDpWPc53T9RoOsDG3YpqbxppRmtM+BX1uF9wc7vSWEB2JKaqKiM2CDARlCpbJSFcwnQvwYnhIkbroyNxGPIKcz2TUE/Vlpj4O2kGnx8tK1J37u/q7D75UE4f2ys031Jpn7A8P9MUnH2n7/tfKRl0Vg67qOIsZ/WnMLaq9uKImTq4jYC9ZTtOhAvIjbZUy9grJ9yx3Kko0K02JltKeT4jQHDNlzgcKJEZAx1WZMEjI9jziZRl5rshLaIQwGgXt7BypNdfQwsK8yiJTrTaXHM3f/N1H+ou//Gs9fLynWGtpYW1LC6ubusRc27p2Qxtbl7SwtEw79CMKG0b2CpFwGLfUUBWL9IVwPlhOL/hQ3Mc/Qksx+RJDeNp//7wITdaH6eOP7urel8yzcV/53LzC3LIWNy+p3mryMnqokI30ztuMz1xbw+HIpfGi0aZ/NeW1uvK8obxWoV6vq9Woa6FVx9kmbmSqsy/VMqmRB+UmtC8VTCDIw1BN3d0t9eEXj3TQGTAP2lpbm9frN9Z0ZWNezaxBu6beIKozGGtMpQyBrWZNKwtNXedL2nzdRFPCgpSazARCgr5LiJg/MgOASJ9CpsghRcSWihmSacjvNBjM2yMzvahnz2Ba9F1iRJ2q4Wmf366HQ/TcUvumgHG5RA8Al7leDpNZBaikMxBITuBCyV10eRFTh/XiUrEB7ZXYoAAlWpUyqlmatxmNuw6W2jXoF1/+3DL2HseUw/cvh+9HWF/RG5bLcMA1qz86yMvQIYKyRDdiOSgr2TddR+cx8mbm3KAkF5WRDyBRo54LBmU6fiS/+UKG84v4m5l/QA76qSl+QLHfV5TPqu8r47+p+j9EZ3xh1XDKsiy7UFw199LUPV/uEz1hSq44p7lXir0Kos1MXFQx4IsuRdUt+rJ1GsykK+IPezcz+cKVB5qhNbkz4xuHk74rvDd5FpQ5QjV9IxtUwUlkiVMz2Y1eIt4lnC92a8SX2MHMsKVjpl7q00x+NmmzGWd0OC0mm6ysrOjatWs4IQsK9MHAoN/Xwd6Ont77TE8ff65YHqkYdhXHpkE36ovPvtKXn9/RNg5KvztWoz6njfVN/eSnP9LPf/a+rmwt6fJaS9dw1pfm6qrxwB+PTCGbxwku9Te//lSHnUI2t6AetjrunKjTOeKk7VCdw6cq+gdqZYXWllp67caWNteWlTN/+zjpXf+TdTzYe7xP9Dgx7/bFQ1466pba74y1f1Jo57DQ06MCJ5kXhfqK5pav4ai/oWs3bmttdUU1ziC7tLP/+I72Hn2lk90nGhwf8mWgT/+6OOld9btdDWikHOPAxEIjnPuQGY5MSxvLC1pZaKGTyf+29uFJj/4MdIxexkn78sYVvfnuT7W6eVmBE3j/VYl9HPTBONJyzkMxV+Sh8/jxI/3m736jP/tP/1n93kBFxGHpdMUU0s72tu5/8gl2OVGfF4YxLwo99BkX6GNSnmdiIkjyh6uQCajvMgoEjLFrwRekcYEDhBNdUD/NeZ42Rh0z02kgbeb5UJE8WaWeuZ8V0BSSvHhCsygFo38Cpt6w1CjW9NW9p/rr3/xO0XKtrm1g44E+/fADHfCitLw4z7yb19zCgpZW1+R/NnRuYYn8IvRFNZstb0ARfR0pM3NzHUpufuKaQL9TzJPd19A3wes6TxJp3EEkSkBuMgk0MWOicg2xYbNZ09raitK/ZWA8S1Dg6RRlwNEM9Bt3M2sw9le1snlFc0urqtMPd3QddEVC9mm7tPfCKynwwtJUUOmKSKzkMr1PRUpL7sz0cDqfHkgf/PaO7nz8K437ZHC6bXFNLV4kdk+OdLL/WKvLS3r/vfeY300FxrGBzvPzC6rXG6eoNUjjrDfqNTXquVrMwXYtU7sW1GZtNPHWGzVTFpS6KaYowlRYQyfjtu49OdKnX96V65fVS21uLOidt27q0tZmelk9OOnrpD9IL32RPtRY83VkLc/lusxe4ENhFlTPc2XEIqT+K8DtMGKJpUXJq19xMh4e+/zxOCLEY3kDiDIzmVWQQeDyaBaQvv81I9DbL5nTs0JDCDRvMnN4yUTBqaJOOpe2RKlus+mK8qK7tx0RXcVeD9s6YVIhYH+nSty59AoBcQwOd+RUckmf1kMI9OfXBu2e8pwlIu1GsiU3lrtXS8AsCtyMcjPT1F56QbAX0P+Z/M0WCN/M8vfE8Y9oFNk3XtrpM1VJMXlnmX3i5pya5tmZaY2JLBAnEIF5LbJKwSQzk0kJIjybhvRql1eccFqSZpPcWRRJpsXrMaiu5/kq+svvSRYsHhOdXnRHSjdJLpqNwT/1neM7l9H5MK17nqoki7IQXKhSSH1BfspccJtyUo1SGuUicXZ53nFGOU153UDFEM7GsyqkAleVPn+3pKTTnAGgmz8MGzx4N/kUvsVDe54TwySTsmGvo93tJ3r84I52d75WUF+xGKgcjXHQD/XV5/f1ye8/1f27D3S4f6Reh1O7rK6l+TafyEvN8SC+trWsW9c2tNSuKQ+Zjo76OA91HRyO9au/+Uy7nHxn7RX1RoWGOJXd/om6nQP1u/u01+PkLtP1S2u6feOa1leWcKA76vrn8mHUuDCNy0yjIvBgNw3I98Y4SgC/WUfuxBc1heaS5ldw9i/jEFy5pUVObjMTp/cH2n90T7sP7+hk75FGnX0Vg54KThZL9BkNRpyojzQejlXg6PpTIOAOz+OobaLLtc11rS8tyH2Rrv9juRN07w/RRcrbi1rduqbNq9c14Emye3ioz774Iv3qzgD543EpWZZGpIHTgzpq4AQdHBzo88+/4vSqRl8HMjMdHOzps88/1fHJsfxXcsbo0u91VbocvoIESV6fEVWE3+NSETtPwFOsGBcag6IoeRko6UoEUvSKqbYnAJeQwYXQlJExx3JOvhXIm8nlm5EWSLFOg5dVCPAZ4wNoJIY6L1OFPvn0jn7729/r7tf3+HLS0xCb7Tx8qMvMv+s3bymvt9SeX9Li8opqjRZoYpemMhwzpiQ6T/T2tk9b9UTVKo16Rqcxuek6rGKKEFSlXZbXg+nCi/5Bt9SWkcLSVsOuGS9OY9XqdV2/cVUbG6uabzbUqNXob0F5Ca/4+jOS5Q35y9rS+pYa8wsK8IQsUwYsyU2s3M7r4bkphI0NjrPLcw6n+Hg4PF0hur0pJlJCrPo5sEzdsq37j3r6+MMP9ejL32vcO5SweWNlQ/Orqzo62FXUSO+//7a2tjaUZUF5LVdzbk419kWNmn8AABAASURBVIkE+l2r1RXynLKaGnmmVj1TG496DsyDOZz1Zi2oUctEsZjQ8oUSQ478ejpFv3PvMfPhc+TmqtVNG+tLepPT/fmFJXVYR4fdAfFIwxH2DIEXiJbWeEG+cWVNN65tar5dk5UDKWJnKyR/UQTJbia53VJaZyGRyT4bQ3r+onI1T1hN2JCGdFqPhJmlvNMrPC/ieYo9T3oRhfaVWqjqlOwjEWgSjLKAXcw8JXIRlECqbmgVdRqYBafpFyemFTx2nHF6066DU2ZLLJgqPVSFia2qzEV3asPD/aJClE4X8+SCYnuGlvJI4vIKiGWPOM+DeeQI3EIw2fnil+dexPwM/Znsy2W+sHQqxWPHCxkp8A4T/aDXN7X54sbCi4suKvGGpvCq0/SzsZc5nH6RnFmaG6SEUPKcivLf13oxRLmdQq8Q2Fem+8tZzIQyMwUhK4q7qgAtbbzkLFBKnqQSzTx1BpebClQ9ML0HXupswRNU8tgdFoPHEYlLPrP4gvQNyrxlg8syeTDzB0KECqLO9JXOpXUuwCi2iEDs/6odIJGWTAHZBihO9T3GD1IsvR3jgWeQHPTB+Whf3zpQn7rRIW/Z5A8f31iUQsmuEFVw+uh9lrfhixkE0pmDJ0wGAjDLZA5Zqo0ZVcITgc+LkAVZlkm05zDYYixT/4w6Bj2cwpSRzkJQFgztYoU0eKW8XozYTR7oB0kzU5iCfGaZ8pApyPiJoBTf5kGUyImSKYy2Ag9Koz1Ngslw4MZa5LP4azdf4wF4Q1t8Gq/V6hrgBB7x4N55dAeH9mvVyp7WFhsKpamzP9LDu3v6/JMv9BUO6O7TJxr2e+qDxw8f4Mg/VuG/xnL3I4137mu5kWueh32B47J3OIIv10l3pA8+/kzbJ6WGravqF22Ni4yT6zFtnyBvVxrtKS/7urqxpltXrkk4mgf7h+rhpA79dJ/nc58J2+fEu8sDuzMe6KjX1+5RR9v7HR33SsanqTVOuK/gNN+6cV1ba4uc1g8Uu7vq7PCSsf1Qh7tPOcnf4wXhWD2c4D6ner3BUF2+LPSxw5hT9RKHNzIjI+NZz0xzpG8ut3RrtalaMB0eHml/e59TeJwHbN1aWNSla9d1iTZ3j4/0ZOeJdg92cOC68r9P745zSX9ylxf7mm8E1XGKGrWG/O+RD3kZGQ5a2nl6osip7QJjtLe3h+MyUq/b0wlO7tHuvjI+KeS9gQIvFiWn55E5g6poZxLrOUaPAWNdYKvTMuaO0NMRFRQNHs8zP1IemhJPRlkgmWvr0mU1mm1FZFmoEWeS5SAAIy8pyXA6NPjkcoid38t8bvU7Q+093eOLzSMc9r5CEdU77mh37wBn1zRkXJdWN1SvN5XjENbqDdWbTarncj29/VKRPUIqYjxFNLpMWyghzJrKvb+OgjamoIoizE73OKEUlV1ABa/voBkkBhn9MtGviA7EJfku88R/D/3arRt6/6fvar6dq16TsqxUFgo1GdOAE7nAXFjhi5O/sFRfVdBZpdKcihFdpkCFSb6kYUc0ScHkMUtPZnYGoRe6iJihlcPHP1LF4XmS6QSbFtiHosbI7/JSfDiQvvh8pM///NcaffmBmqMTtZq5Ll2/rtrcgvb2HmpuTnr33dfpR86cO+alqa4WLxxLKyvwtpMehb900kgdp3y+VZN/QVtdamjNsVDXpZW2Lq8usMcwhjmMFlUvh1oY99TiK4QVQV/deaC7j54qb7WV89Jz5dolvfOjtzW/uKyj47GYGqo1VzS/tKaV9XWtXd7S5deu6qfvXtIf/eiSXn9tQUvLQr9CtVqZHP8sj+gXRadlPH8SaBtTyv+xqgOrKgE2BoG0gUxmmaQwAykyXg4xKYy0QTGTXJ6nPXZ4ey7OT8IjvAg5vYy1ZTB5PbMgA4kXjgJ5PgVJPnMZjU/gJYyffynzuWNMCpMpQ05AaAJ5c6HwefslusLm94RUZFORSXOJZ4iCyWFBQhRInGR0GlJ3EIZoOaiA1hmgkoIMGRagmokIRFAmGK2LUKpK+dyM5P0qERafQ+lFp5iWJwLyEUpDUdHoIft/RDnvt7FIEFW1hr1Fe06nx0I9YArKFFDURHAi8rhkZudAabpcT7qtFEMxO+NDkAwZZkEGXG5GPEUwo8bzl5PNTGZncC4z8ugnmV4YDNskuEYv5JopgN8tkuqQno1nuKRAzjAVMc8OQ49kK4/pk/flpdC3DjR22tFp+tn4Wwv9b6aCGbYA3J/rk09yn5GnU8CZHDOcdmrbGSIVjKyD6IIrVrUmDGamwEIyqGYmD5HGWXpMlJhA9ix2hh8AZka7mUIWZFa1K4K3XbJ7eEz2meuM75mClEXbFEsms6CQZQretwCFXcL7UbKRlDwgNROMtIOIfsr3eH1TMKMGMDOZGe1kyZkJGY2JQGPxmX6YWeI1s1N+Q79IPgp985qu3bylt977EfFrWl7fUDoBbM1pnOU6wXPqjUz1uVVlzSXt4Wg9eLovx5PtXZ10ujI2gvSnIONYGRhzIv/w6y/08e/+RvcffqwsH2huoaYazsAQh/IYZ7OO/K8fPtH9Jwfy36sdlVJZFMqDqRj21T0+0HjQUaue6waO9uWtyxrjGBwcHPMA73PCXGiIEzuENuSkuTcYqIPcw+MTHR53VeAENFuL2tq6rjdvv63rly9rc2kOR6GvorOn7u5DHeOs9w62NTjCCe4dc4re50VhqB6Ob384xDEe08YIZ7Ckh1GYTPU8qNXItbwwp9u3X9P6xnpyknb5snDE5/sCm0blWl3d0ltvv6v24oIe7zxVB5v0hz31Obn339sXfMaGmOMYZBprZamOntdoo0T3AkQdcBp/RF/6nDI+ePBA8/O8IjCXcpx6Yae8VpOfsPe6HV5u+hoOXP++UqA8jbGlnDxtFmQJJmMOBOCxw9P+oDGjTM5HTFrAzHg4e/9NfV5g/OU2y3N5HS/3FqLfjJvDIwgm/1Ga2y47hIyMAQmBnLo2sGVL+7sHfNEoVMvrjN2J/NeFmjiM7fkF5fQ10Jd6nflTqyvPMypPZJB69mIJIJsrTuDrYYIS7/wUvCj5y1JaL9BTPK0ziZ+VLei0XPUbnUjwQjfQzs6BWgsruvXuu2rgcC7MNfm6VFerPtJcw9Sq5TiSddjd0Xe9oio9CkVv2wU/19jzBDOTmT1fMEuhGDUTpYotSa/SZ/eCeTSi7cPeSL//8qH+6q9/w0v5l8qhzbVXtHX1dV6Ke+qc7OvS+rKuXVqXr/FWva6VlWXNLyyynhsaw99nvYzLsVpt0/xipqWlmpZXcvhyra01qD+ny/4XnFbntDiHXXiZycOYsSxUy0yBNdBBj48//Uo7+27LOdVYY5uXNnX7jdfVnlvArnNqLiypsbCsxqJjCZsvamVzXtdvrum9927q5z97QzdvrmquXWLkDuiBATYbKbDGAn0W4bwJI5RXvHxyOWCvIq8bkW+MLYbXNMRp4tViqn7LGvJnlc8hj9MA01IIQSHLFJibFiDw/OGersSXUi+7oci02JNTTGlyAiZ1ZaMxhz1hSZcpi5kp0HggnrDrohCnhRjyZbp52RQXyXmWFjFGxe96ur4mM4eIJ5CUbJToRu7Vrggb3eb+h75eXadX08Q1fzXO78vl0+77yvgnWf+HHjKXx9KSx0xlFplvag4fTKY5UZro0wmfOJ3b8T1NyMJwcVNJVRxVkU02Ee/7SyRdAZ0oqNIQv8flcumWECezdFdlC5cuNp4Se1Tpb9eM4YyASaUsBOVsmFkWZEYLiCxx1KM7DKqCVdG3vE9rmWxS08xSW74xTmlp/NgAJywyq0r87nwZupkZ9EziIZnjAF29cUu333pXG1euqsmDMDTnVEDnCamB1TQITa1dfUPLl25rnC/rqyfH+uz+th7iZB1xshsy4wHZ1MpiW6tgDczxKRwPjBPnHfXKjrJWUN6uqwimDg/3Bsd2e0fHuvd4H1pbA07ZogUFPwUrhhp0j5Xj+K8uzOnmlct67eYtTlpb2vF/hHoyUH8UNeB0vYeXz/sE6VIddOl0ehpDU8w0P7+krY1LunH1GrotyJA77u6rc/BEJ7uP1Tvc1Zh2Rv4PSD3my8BoNExO+ogXh7E7dJMHPJNDJilDv0Yt4ITlWl1e1OLSogbw3Xu8o+2DE3VpO9TbunTtNb2OTS2ra3d/X/4rLJ3uiYa8iJSc1KchQkfX05DrJ323rl/Wn/zJv9ItTmrb7Vb1lWE45oWowwvKse7evYdDmyfkOMt5vaZWs4nDzksAXwRGowGn9n0NRyOmurlUyYyLeSjRhRJE8m7nan5CJl/xWJURBKDTkOjkfG65g7Czu8tLjTtBldxpuUTKn2YOTwOLUMlT4jmZkeKCrIy5OOIriX9JuHLpsjZ4UVxi/rXa88KkqQ8N+kelpDeSZKwvC5mkqm15mMiDJEfSk9r0Vg52EXLVXTOhokzv2OeUa0rz2Oln8BTdEYtefqon5nMJ4fi4j+M+Vh3HstWe0wLzdmG+oWZNajFf2o2G2q028zvIp5TvByWTYMw8K3B4NQmGrElSZ61PKcQRzF7P5r0s0TCKGyPBtZ7mPZ0Y4DQV3IfsTyd8Mfj4q8f6za/+WscPH0mlaY6T7HVOsh/c+VI1K3T7xlUtsoZzTubmWb+NRlOBF/qCfgxGY42Y141mVBunfWG5ppXVllbWm7zQtrWBU725MafLm4vaWpnTSjvHNlHpBDxEmWWYss5cH+v+gyfqdE6U1TI1GjVd5kX79u3bWlheVb29oBwbZx63FlQj3Zifo2xe6+vL2uSl4J03r+pnP7mlm9dXND9nymzAi8YQFDKMHySZvm2IkwpVTZ9jTqDrEmNmSSJ3MyeDKrYJHcK3uhDpYi9GkmTcjedW5MW+IO2XYcOgwJx0ZIE0+pimuut7B5cU6ZOjjFKC35AcJ+0Y5WbcHaQpuvCyZLwLi74XMWI814WhlqcLNhNfb0IXUxXMrLIVsV4xGP2d4hWr/HfJ5uvrv7uOn06sH6jnLi/BJ11aWCWSQYQwQZrkUH0DjkzuKSB9r8vMxDWR4WkTO6eEHsbokiNt8h+x2Ko4QuPyimxArC6ZUfIdEKiTkMSZssBGJiUVfDMzHk6+oL1FM9OrB+c1pR/0zuhMjhOSBROPZeRjUTazgs/wbmLn0yTYJK4ib7lKXXx37ikkM0sIKaauCyeSGE+dBTM7zZiZQpYp0HcFU15vqNma049/+gu99+OfavMyD+PVDTWX15XjNI2yhvYHY6k5r5tv/0Tr199RbfGawtxlxbkthfkNxVqb07RlLS8va6Hd0CYO7PpCW9c2V3VpY0kLnKQ1OFFv4nzWcFZi1tTBSamssaa8taQvHzzUUSdK+ZLqzWU5Xwilhr1DlYMTbfJgf/+t27p984ZClunOg8c66g4UcYLHlqvP6XoXb/0IR/2Yk+3+oOAEXpzatrVOXzbX17S+vKBQ9tQ72tHgZFe9431O7vfV6xytJiEuAAAQAElEQVTxUnCiztG+To4O1eWEus8J+IBTenci/eRVMyHDfo0saA4nuV0LWmg1aGOZk/ihvr7/WE8POxqHhtpL63rj3Z/o3Z/8XAedvu4+fKxjvkCMccxcnIkfZAXiwLg5jAJ3APx/AP30s081hzO0urqKA1SkB47XdafuyZMnvIyMtLiwwEn6QG/cfkM//tGP5E70uBgpcPLf54S9ltcUQiYzRy6zINEIU1HRE+SN8kTUN4cIi+tnZqktsgohVGn64PkKNCLaSvD0LILMLNUzq+hjvooM+YpREG9dusRJ7BqOeolc8dIx5oVrUc1GS9SSWVAVqEs6IiPKFEmLtCCLmwERosNEuVRO4vgDxbISuWMpRFXt5LxQDbSzvS+8Q9XrdQmd6o26SvcaJLm9arWclMnHq8RJLhmQ0Zg5S9ooCdjNZKSEXPYOhLt53fan8BKIJTilPZemPnURrylgYS4hGrpcJwhGWw539076Ix2xNj/7eE+ffPCRjp7cVR3bb/FC2t3b1ie//dv0j0hvXtpQHec9ZBlfnsbqD4byf0vhX10GvR7tDdVoZlpdXdTG5oo2L7EXXFnV+sYC49vWla0lXcdpv8xJ+9piQ3PtXA3Wk++b9RpjHet6xFe3fV5yI3ap1WqaZ75fu3FTCyvrGsbAC3LQiC9YZd5UaM0ray4qNOZVa7bSS/Tm2oJuXF7RL3/xpn76/g3aXFAjK9KXv0ylMmwYJFmU3IaahNn0hDQTwUwOs9HHSD1V1mOcTSItBdIOz5D0SGaWoG8RvKVXgWSqgin6JJ/kA7EFq/SRiAUFXKiLSalULwxTXUrqRwVFAx5Tz/Mi1jPB2F8MetKFetNiI4G2cgkeOyD9YFekTXl7IDpYANWY+ViXtAMHNIuGDoI1yINFyXXTaYBwmlYq8/JZ6J/DhRaoLHph0T9Gog/0LP6hdJzV4SzNc1ZZFhRYdJamIRPZAGmfzmUsWZDkfbJD/yG1R6QcSSayQ9pUAjTXjza9AAY0UIEeqshOfSmc7Vmcr1CVenu1PFPITBbYMqxqc0xbqT3y5+t9U66S61KMFZ8hN8uQbwESWxEbQ8npmQOChHwujzQbLBGRhQwzk5nNFqe0mSW6mceZAvoH7Gep1EeO+hhs9qHDniQqJUR4U57Yaf6A/Ff/4pd65633tLF1WXM8DOtzS4qhpt4oJmfT6i1dfe1NLaxdUm1uXfX2BumbeuP9P9KPfv7Hevu9n+m993+it2+/qUucji7gmNfdBrFQMwtq0dY8p43LG1d52F5RaYtqtC5r68qP9WTnRHsHRxrxgK63l1WfW1TMQ3Ki46Cnaxtrev/N17W1tsLJZEuHnMb7r7r0xyUPbEDcHxU4diUn0ZGHaJB4FDeabS0sznPC2VSzDkkdnPGnnNw90Ul3D+f5mLir4+4ZTnDWO72+epz2DjidHuMoIJHKkYd6qaBSjXqOc9GWO9P+UnLrypYK2r+Ps37MS0TemFNrcU3v/PgXunLjNX1+554e4GD7r+pIJiVwxyaWsgWZkRRwJLBVwO4PH+3q3//7/6y//C+/EodCWllZU15ryMxw0Ifq9wfyvyCzRP/293b19OkT9XCSMuq7vgO+DgxwgAN5C0FGrJARAwtKwSRP2kQPM0vyTQRoZORIcwWiGTdVwaxKmxks5rNNvlad11FxRaKLYWZCrVTX10OBnXuM9Zg1UqvXNTc/x1iOcASxC7x5rSaYuYx66A+NjIIFItchyMO0NU/P4kX0WZ5vnTaXynozkCwgbBDSfHpw764YKNUzpX5Eq+Ng1pjjAR7qmdAbfjwILuZsZJxLFV5KGRxI1GmIqS2nnpLOEs7/LCj1cbgQlPnl0mbLXSHE4PBJ/WGpfb4U/OaDr/T7jz7XycEjtZomP7ne391W/+RAS/MtXoDHyhgLf+Hq9/sKWU5/h3zh6hCXWlxaSVhiPSwtrmqJF/rl5Tkt8QLuf4J1jZfo9eW2VhabWl5qa36+ndb4XHuB9uaZ0319+eVX8i9cWS2T+V+ZmYN/fV1Zoy3fn076Y3V5Qe/2ozr9TN1ezvrIVI5yvmi0tbqwqJWFtl67vqWf/vi2bt7YULtZU933fzrMRdf9rmTzyL1ClddzoeJlQ0glkWeGPyudO9kUqgVTgoycX17i88Thaac5pnloPo+AUcWfIdPYuV4V0Z8z6EMXXB1581M5SSYFnteFgYYvpL+AmNj95ggweewgOXP57hBY7MFt8nwxnPSd+3e/vP4U56VU1KrRkr5HX2zEzlVRPVXB9ayM5vmqZjXGpNP6c/rfF/7baMdnxT+CnvhQX4SLVGOwJxPkotLnaD4xnsHp5jFp0iU+V+9CgnNW8MloPAxOgawsCwoBk05XcIqdgxaZ2NFXe5JLPvUhptzZpL44O6F+c0Qbhlw0SHqg0mkdb6mkvOAB7ml/sHih87h5PD1FKieTYhicdwrIz13ezZCZjA0k9cWkEoxpb8xmF+l3pFYkNgfCDIi0UojcnwUk+uL9MTPlWVCGfK/vm8SY07MCp8Q3TeeENUVnt6k8p3ja4/Nw6hReYoZ0kwJ6GYQpIn3AbIkSKXPI4ymDN046Sspxjn72L/+lrr72mtp8Zq7NLarGabvV6srqNR2fdDjxXtCbb/9MDRz1QdlQGeaUz61pfuWyrt18U6+9/qbefvtdTpnXlVvQkAf3wcGBIjae43R4+dI1LW9chn9T7ZUtaX5d49aGtm7+VBzK4Xju8ZDl4b6yiTO/JssyDQZdZI152Nb0zmuXtcmDfZkH9fHxCZ/I+1LIJDNOnktQ4KyP00NddMoYq3qjwal+WzkP+PG4r87Jng4Pt+nPLs7EPjji4d7VCbqe4Oge93s64US6i6Pu/1unP0Z9TkwdJfOxw6j+D0Lnmg0e+I6m1lZWVQu5nj7e1tFRF2cn56Xnmv7V//Snqs8v6m8//J3uP36CAzSUPzBCCGKagYiDFlMcyzHxUOKssOQFJ9C3kLXV7ZfaO+rpPqeMaxubcqd9NBrL+x7yGqePj9TnZaMYDbS/t6MHD+7jqPSwJej2aA8bZU0V6OdQlisaNOzGRXvRTTiBSVxRgsdnsccTOA2cv2D2Cono/OQRmuonmqdSQvSS/pUJSIRImQFPMVcjBvG17i8Y42JM94ICzlSOk+7rP2SZfJ4qCxJtyAPVzeNZPEeYLZxJUxelTlV5Nu36nMdM3XNJ+o0+UZOGLdDHjLkY9ODuIz396isF9gB8KJWW4YzXWDuZRB1uRAF+7IICUVKZbFGknM+7OBFLkTwZ012UT+GWnaaruJzY0qWepqe0FMMXkYhw72PSjbw7ep534RYDuph6vAjvHY71wQdf67PffaHhsNTlS5d168Z1Hew+wVnva32ppZrPX15YWR6qNZqMVc7cHgOp0W6ricOc47Dni+sKC2vKQX1+Wa25BV6m57S2PK/VpXkt4qwv4Fi3qVNj7IMF1ettXrAH+uKrL1ViQctMIcvV5oUuwNPhy1+HpdPBOe+MWjoZzel40OSlKXDaL43Q2ftWo97K0pyuXl7Tj97Dab+5rnY7yL/imTwEbqwPbBx9fJwIuJScNp+vnpnG8pAIwnzYKzKW0CpSoglZxvgTkYSLuqf7f+KAlmJ2G8o0CUkEN66qKvSXpZW4lIJLTGPqcr0SsUfebvAunrbjnKnKzM1pjhlSkp0kIGmWfnE6MoedsWrGZTmkgB0cXsv85kwepww3Ls/KbU/CIyfNQvJcJU8peNrhmdl4mna6I3XcE2mMfD5E1kKKXY9KWfk4ewsei9lWAVmJGGm9grxOgv4eQmr8W7YT4X8ZKKY3elXE76KDUnDLp8Q/3M2VfxkmmvkkcEyyrxax6JkIz91dDpjSX23CnA2YIdOYgEYciANxhryMB6DZpC+WQXXzOlRtQFDSDPfYQR1K6IrLJjq9XMZp5gUJrzMFLL6rsGhoqJo2XgTZr+n8SA+d1G4l35tPcKYZOP8UM+Tnkmd1vbEosxLAxmZCTkWc9C4151byhGn2x9VRusE8E7ttK/lRPBuUBR4GiHYW38PK1F9qejWnI1UJOg1pKLzCKcX5GXXslDYY6nLB4XerHHWSZpWG8kDaIyE7AnkepHScyiuV1zKhpN750Y90/e03VdtYVVxcxMlcVq3WwvEbaHv7kdpzbb311o8VaisqA2XtTamxoMiJe6zxgBuPFOhgxtN6f2dbn3/2qbafPk2nam/8/Mf60Z/+qW7+0b/R+ls/Vba8qTH19utthUu3VcxvaW//Ac7mAS8F61rfuurTQQOc53HvRK18rJtXFnX90hyOQVPNek3DwYjP9R0V2JNuwV9ojA5jTpSLEaex2CpnXjfrufKc/pYjygfq8wLQ6Z7gqHdAVx2c9E6/K3fWu9QdFCO5o14wiKdzySSMjAlNRrIG5up15cT1ENBpSQvzazjKuzjOI823FvXmG+/rfb467HeH+jXO+vbhoVyeryP/dY+I0hFpaa6ha4ntqrEt5PNRGmuM0z4qaSRvSmBl87LmFld06dIV+isckaFiaeqedHlxaMp4mRjSF4gK9N1tMxpHxqupwMtRtrCurL2oGl89lGWSBZn/GHeHJDOTZEnXKOwGhH6VbpHkLLwQXufHQN4nkdYFgVoI87uD5ITH4I+xVOltKMrMUklRFOrzhaPgs4LRl4CdAw7a3MKCWrxIJiZ4XZoZOnj9KZgTcZr+XjGtxFnQ2kQe1NMrynXOZFZBMnbXDCexzQvcsT753e+V+YsvL49ltDRnvX/+4l6yXsz3HeSWUVgApJi2rJA77KJ/LlPYWBaIjCxQFaj6zLggoCqaCCPvTNDMDHFGiiLubvfULiw0Jo/SjXln6BrcaWeO9cam/cOoDz/c0927h1rE6b5166bmWg35r5a1w0CLKrU6N8dYmnqDAX0OUAqVFpXDl7OvxMUNDZcvabx8Q+PFW8zLG6rPbSaHvsW8bDZypX2TOsFK9pSIltTPWup2Sz149EDHnWNlvMiZ82A7M2O1BIXGirL5K8qXXlN96U2pdVUDLWhY1jQqvM9BdfYdfwlo8bJ99fKGfvKTW3r3vctaXmooMMcUa7TXADkwbIVceSzRzARxEktVIpzGbuZkT1kyowiYUWR1Vp+sOc7kVPNVjKPTDV6Th8xon4pBVv1EiW5fAJMHbyvCnwCvz6/SC0CAxczEVdlYpc60hOH0ouJp2hPGzTkriFp6YYAHI3h/UmewAhRqROCVIreY2g90pNIpUmYyAwL02eAyM89JxLOgeJKlHjKSMWgH66kKkWgCI8lV5SaaRGLgcz856yU10blkvy3dJrSXoVhVNaqKEcLlaWrTpNMjFAfRH/hCpaoFFDAzmb0Ioszhen0TRLAK2EPfBDi/6xW+a8UfvJ7b5FsJ9Qqz+FaVxTZOhWfrex7yN17ONwMme/CJyZi5XDNjsB1MYGSV7DxFepgyoymDlC6XkBLf6ea1Z4AOLtoXoYszM49OfbZoLgAAEABJREFUUdJj12Fa47TgGxLOP8uS5iIEp6eHIAuTVSe6T2cTVXRezudtlvR7QlUK08w0TsSLblFpQSvKF33m/aFLEVbMSauRB5rnIEyvZ7JO9mohM/n46AXBqxmtmVniC9PYaWxAqKAUjC6ScH6iRPa097XAYbh245ree/99rfJ5uc1pV6M5p0Z9XkMc2E53m/ScLm1dIz+gbqFaPVOWlWy6A5zWnuqxo7o66h890b2vP9bvP/xbTrIPdPv267r1+m0t8KC2EGR5rpDlxE0V1uLhuaiV5XUdnxzqyZNtKdQ5lb6qrNbE2RlI457aodD68pyW5lrVr9RwclfGTPsnPRz2noZ8sRjThzGO3ZiTwDJGeb+idxR7ROC/E9zHgeh0ujo56dOeY6CjzkDHnT6OQF+D0QCHfiR3EKu62CxIFgxIJEVSGYkWzke71Uz5leUlra2t6tGTJzrkK0SL0/Sbr7+hG7de0537D/TBhx/xkjBUZEyQKIdx9zhCRV2eayWAGEFJA9DFTBEPEJEe0bcuJ4iFguaQf3B0xJebHGaluXTC14b93T0tYWd/WRmPh9i2xjjVsWVdwjlf4QvHa7ff0NrGhkLIZWYKCSIdgMl8jCTSQOY3eXC1PJ4iUuSY5j2e8njscJrD+SKOVwJ9ib6uAJrL11+C0+kvVoCGcDMcrEKHx0fq8OXA9yFzwwej/wsSMX4kvNG1JGvEpN2YyNJMqGzMPZVVBZF0wjO8VenMfco3iWdKLkxGhUQ3Yk/7y9hgONYR49Pni0ivN1DJlwNvewS9YL76nJVrHyWiNA9wcVXEcWUR9sfKhqbZUNGkczEMLsbh6yBBETmqgN1zXnbrvDikejDSNTiqiq6XZ1IM6ewy+Rj06MPTvQN9/PvPtbd7pKzZ1urKkhoNU79/IAt9XlzrajYypXFFZW99SJ/LAK0xJ2ssKwehsSR3sENzgZfIBZz2RdBSs91UztewvGaTWBwcIC4bqtEsNBieaHeXvUI11bIl9gn6Vkr1WlP1Rps6bfRoKLSXZO1VWWtdXc2pX86pVzTUHwXMXFeDw4JGvaG1lRW99eYtvfHmppaWpFptoCyU8AQp5oBYLwmMz7SvzoVJ3YSMYwRUxwYIk5kBAeOmSYCbtZHqp1oldAd08lRJ/GY2iSMxLAZe4UIDpKAD+6OPs1dBVJIRWEOU0DQyE5eX/jDw+ePz5VSsTza50pEGIvtPSDBzGqR0eVlKvNrNqzqm3CntMibwvMPLpzHpSSmp6ipR0uF0V9FfAg2aq5bSnkisiSOl/vHf/vHp+g2r6B+7Sd2gjj+8nj5XpzhtbbLJ+Jr1SSk2cp+kqRxmX18+iQt3GNJKr0orjT1dQT7D9WxAwIX0Z/iczRcGYNegEOno5evDixwQ5Q8dV4FSzwIvcZD8lpf367Qt2g3AeJRZiiNtlRpzspfapA8RvHoTZzq5PJed0RlPVxtYIXeOvS+vJDOJi6r01YUBc4km5KxmhpuglI70h5rytrwv1eYJpbpSqfNkOHILiwt67733Nbcwj4PXUJ2HWC2vaTgc4tx2eXjVtLq2rF6vy8OwprzWYrPNlUk46mM1ir5qo2OVxw9155Nf65MP/0qNWqGr1zbVmmvgAI/lDuXx8TE1Is+IqPE4YOt5LbY2JZyAXmcfx3mg1sJq+sswAxwZf6Asthu6vLqg+VzK40iDbkfb27t6+HRHeyfDxDvk5MxPz0p6X9L7aJkitogWxHNKA07bu/2+/B/BdXGYTrp9neCo+5+L6/bH6uEIu0PvYxRV/aAoV6yAkX2duD5ZFuR/gaXRqCvLMy1hu+tXr+jw8ADHsqN5nPebr7+pravX9NuPf6/ff/aJhrRfMKcCOol1FoIUMsPhDsqwfwiG1jRF2355ymOfNw7PW8iok+nTzz7X1/470chymV7mGo9pY3f7qS7hjLuTP+LlxMvqtZoU0HluTm+9865++rOfMy7X1Z5fkFmQURbok5lzT5AyEKprQrw4ShbySebFxD7XpjS3Z0UulegURPqfQAfJerFo5jROadqPUL1f3f5AJzjsWZ4rRrdGUHtuHn7SUfJ5HbwfLo+vC6X/SkZqg9pxAt6Sq/Yj/GVag573ug5fkyV1SvifBQ298kV1RdpK8Aw1UVHy8UVH/5Wy7e0dvgwNldOfPK+ppE+wiS4rC8wHEq5DZOKW6OS28tj1jMiM9FPEL4KXe5su1iGTIjJjiknTmBm2k3MRT+iQNcsjrwi8qRJWLnZJyQ9O+nzFunv3kT7+3efqHZ6wX+RaXp5XXi9ZykdqNqNarUBjBRIk0d5gWKiwXNZYkOrL8q90WZ3TcNLWWFTAkc+aLdVaLTXnmmo0M9VrhlMtHOiIvRyFWu0McaV2sOOgOyDdkrETuX3MMmVZDXOz7l1hvvqV2Hlsmfx/0e2Pc9ZiTd1uIbY25VkD3Vuaby9qjXX71hvX9dYbW1peNOV8LfAvz0EYSEFKsV4SvEHg7HD5WJVuPNLnL5MZkFXkSYSxyFOfe3V52lHlElu6kSfmqhJJjucm8OgcTXLbJF0om0o0I6Moj9Lzn7TOAfHfeLmMCSKxQ8SpniVphdsgTu1Xlfk9wW+Jd3JL+ajqeUess5CKzrIvTjkj+/WpGlPOJM4LK4Kr6qSknmdSBS8HXJ71fTH42nWm1JtUYyZVyZqwV2pXpH++X2ABnwUXkP/ApH9i4tPcZZ6lGN3NZyKxiAMPkbRgReDh4AvX87BXk9ImS5gYDp4RXuKZZ+Gls5gtn6VfnLYQ0MZlR2LniZIr4mCxRJ4YMWnkcoMkj6fQC4NzPF+I7CRLSYpLc/j2YsadByVNssmp6jzRq13emiWZbmuvk7HYHUhFFj1AMHcefE4JaAEYA6VaOhfMkAXOEWcz3gjyzAHdvC3kGGkE04Y3aVUMwdv1h4jDOxfgjfR1rtXWO++8o8WlRWU4d2ZeYipwfvb2txVCppxTrKOTHS0uNNWqLUqhSSu5QmGKOMCjgz09+PgD/e2f/X+0fff3qqsnd8CfPHmoe/fv6eBgX0YNP5WutRqq1WuK1tTS0i0tNDc0ODrR0f5j5a0FWWNeqrfVXliSO8Mri3PSsIPMoeZ4gPvfYT84OtQXd+/r6UGHz+A1lQZCXVmtpZwTNsvqyMfBU9CYzXjACXx/OFYfp2HIkedgHEVSg0IalfQV7eIFtnaSf7KllwpkcuZpFoIajTovIYUa9bpuXrum48ND+a/+1NtNvfnuOwr08dcf/EZfP7yPkyJRVXkw1XDwazgRWQjkAzIdRrnJgzHPWWTSNHaiKLMgj0SoN5u6d++ejjlhN2SOihFjNUaW6ejgALYSh6mefpUot4Bz0qO8lGVBSyvLqjHGKyvrWt/YUl6ry+DJspqyLFNAL5qQGW2SSHfSZnZKg3x6RVI+n04hKMxHz5fMLUdR4KzTn/IZFJ53dhlSLOnvqUCenCxkEnA+OS3kGo+QVUi1vCEzymVKgajAiRwN+yrGY/kJdoHj7i80CczlkhemlCb2tM99RznRs0SfyB6Y7E8f5H1BeCRGTVIvv7xKTDdquizker6kvswYk6YsSIP0IhVSM8LeLjvKlNE/n0+1LEeAieqKyHFHy3UjqSQ+UvwNgENnwZAOzGgjU874G+2OeMETwcxkZuLmmlYgH4UOCZLrMEYBLsqho8h4nOnrrx7q00+/kK/vPI/a3FzUaHSAnsdaXGwoMgZmppzxGjFuBetUoS2FBbCsaCD4fjLHQXZTgfVUw1lvsc+srs5peamlhbk660zK8gI5QfW8rhp92Obl9Onjxyg3Zq+YF81owEv5iC+CUVJkLIeDYx0ePNEj1uGDew/15PGO9naOdLDX4QDB5woDEmsKqqmeNbS2tKA3X7+sN29v8ZUgKtNAgQMr32r1LYKZJe6InXz+yBVyCvSqROhrFfSKwetOkGqYqvoTmpk9l9ckmBn2kEomlasSBS8IIKPMzCackXgKki+9vM4FiNBOHXSf50FsuacmEG3KeSR5s2ZGbGREoO1kbGJyflEih85ITv4OcCluhzQiqb7P5xJdI/okeEvokwoncTC3kpIz7hI0CVN1XN1TUOZpon++LrBAuID2z6RXssDZ1DMzcSnw8Cf1ktoRPntJ+bcvirGq41ItBHQIMvSQoEwK/WER2Xz1g4coo5ksC8pI0LJ8U/BmY3X7zi0iVoHaOQ9fl08ybZiRxBRyJge0F10Gk5mlYjNirpR55uZFWQgyO2MwY3Oa8HmbqW/TPATvYovTrOs3bujG9RtqtNyhMB7qIW3snZNOcpD293e16/+rYWtZdU7Boo0UjacvrrLhmB/u3NXv/+7P9bd/8R90/HhP5Umho+2O9p72cGJ7evKEB+TBIbJG1G9KqFgyngsLq1pYuiKNGxr3h+p3DhVDprw1r9ffekfrW1ua58S/HA/hGfBIHSuOeuocH+oAefs4+Sf9kQoElobOpnQ6t8jn7VqjIYWaomUqo4GMdK5SWcVPHa9XlJYeJsJWDjMjOoMmwcwUHIGyIEWcvnajpqtXLynLg/wfeC6vrur2W2+rZMw//vJLbe/tSyEo1PIkM4SQ4majKSRwwjfEuRlpjINZ8EKhCDWBBwqD43PQAXO6TCahg+jPcDiiTwVOYE1FMeZrxVgeOp2Odnd31W63leGAz3GqXqCrqLq2vq7VtTVleU3+pyGXl5cTn5Dp7dC0iyBrSj/Q5UjUV7uhNnqd6V+WUaU7yzgKJXDnPTL23laE2XEquSJWWdPE3qEyiutBuX+pMDPV6oytkI0zBYOMWoNBX32+vggn0eeXL7hImw5v22mz8LY9H9HHZThQSSU3mvIsUolmM4ny8ltErwpelxTyjHlTZ740cEhDFmRmcIk4SAopzvNcdcpr9To0r1uiS+kJAAk53L/XZWbKAu2J9l9VXuq/UQM1JmkWKlrXdHzcY337/rDLF6sDLSw2tbhc54vWsRrNIGrILCMOrD0j9nQu8bJeWlsxoaky5RvKWnNqMHdbfFVbwllfXVvU4lKb0/q6Mqqaaohs4jw1NOj1eVn4UE8ffa4Cx7xNnXojV6/PvjUeSHHI6f89HTz+RI/vfKAHX3yg+5//Xne/+Fx7nM73e0PWYKEyeZOZVObsDnUOCeZ168a6XruxpFZjqGDIEuMgxlLiPoFVMaTnL+wU3b7EJWtgmvYaZqbAfDDzGBsR61sGM5P/fFM1M4NlMtbow0X+7AohoAuAD66zgh8wldYTDbMU6b7rcybczFL7ZufpOheqMjN7pT6fq/oqGVM1usRTdjMTF1tIlEGs7OQpB4R/vr6TBUKypttwBgbxIrxKC9WkjbACewnOlu0Z77M0Sk4vRIkHrdBtiki6gl4QDPoL4LPpWSDPJqAiKSXoNJgqHZTo3j2lh5UUdBbObAC7fJMyTwCjHohiwwRSyisF4z4FSer5/WIgYKYgICXQlym8yFuNKOgbXYIT4UvRc7dpu1Vs2IjvGjQAABAASURBVHkKeR3ycnhaZ8Hby4IppLYlIvpYytsTKkYIDko8q9NQNSOdi8nAL4LJe2TKecLU8gw2ypAngssusblnHZC4KIdLCZoEaC4PWKJbRT+rVFGdPAO3mQIjCC09KGY1hzbNhiyoxinVjRu39N57P1J7cTE5cl6n5ISqf3Cg7u5THdz/VEePvtTafF1zONIh1FVaVG3clfW2tf/4U/3mb/6jvvj8t+hT8hCNnGj1FMsa8lsKIcfpUAql79joVnIS2sUHby2uKdSaMss0HkY1GgvqWl1r127qzffe1/LqiiL8ferF1qKyWkNjTsaPumM93D3RySAqw/mM9KvEDc+wtf+1iEUc0RaOao7jE3GeixCkgB6Wq6CtUkGlgaiJboZ+lc2EvUXWLBJFGJgPtE+pArp4Md66Ig7B5c11tRt1fYVzvriyqpu331SfLw6/++IrHfV6UpYpw8buiGUh0EZUZOy5yW1R4Ej7aWCBw+30JBsuTQcJDQTQQlWoUYSTE+kHTsbS8qL+zZ/+D9rYXNMIGT6vhsOBtre3aTokx32Jz/zvvvcuTtSS3n3/Pa3jtDc4oW/NtbWwuKxWe06i4WhCtrfkIE0esohmYKTPANfpPuBpBBB5/Qr0Vq5T6Q9r+u19lkpekKI8DdlNkSAkKwXj7vWJUMBCVlkDBUscn35/AH9UoIyEXyqT7LH6vY78f3V1e3pBpAGHl7vTfopElwrGNSKTLI2JKjGBFBdpWvb6ZKD7fQrKXEXgdR1JAPxVfHb3Mofr2+QlMmPdGX0ti1LeHylQKzC3MuXM1Ua9oRpzOgtGYxFOYu8rkTw+E30+lcohTWN5QtW9SspDwcvTiJP1AfMk9W1SFr0wwQkVordHMoKpIOfDZIyiNMhMPQqf7OyrYD3sP32q4509XdrcVKQd76N3w5kDAiIvpqGkEerIckWj75YR11iXdV50G7J6W/4FqdWqqz1X0+JiWyurS8zVefaHugL8ppoatZaWF5b5srWrzz79jQ7Zq9p5rpV2S3UVKocnsrKngnV4zAvs0c62+idHnKof6mBvT/c5bfe/6d456cpfIksGqfT5QAdz2lhZXNCt65d05dKCWk2IzLHooDO+x8ZAP8xBmRykpxdZLsbPzpXQBHaBCbsafQ/sCWYmwx6nEHlneQEgn11GcgqSNMg9EkF0BQAXOkQgNFeKXQ8YueDz9kEIJiIZ1LOrqj2pBXmaJ3nR5ZVnkaRBoBqmlbcb/ZbqQkyxNG17ksUemtSMz8ROn9J0LkRy5+G2fwZGT6yyxZSXatjEaQ4vd0pVT7QeLPhdRjxV3etqGpLMaeYbYngv5qAgGf9V44ulnFFdQ8cZ5WUp5/TeO9z4TEe9DELN74pgZjJ7HhB1IXRxMJvKkBibCkb6AjCsenXAmi4E6QzR05GCKUhedBnKXAhNJtJpbMIYZxD5CbxVkZ6COevjwqe+qCApM8kckogmQDEY00ONmRp9BL2kdB5Taou8mcnM4ZJM0hTUT1uEVwCTtBGb4imX13JZiEAPS3K9MG2K8LmdowjYQV6QoJkwbe8sNngcIhZ6e9rhaaeZJG83o1F/SGbB4IzYpGRTQVcuQVHi4qGS0qbZYGYymyLI4CUnMxM3+SaUc/IaQqALyJaHyEPa2/C0A0v4zo+OEvUcKR9kFhRCJkOuHPCcbXaSmcl/AnGOo+qgodTFMTZOvzcIR5TIca8uWeayJe/366+/rp/+5GdaWl1TljUUMh6I8I84pTzZeah7H/21Og8+0lroqDEacIrVU49TzLE7mjuP9PF/+ff6T//f/6eePPoEh7Gv3ihqWNaV1xdAU4H+Wy4ZT+lxMcRBKhRxFvzkvlPkai6uyrUzHNtmc0lHR4V2Ocy6zul6a36O0/U5dFtRY2lFJ7U5HY8DjnCp7U7UwSBTEZrKeEiX7hyA9lxTCwtzquNE+yldo9lW3qjJ6nnqW2mZHBF7xok9UEBmJm5KYZI0lTIe/OIhHcQLCnar1XJZUKKvLM1rbWWJT+0PNTc/n74IbB929fGX97RLPMChNnTL6BsiEROBj32pzsmJCk7UjYLo7dBGRsaQ7JfrpkmIECLpiA7CFVGsHHYLQUPG5NZr1/S//tv/RWucnLfnWqrR18dPHslP4H/ykx9rGYfd58IiLzF+qu72qtcbajTa2HdROWl/mBodi+gS0UWpLcn1CdwdZp4zhclPyqGYSaIIRGo5Snl9l5PgMoGPUUxxmdZA6dx0tMT78yYdFLMGU3VFF0wfhV6lTDQl70e336e+57yVJIV8SX97Ojo8UH/Yx84FhZE4yh2xpAcn8eUUzF//lZgCB7Kk82eAP+WjfI4XjFEB73gSF4m/kNMKXpDc+U0xPEVywEuV3h/6RS8UU+y6Rvk6bbfbyC2V6nk71PFSmcnnSbCMcWmqnufK6L/rKIKZwQJk5C6+zExmZ5DJL24kdD54myXtC34vcVsnyHkrRNKRQofgi2IMGAsBushQmY6LkbpB8v8EbMxLeB2e3XvbauFMLy0sa35uHme3qRprp1Vjb4kI9K9lPtj01QfbrGRsM5WhpiJrSHlToizHAI2GKculRqNWycnJYFPXvV5vcvrdUouX8s7Rrg63H2t4eKilWqb1dk02ONT4ZEfj44F6B33lVlNAWFkae9hYXU7X79y5r08++VRPt5+qP+jJgitYKJZBgZeCrY1NvfXmNa2vttXIJbqhYBIPTkXntSgzzYCMmHpAblCRJ0ZlxUkspwEzk1mFYEGkMIfJU1MgHpooA/EMOg3UchmTfITH51wF9JjmKScpR1lO6B47xeuzzkKWKWTA8/BXl9d4FlXJ9G420YFYM6hqMWdksLKD0n85yMkLPfYOenxK0Gl/g9eDL0lwPkeadREbUUCanmg2OLVCqoXUZ2OvETWrhqcru0nTeR0Nfb0vtBQs424K0BJJ3oIm97NYzwQzk9m3gOB9VZhk2ONZKNmklE61I/lKl9tkCiqgNw3oZTAzir89gv45fA8LuMGDshAUgIFZYelhxyz2DWCW/r3Sz1RGgzTw4XQCBPIhzTlfSM+wf6usXcBt4se8v5lC5rEUTFCBr8VJf79P24a0EDLlgHWV+iKCP2j8BcjtCotKo8hB2elFPjAO7lCbkaHA7e8g+dxlZsryTGbwckV2ZG/H9fc6kf7Mrt/gfJIuXbqk999/X0sri8nJy0JTVjRUDEo9vPO5Pv3or3gu7WuhGVW3oeLgSPFoR+XBQz3+7G/0Z3/2/9LHxNFou7Yi5RsqsxWNQ6a81VR7aVGLazjbnOQGHqJ5XlMtgzfwwOx11Wg2sH+GJr5RCCem1CEP3DYn4xsbG5QF5Xmmja1NLa+s8MCT9vj8vnPU1+5RL/3euWRs8FG1Wq4VnGcH4tXv91TS79xPt3FIPRZ6OiJ1SlDVDfQxIEMKAsbdTGZThKRDHaegVq8ry0wufwHH6/Ybt9WhnZBleu2Nt/SEk8Xff/aF9o86GpfwZTXlOAgBmSbGmQHx8SgZH48hpctkSheCDYjg5SX6+9hFnJsIzcxkTCbj5ceNUYxL3blzR//u3/0fevDwobyPw+Ew2TBHp1arpU1OOns4uAd8LXEZERnRpFq9rnqjrjankWSls5u+d/B+onuJ3qegzyUoJo5v6hN5p1V9ZA5QL+WJXQdDKTPD5pl3V2Y8RCkbDUcy7FSr12QGl2Fbler6SyYnqBHHUbQdkR/h99jllp6eQek8LIzkPLvDPdGtID3GMff4tAxagYM+Jh7D5yhIp/6QLyhzlO6Au1zakUPoRux6uM7NVoO52Xci88jQP1MWctKZAnHOfJ3ONWMPgMEvpPywl82IS/NiJn8+ecZpZuhSwfuTbMpLcsGLaZ+vY092D9RaWtdBb6y9gx1tbq1qaamtubmW5ucdbTXqNY154Vc5Ts2YIU+m4DH9l+WMSCZBK7GbgUgbGEwZczrAU7VdpDULsyI2H7KfPH1wVwdP76p/+FD+5a853tVw/2s9uft7DbtHyrM67DVmSg4C+43YI4Ie3H+sDz/4SA9ZQ4fHR/BIvkZQgTqZtjYu6/ZrN7S8EHgRiaqjXoYEY5xdTymoghFXl1HZzKrMRXc3+oRuZox9kNlL+PXDBbdfwdyN6G82aZMokM6zkOxMVo4frlUkYdTS12RJWjMG8Ow3wNAG9WSTNfEN7K9UPKsBqmkKrxyZd5owGISQZZMxCuScQvTP13eygFvwO1X8ISv5EDp+SJnfRRbPc3YbVZuZXhYqbf2eBUzoiTRDq1nq98giKXjwFixsolR6JtErTOFUT3v87WC0YcEUgJmpCt5yrJLcT1Oe8FVFHchczu8g+ZJrlmPahNO8zQDBzHOGVJtIIfYFSwRxQnvVyKjikNxRc0xr+iZQsGG5LRPN+0Ni2qVJVmaWIKOQy+vhzpDyy4kOpeJAMuNmri+ICPcHHUnGKyqlSfmkSO1I8k1zC0fuJz/+sTY31lXPcx5CFTLK95481r0vP5NGHWWxr5AFjcZRXU6F73zxiT789V/q13/+H3TCg3ENh3xj64YuXX9PV2//RFuvvaWAI14gaIGyq6/d1KUb17S8toqDXlez2ZJcRxwc//UAJd3K1Bf//WM/eb565TIncy0FdGkia2lxUe6wuwPaK2s6HOc6HknDwmQ4xPVGQ2urq9pYX+cUrsXpZ5kQQsbDp6Y8r1fIasosINWvmFr2hv1LjlPOwQ0IwUAWgpo4uA3s5M5BTn5lZY32cRIHI127eTu9QPzus6900h0qWq5ao6kmDnOtVleaA/RZ7ngw/gI+XudhrsopaFauoZ89JlXS5DDJShyNvsacbPZxfPr9sT777I5+9au/lttyfX1N69i62azTTEHb0ng0pEzYhHyWydDfxWXYLtmIFylvA+nwmcwckknPAyKXng0+RytalKdL9gyfiylNf0v67vPO4c5CgtNpuNpfIvoCnC9hqywwTiiZhVx5VpM7yBFt3Dl0NDhd9bKyKOUyI7L6vR5fLo7pJ5PD2wfeTunOCeXO54jId718r0xIitM2/DEhpj5EdCsnvNN0iZw4QWobfu+r00t4z9KMHPW9nqG3t5OFgMPa0AnrKLIYEaPSb9hbDpkCPD5fgjGalEXWib8UMBn0g4eIxGdxASmil1y/Cap8hkoBO5XMx1JjBT3Z7yg2l9VavazHTx/Rl4KX6HmtrS1oabGt9fVlLfAlKjIXNC7oYJKkaTAL8v57viqJGjF3R7yEjkdjGT81XmgwEUtpLB/vQa+vgpcrFNHR8YEePb6vBw++0s7jr1T0dhRGuxqdPOXAodRCe5E1uSwxd0rm/HjscyxHVtDe3jEn7V/q00++kP8VHzOTHzCYmRq1XFcvbeja5dXksGfe2xjZG42XfcnHVt8UoneXG3xU5W6ucopFv8xMPu4kdQpVIWJpn0dIqAjpbtwdRN/2oprLK1CE67Q2KqCDKQuSp9FQKcCvZ5EKXvHGXI+ngmsvAAAQAElEQVRJgFTSoCNCO6sdUzK16beUq26uwxksSbGq6DvevbbjrLq3HpPkwJiYSg5bWMqko7glRq9hZtgmJBt5Xh484fD0fyug294lxx+iS0yvP4TYV5fpC3aKV6/1h+OcGnoae0tT/aax0gS1yT2mmNmps8DEJVOWpdICMzIOorPLCVM41dMevzrMjE06k/kurElAjM0gtR9dO4hJU4992D2eYlL3gug8h00kRLE8J+lwuunSjEpWq8cuysw8emU4t7EZ+eabpZ0PvWMlzfvhqIQFIofXgIfc9DIzmT+xXbuqKilo5ggy89gSu98zeI1N3aV4Uw6hQwTeXkQGV+IP1F2cn9O777yrrc2N9LBrNf0TfMYn40I7j+7qy08/0qh7rCw9WEfqDqJ2j4e692hbn37+uR7cu6Mrm6t64/ZNvf7aG3rrnV/o/Z//j/rJn/wb/ehf/1KbVy+rzIMW11e0df2qrt++pcvEy0tLOOJtDXCsgkkNHO2CB7Gwtwh9ToL9heb2668phwEWNeFpt9taWJjnYdtSt8y025OOh6atq9e1uXVJ7sjPcVLsjlmv01Ny7th0g+UKOKXu8NXzhuo43TlOt9sr2YoGSlWWiZMYNSg6y8HCV4GgZr0mt3HEOfB/MLrCC8JJb6CNS9cU+fz/5b2HOsJZV1ZXrdHi5HqBvi6ozuk+JlfJOsIzkMOwq8WCh30JmIdRzEWlOWgS7fhd8oeqo8QplAdsUuIsjIuehqOeCnduY6C/BqJ8PP/t//q/6H//3/4funXzBrRR+osZhTtH9K+HczPmNHSMvUvgYkvyJSf1kXzJRDHXxBVGC3k8A1P1I2ims+A6es5jh8up4lIl/U6yXT5pzzt8nF3/MX0Y0f4IHV1PrxeQX8OhykImj/NaXQPmSRT9hH8Mfx2nK2MskyxoBU758dFheqksGaOIjUtOcSMoKY+07SiJS+84fcXASnDlXwLX6RywZZwCOWdlVX9TG/TX++hp582zDIdxLo3x0eGxzDKN0ct1EzZnFojlKtF3Jf1Kjf13zNGXFY+eVkE/TIiIiXr+p4Q2ReJJzTLzLShOIGKhv9DbZGmMR6XUK4La61d17a0fqz/qa3/vMWugrq2tFYVsnBz2tdUVDXnRjIyLsJ3XV2pISJJ8TC2YfKyGOOr+xc2/DvW6XQXovtZrzAf/Pwb85d7/Ikyb/ctf2Fc2t9RaWZY1aypspGJ8olw9vXZ9Vde21rQ0v6r1jetqLsDTqKtRn1c5zuDLlIeWOsdD3b/7SJ9++mn6ClKf7Be1Wkh/Gcv/3OPW+pJqvDTXJMbSWL9BmYLMHCazCiT0XKCfZ3OF0mrASRiQjP6ZGVUriOAjNLUP5tK0vmTSKfStgzft8pLTTm0szj2K5hOq/TdCE/kgf56ZGWkgME0T6yXBKhFwGPDL5G2WpalECS9OfaTYDBvKE85Xwej8GaTEQZtmVjF8p/u0Lq2T9Pku14W9NMaQ9Cop4iKNdm4o2mF4lIWgzNumkKoiQmNPwfDfyOW9mcUP3a3wwwpk50nD4LHDh+SHbeEfQhrzUbOQvF/PYkYzJmlZjFXwIPRNYqbkgqTLcfI09vSrwcwUgLFYA4shhIx80DSU6MGS4QOk39HaZ9K08JVjH8cJ2GyNXcTbDLRnWRDNSwHZyPP2Ch6Y39xnmC+8sAHy89zkD2lngYK1owp3IpDtNEcaDxKp3GifeiIOrldSChr9h+X0SnXg8diJzuswrwOBIu7US3e/OQVQgTunRpmuXr2ipeV5nKABDwA/6Rrj2J3owf3P9OUXv9Wge8iJVC7hFJ8cFnp8ONbdw4G+enqsQw5rL916QxtXbuj61Td049rbOOPvaHn9sqyV6Xh8hDM5lP/d/gJbZ42a5hbntba5rq1LW2py8tzn83XByVmWBflDOWIdEdzRvsTJ//LSIs7MWCFLllEIxjyMOsYZP+qNdDQsVJtb1K3bb9KPZR0fH2pvd1cnR8fp9LJz0uVkboxEU8gyhQBw3AMPXpKyEOVzwJhVDqEnBCWoCmYmq5LYrKYszzUecXKLrht8lcjyTK32vJZWN/QxJ+tPdg5keV1Zra680VC91VROmpZUsvtHHHSHaDNO4GmlMY+0xPwknfSa6Oflzquk31heJuQUxVDj8ZCXgZqazTYvLHM4FEuSBT158kRfffmFDg8PlGUBWonDtK5mq6GSuVeif0lTDLy8746jw33SojkvcLg+5C+8vGwWzzMZJENighk5LmIzT1M3RREVokqUieiVgF0CZXkto285znomf8FyRLehgojS2OaMa40xEcHMVIxH9HlP/tdBSmwkZEVebjyuxttkVoEqXOiBLZRA9pWviN4ltSaY6K7U3pTmPKaiDPBZ4q+h78bGhgaDgfzFqV5rKDBeIWQKWS5uMtI+1jHpPear1gAZhfJaju4BDQ38w1xmpjCBWZBr4qCnqee+Z3bw2geqaevN97S6vqrjk0PV6kGra8tqzzWYg5nmF1qMX5895lhK/YzCSEleQGAWxAsyCeb4yfGRnuzu6On2tg4ODjlRHyiyh9ZqmbxCwYuZ81+7cknvvvOWfvzLP9Fb/+J/0Bs//Vdav35LoTUnX4criy35CfnK4jIv/qta5OtYrdVWjBkItO/IFMrcl5cePHigL7/8knHqKWfcHN7OwmJTr712WcvLbWUom+HgGTIk9HGFFCayAjmTGYBPF4XU7XQTXBXgz2jPzC6q8QzN16kDGc+UfFPWa/A4UKGogudLJcVkjKurmwcpy0y+72boYiKkG/G3vdLeRQsep7omlgzr2GdOIpzejMYTDAVOqS9OmJnMJnA2kwwZItYLg/cefQRm+NweXg8qVoHHL/YmYR8zGNHf998QokJmCklFmPRPP3gvUv8nXfF0SdrhZSS/8+X1S2w3i2S67ywxVXSxUyQCNwbJR3AGRk8ugmZ4Xi2t7xhMZmcIpJ+FmQmmBNRVnMk7PVIcjcUyge8xmgQTP24G8nCoLKNKJqygKwUvvAhe+CK6l70I1EEPOeRp2idmSVMh0moF1yEmPSCna8rB/kg+XoiIpClgIJcenyxCr+1mcWpq2hO0VsJTpD4nDqjog3Az4mcBv9mETtplB4RVi1os6CALJorkNi/Ypap+uGwRfDmUFFcQG4g5O5sBROqgO/K8LsxCDeeQPAMDRQpUyDLagWboTZT4/MYakeEwBB4oBjILauY1ra8uaWlpXv1Bh7Htq9QAJ+eQh9RX+oyT9X7vRBYydTgB2R3letwP2t3vav/JnopBT7dvXtXlS0taX5vj9GxVjaU1mRWKnV09+Ojv9Lu//M96/OCeOvsHOnzyVEWnowaKzbVaaq8ty/vT7/Y0xnGJnO6Oeei6zYwTuJGG2rxxXQvz8zLs5Zaq4aygEA//jnZ299WhXp86I+bD4cmx/G+xdztdHdJeOl0fjnkJGOPslDyMklVpHUnwF5zqlXHMHlwq8iPgdqUDfknY3/WTmUwCpnqtphYneIGcf5pv04/1tXUcxJLT/Sva3jvQLi8KWaOleWxR878hj6Me8pos5CqZbxEnQ+5EooPol4hN3jogHx3oUsKXTlwZSy8P8EzheVE+Hg1oe5geqBvrazjq84zDHJxRd+/c0X/8j/9Bf/d3f6vFVl3LvED1O0e81CxpHptmWaaQZdQFLhB5HZyiXudEwXVwoK/rh2bILC8AFnM+9KUQVvKeOAcXPkMgy3VGoP8xgXFIsmgn5aMMRneQ6ox7IGNm8h9ZoH6YjO2ILHkzldR3B6PgNLrbPVHBIYMF6Ab7BIYEculK6+Y0H6FdBPRhZehCwG9Um1w+jxLQH2NQhXKfRHwJEg6dj2cs+1pYKnX1yirztKted6CQZTiuzEV5PwJ6YwvkjtF/hLNaME8Hgy5DPlbGPDL47FRv/T0GbzXQstGmI1SxJx2UiHEYMw79QaH9wxOp0eDL2nvqD4Ya93a1vMRcXGpxst5To1ajfqke+wydk08jF2PYOrCPKI4k1mnGF5dBr9TuQaHHT3vgWDt7h+pw0u529pe1LAR5vUajpoWFOTXrmepZIQuFWrWgHntP4XtM0Vc9dLXa7qsRO1qoL/HycEU9Dg86jEMPBQa88AlpOc53Xkq7j7f19Zf3NODQIuQLDGVDxt68tDKvK1c21Gzm7FFewyTG29hjHfJxMvQykxmQOZNOA7yC5vPW13uk3zFt1lGwTxCFUClV9dsEmoSUNZk5RBzBNJ6mvew8EpOQHMW6MVImkm7OVGS48IF9im4qYw0FQBMTPvjpl1L/DP4KJCh/9kpSIcYkn0SKT6kI9ZK0B7DXSSYBv2e04bGZ3/WN4cVcp60hYzZNlrbk8LGYQko6yukJpNDFqZG1aIxT2sOJXTWHs1XtG8lABYcRm8xMP3hA5Km6pBW4PQtvdxaCB0XMqphkumYt4jIT8QU3r/ksXsCayJXsNMLY1HOJfHrDSqfp75BwgcAA4s8EPKtilTcMcBEE/dWg7xxmbW5IMdp8FoLmVwVL2dMBISuEVKZUCmYmY9C9+wYjOZmXuDmILeWM1PTyAmAg2Ws2dp5p3tPfhCnvJKb9VIOHn01kp0VN2jlS2eltyuFL6gKgXzyFV3IJkd5EsVsRS2YmEwFSJMUXao19A4EuC1Ao88uZnoMTvFAykq6N+WJGV88LmlIgwVXSp6ovEMl7uUfk0jVNV3UjtCkMiToFBelBIQUFdlaGDlHO6yXw8eCUd4SHTnoO4HjDqWatwSnTpq5wym08GN0Z6HQOdHS0y2nSp/r6q8/V73c1xmHwXz847BfaHpTaHkadHHfUCtKtq5e0sdLW8kIdBzBXs9VW2T3Wo88/0G/+/P/Q13/7V+rirJfIKfnsffhkW/c//0IHj56o4ERd9RxHeqzDPRzv4xP2v0LuzPppsXhxaHGCtXn9mvzFp4LkD2Yzkz/8O71BGh9q6ejkSB/+/iNeNO7Tf4Ggubl5+OsSD92CuTTGLG73BJzTohzhGI0Z/gIeCpNV3VBRFiCZw2/EUel0zR30Bg64O+sBptWVVflp7gJtDXg5+OzLu6o12nrr3fd1kxP/xZV1ubOe5XWZZTLGw/tIRxFKW8j1Zn0uMFrQqsvzkbkX3WGGYaKFAmmH592GI+zqTulrr93Qn/zJH2ttbVV1nNsRDsdgOJTBONdu6RJfNDQ40eOH9ziZ7OIDFSr4WlaOS5VFlNGW/0O9e19/rVG/jyqlAnOU6qS5SCedLoorlV94dx1mC82S1FlSSif5rBl5G/STVklGuQ1K5nDEcQshMJ1jNe6Yb4jNI7UNesXHWNKv7smxjnhpG/BCZ74ogpItUtOT5tkO5MkpdBpc4hSnxFdIoKvrPgORZoLRFUYNh92lipPkS1faWllt6+H9pxozBmYBp3XA3KkrcMLufBl6j/hyMqbfA5z1budYZTGSv9i67mJOV0p5D6rU972/vD7t0KbJ6A8gNkcyqpPov+gn3nSg6QAAEABJREFUQiKbTYw5X7tOBIvm1m4qr7XVOXiiZtPUbuXq8XLoY1rSx5H/JR+cQ00D9aWRVA6kYVejXl/dkzHr3LR/LO3xaW/v4IQvFCOVrJEGc35+ro2TXldkbQ96HcWjbXGyoOHju/rq97/T7z/8QJ988glOd5f9Z0/NbE+Lta7CaMw+saRxa17dPBezX/6XrwrsTlbL7Sa8QftPd7T9dE9RrOWsrrxeU5Oy6zeu6dq1y2o0coWJLQw7yTuuICUYcXWZedrhZcQMdpr7vjcA0YKznMFksPpBhoskR2SVsBfdvfhZUEsJksxk8pYcroDHJp+uNE9conVU5kzw0bzCJO1di9R2CDnSpECaSWkmRMmm8HaUQpJD/Uitkv3HbSDS3r5SMNoErG29JJhV7Vf3lzAmwRGGWZD1NhNm089LiyjsNrC0R5XUcExlibwmnfO6Rt4h4gr6gYO3fCbSSD4PVJbDlfBSmF54OZ/jhQwUuIwXgeIXXOwLjH8EaR48w+Vz6xnS98j6xuEN+SAlnDfT95D8D1rVB2a2J6bI4pB8bZiZ5NAF4UX0c6xTydP4XOFzGTOjuQrBwmn6OUYnuEiHSfieKqF5luhbXNNaHgPGGBVSfTO3hFQgtJRhFSWkwu90QxBaIlY+Wd3upVxmhOplZF5w+QZtvkM8W07fvWYF7uRdfhYymQU226pC9E2Qh1nBgzA6SBvympxAXb68oUuXN3G0m3IHr8Ax39ne1d27D3QHHB3zkMT36eOg9/x0i5PcUf9Ew86+mo2oazcuaQsZC0tLajTnaDDX4dFTffrp3+j3H/9aX379IQ+9fU66GrpyaUOv3bqh1bUV9fs9HRweaOS/ToLeYx6uu3zm7uCwO23Ew7PLCXlE1+XlZa2vr2qM45nRwWo0StV4ODc4tas3G7IQaBsbMEp7e7vpxG1M3REOa596Qxy9sZlKwy7EUcSiYWpNR0EqyU1RyTIzuAynVQlu1Jynd4uXElE2HAx5IZiT/zpRo17X1vq6Hj1+qp2DYy2uburd93+q1fUtNebm5M56QM+SE6syRjQtEUd76eFMTPsldnBEaNHHiniql9NO0xJ1I872ONlwxNcF/0s4b731Fo6f69TWdb5K3H7jDa1trCPZ1MdpzWs1MR041RwwDUvGkDyOrf/jvQKn10j3jo/18N4dleOBhD7c6KrR4suuSGHVB9EzMhdcJmPeJRhpAfLO6LUjNvH0GRJVsCKx1AgntcdLX8G41uo5+ULDEWBeeuz1gjN7AlWGvMQcHx7q+GBfJfZxaS7MgsQBKjBlIVNGJmS+ZkwWHCIGRtoCVRykU9mL4+plMgo26sRz8Mnj61iMhOiNzwMLAfvP6+Cgo6/u8IIZcsbU1MNprTOvQ5ZVujHfSuaB1/cvXT2+GETGKWKHGE3SFFHfLVCPi8a/dXUzk7mN6LSZpyXu3AK9NKA0345Z10xWtZa31Jpf09OdQwV+FnGOjw8OOPU+ga/Aie6rTHMOhUwSe7ImDntkzzjkkGBn/1D7rK+T/lj+52KPOyN1e0PEl0IFbNpQs9VM6SH7VY8vRT1e5B8/fqzPP/9c3XTCjtPfOVRvfKKYdbW0Uqo9d6LcDjTHV7G6NRVL5hiLZVCcoEdHfAzQ1kpTC61SR3sPOGBgzDhlzbKGfO9bWFzS67df140bV3jhokpWcmPzZMxdL3M70WeIMjN5MKtiT88iuuUwwZRmZgpZULAgY96YeT1ncGgSPE2btCevP6G+coRIn04ldV2Kf/31ut6egqFzFM2nOWlmXvQ9QAtpbIlnpKT2mevP7QW0ZzRu9g3tevmEL5BOdfQNdVL7kbvr4vA02WevCbmSVt2r+ekFUb4+Hd/J9s+29Y8gH9HBQXR6+fhMcUr85sSFHJHxn0W4kOt7E32gpniZMO9qVLVlxZcx/r2VGWo4Zhv0nszmfbI5LXALLNxZ/f3hgIjT7cAH7nzdZ3MIeZZ0UT4trIrX72bcXVHgC8AhLCmne6PANzTXJQrec9B3Dj5hvM8eV0JMpbcFxCag1I6+U3At3aZIpL5r75ZWki8FmZmqH9LTvAkaoCwAzYTTLAkzGBNnVEba7WVsek71KjFypw9GH5wWcQRrNdOlS2t8xl3H4ayp1cxUwzHgkEtHB33t7Rxp0C9xiHAg8Nv8wdjhoXiEA3RyuKu8HKb665vLWlicU7s9J7NcO9sHOOt+Mv+lTnhINpsNLS0tJCf9tddu8TC7oYX5edXqNbnTvr+/p263p/29PR0fHYMjHrxFwiEPcj8ZrdVqkutuxkO0wPcp5f1r4tRcu36dPlylD21lIZOHEILcqSuxQZ8T/Kc48MecFhfULzPKLEtz2B9MkTmeTnVwfhCO3ChDCC2lmKSoBqIolPNkISRbDf0/6qHepa0ttZttXdq6JNd15+BIrcVVvY2z3l5eV2N+GSdlWfVGi9akEY5z4Ybm5QhFEVmqxAFzROR5XOBgFjiini5xYErokf7ENJhCDzQnPYZnyMtNixeIW7deR8+AAz/WlatXsHGDMejo6PAYh6irLITqV2UWFjjF7fEV5VBu33pe1/H+EXYNGg1Hunfna50cHSa9kh3outCcFl/tjl6u5yzQOF3G3czQEwRAWgaROtwl8gE9M8Y7CwGdTRYs0Z3F9R1ju2CZRu6sA6cX2LIsUdSMF5YxGKnHvDrCWR/g6AnNTdWPrzBjjQULoglgymnDf+UmIw4gC3Ahy4w6CZrUJn9hShJ8U5jBB07zIh9gCYWMBxU5xcI44TX5f9TT7TI+WZ39IPAyNVbOmPhcCnkm16uW4czTx73dbcasl8aGGwKlSDv0XN81+DjJRNuRyMCrS4rihwHgoh51GRdZSGlhY0VTwJbHR0cSczWqrfVLtyW1FMemjWXWBuU9Xs5L5vEoralCilxgrJLEUBr2OCTo6HC/r0fbR9rrDsT2pN6w1IBPZr3BiBc41hGSZcbhQ00lJ+MDXtrcTmPW0/bTbfXJL9Pme+//SAurWzjshcZxCP9AV7ZqurxumsuHamRBKjMNx0HHrFdeB9RebGt+ZVGrG2tqtht6vP1Ix3ztCKGuRn1BrdaC1lZX9ebbN7S5taB6fawsZ78KpaukFNDNzOR7iUdVHCflJnObObCb29THBgvLQypFr5AqRnldnQtGbgqSF15er5QMaBqog0yj9Skq+0cVKOHLSpT5eknliHAdAkw2A/G8PgV0feuAtNRvk7dZkp4VEUyi+2gShbqzRadpI5XK/JbgBCnR013fKtB9VbBJrNOeJZmxEmfIdgTaNPNUhOI2jjA8C0j/RC9Db8epEch/9wtJjLFNwIr77qIurIlgMQwV9JJQDRBDzOhG5nB8Ce/fTxGmSZo/25qhWgIFzkOU+AJ0lCftCUdVUpRR+A5p8jrl5XCJU7yck4ZggNcvn/AphuQX6SoKsJFBHXwX1PNEVSJK9D2DL7aAjIwmDHkxgWagibS+RzAz1XgweRvJeFFKtmQ3iJTJIaOFCqf3RHcylGma7PSCmpIeG/VDMN/udRpcPmNGxDwUG17AuW5qY31FW5srpOs4mVLICkUGdsBTcDAoePgFlXzKjmVNQxyL3jjKf/XEf8WgzoS5fmlNGxtLnCzl8jY7nZ7u3XuUsP1kT50OD9mYqdmc14iH6t6uO/Kf68MPP0p/G9wfno8fP9JXX32lr4H/g65DXgaOT07gH8p/5WSAkz3kdDzgrOR5TSHL6KH3LDIoFS5duqQ//te/1Ouvv655HNGQOY/JsIOxu7ttRzjDQ05nDedHIUt7Tcm9pL9FUWrEKX/BA92d48jEitgLCTLzu2SSSMrjnJeaRq0u/4em7gQ0eSG5jMM+Pz+nOV5avr5zBwcgaPPyDd1++33NLa3xoF/R/NKy5haWFSzTcDigvmMsoYNoLxKfAn2TLqe0KNe1dD4fSFUhkh/jBLVx1m/cuKnNzU0F+mch6AnOyWeffa4HDx7KbZr6iTOeUZ7nNY3p7xEvSAMcJCFzf3cP53HEC9Nh+p13P5UUtjDKUmuYG5PplZCYUi34veJpBNGtSMRlWNTMFCwoBMDYZcAdVIenHV6WMQdClskdiDH2yRhL/6owov/eH49Ho7EK8kO+egyYO90Td/AOsPWQNiSaqiAjb8ognIL5ggrKQpC3acQBGiyqgLamSfqi2JR+jDKJ9DOAjhUgjuUOe8lLGN1QvzvG3g9ktOUvdAN3PEclOuTKGKcajntG3/3r0u6TbT169CD1R7FQksc9XUl+Sn3rm1mQ27sSEfWtQmL3m0MyZJlMmiIaczeq3+sxv8aK1uY0+6rqjUUV7DMt1tICp+E+18Rc83UVsY1cHGIYUWnck/rH6uL0P36wp+2djgbIjZZrrMCcCCmOlskSLFX3vcMd9hFf2XwN7PAFz78k+XrZ2ryk19/6mVY3b6jHQcSAr4aNbKgrm01dv9TSQjuT/4dKRVlXbxTUZy+LrLPmyqqWLl3Rldu3tXblGg5/qXFpymtttdsLOPJNDifm9O57N7Wx2VZWGynkUWaVRTQJZEnFCYickJBuiYA5MEmskHokGT/pMk2Cy5gkU+QFUyTCN9+cfcLlySkiCpTsMSVxaoVOmJkCyLOgIKFKTKjmYtRZTPI7XiVjWyIqubu0PRVDszIzhWDYRBcGM1P6sarYI4Mih0ke6dsE9GAbVEQhV8Wh6lZJ8TQ8QrBNUNnFKYBnZXrwzsb6Jxy8r8B+iC4wzobNNIHbTX/wgPJ/8Db+wA0Y8tN8Ig70hzmvZEOdD2wdafP1hXy+5IfJmRnNOiQzUwBmpmeDt+94lv598t6KbwQhyxDjOSK/WJCYxFPfEZUs70YIGX0Kab2X7AJlWapE/mQv/o7yq2psYcg2ZSEI4ykFZLt8HzdvP3Ja5Z/tV5cXdWlzlQdMA1Z0UIEKBU56weldqbE76srRM5cRj3ggdXD2er2+mjisN65s6erWmubnmwq1gCPfxQl/pC+++Frb24cqigbO0LxUtDXoBZ0cj7S/f6JDPmNnOB9+wu5/GWN5eQkdWrJgWllZ0Y2bN3T96lWNOBWHpKIsVOBYoggnYwN0w8nFy0ljT988rtfruv3WW/rlL3+p127d0sL8AvKCQgCMZa1WV0ZMR+R/XSZk/kgplWyP/QfDAe2NUluRPGKT6fxmXolEWhtMgkDaTz1brZb6OIQFjsC1K1fURIcc58pPure3t1WyEf3iX/1rNdrYwIKaPOjnFpbQbV6BjvnvIY/pY2Q8EInt/V7B+5TGbFaRqujc3UwKWSZ/YfnJT36ia9euJp38s7+/FH2Ks77DV4sBLyNJHn3p4pwH7O82ced2ny8PXX9B4gRxf28Hx+VEO0+f6In/b6icRAr94jntzqmQMq7v80hFF99shkzazNL45MyrBPrkcTbNE2fQzBKzXB0/Tc/56uJOujvwGbYfMxYj+joE/jIyJva+HR4wH3HkA/33eWTECcgzI+VgTB4mphEAABAASURBVOQxSLEsrSUz4hDkc8lswvtNMXXNZniRbTbNM4mwqQAkSUF37z7U/sGJZDVenBvy8fJ5H3gh8fJ63lQeajpi7dy7d48vX7tpTfiY6gcIhowsC3Kbm7E3SW5i7t/+8inr8sxMZg6sjswxX0GG7B8+NsrqqjUXVK+1NWQNGbZoNGvJpyFJ4+bDROPMPE6Bo401xpnuHe7r8cOHevh4h/2mYI3l8AXlWY35U2MNS73+SN3+MH2xGw77GrLGfE7s7R/wUnRP2093eNkZ8YVrpGNsnjfXdPP1n2l94xYvFGO+QnWUqa+b15q6tN5SjTEwm0OtBRz2tnr5nOprV7R0/bYWrt7WtXd+rMuvvaESHYbskVmtoVa7qeZ8xgv7kt559zVtbCwqpK8qcWITk7iEfYIFBeaXhUSQTX8oE6FaV54AlKU7ZVkI9DkTSVWGUxWisEk8RUX8fnffJwsONXxsXVKg0SwEue5G7LQfDnRgIszbS/1P+TO6t2/mlkoFL76dVZFMp8FmM6fUFyew5nOFs6KV5Jk8mIU0LmlM0dFp/1hQafiPRZuL9QgXk2epbnp/jytlLEvjyTwFBAmjm/hJcZAZaZ0BiqYTCDL80llspEGYQK8SXJ+IiChuCTSpi2HQzxBgckDRRYCoCI9AMKF3BbJOApG1Dyw1Kw/eP5MlXp+4/pBIsdgYoGuKaNJpOkiagmS6jLvTPCb5gqtaoFEoIjPnndSZkR9Jl6VrQTlpmOXazMIUdQaRnkEkPYXOQrIJN65EhIV4IoWMt6vUL8iveFFNSUX4/UQiy0ypWyaVOIcl/TBkGgu9ik1mE2gSn+Z1GmISHOGI1C55yJQK8CX5im4+ykQKREdM+ZwNdnlpXuvrbbXnCinw8KLesLaoI61ot5/zYKqpCHWNjDQSjoqhOv2uBnz6rfM2d/3Kpq5srGt9fkn+sOx0+5zm7ujpzo66nKL1cf7wlWi0xoPDtI9T6I6wO7Y/++lP9HOwvr6O89rWzes3dOvGNW2g09J8S1e2VnVpvaHy6AsdPf5Q2fhIw+6B6nlNxdC0s93X/XuPdXi4R1sn8l+56fU6Oj48kDit+xc/+oVubF7T2tya2tm82vmCWvU5TuvniRvoVKpzcsTDfaAxLwMjBy8EkQeS0lhI5vuAg73AX24MG2AipUCilmUKhqhirPm66Y1ra9h7lF449k/6Ohjl2rr+uq5cvcFLQInYggd/0HyjoUatphFfDPxvzLtNMBBiI20KIFTITYNLIl0ld8DLXdLDdYGCan5XCFly3h4+eqQPP/pIH/D14rNPP+cEchf79JJ45zHLJHQXwagTSUdkdo6PcVS6Mvp7dLir3Z1HunP3c3W7hzIr6ZeI0YnykrajA/3iDHRhgBP50UEdUV/ISyBt0NyGHifQ9QAhc2SBfpkyTycEZdjcHEGKVsid2Va7rT629DVUlGO5Y+YnqR5HP31Gx2PmSa9zpNSGpEDKuIv+m/jxGIgQJxB0OQ+xWdBpgM/MZPYsBK0C2mkazCZ8Ik5EWjDJzEAUXVMeMuZwn2q5lpdXNTfX1ogXSMvoM3Ol3mjiAM5zmB704P4DPbx/P5VX/WP9ahqQLcc0/81x4sZGzumRO2Wohi6pxMnn4eRolINJCaN82mp0ISlH3ygPCjL4jThgxzFfPvwFt4TH+GqQ15oadI81GvWV1TOJeeEiCvj85UuszdK/inGYUAy7enL/oR7c29bjo0IDtbBJTYE9tIEh65mvg8i+0NGjJzvaOThQdziWcKSt3tTXd/b18cfbOjkKOP91He/19ejuY/UPnipfW9HlH/1LLbz+E51YU8edrjINdZN17X/xql7P0SBHnbrUNQ4sNpQ3byifu63G0ttaufkzLV5/U0UIHHj0VacvzeaiFhYXdOvmJb337m2tLM1hhTH7QFRmkXSUYQcl0HUug47BlDBDr5I2w0pdsphURt+VQuTuIEqXpxkdX3/AK7v8CpJRXwSPjDHC9DRr8h/Iz10lMkofHC8xbrTrbWfEGcKMsjMIWSJUOnjbZ4B8erkgt4LDOdCXMleHiL2LPOOLaPbQGVm0FywoEBvkBIzkUk51mORDioU+UbDL+BHBjNQ3ALbqgo/G5HDdkh1QqkS25zUtJzYz2Fw35n4wiibtmmSTH0/pBcEMrucgmT1Pl+k0ePKb4MxTHk9P4X1IgBAdzkTslycdnk6AwfOOlL/gBguW8fG8CF7zDJ6aFRFmM6+SdgEON4bHDk9X8Bzg8vwk8uQMImmHiPUtQ4T/DGkCetd9Rnr8LBKdKlyVLkabFUjoediE5lGkuAKzGYKniSQmnCkLgXKdBR9Rz9FmlTRywDOOxE0+xRS98PomnphqmjlfSnLz9AQU+4OB9TJDJ+kXuvkUmdqtipU0mtR+Po28xEF7WRZSvxOTqsCWIXcIIs5cRXnZvWrF7+e5TEk2D5XzskVw7mcB2S908ijB08A5U97nQtI9Mnw8ANhQ2R/S2DmPo+KTkupOAAvz89pYX9VcuyELbDlmMhza2FzRiRYUm5tqL11WrbUq5W0Nx6bjXp8TqZ7mGzXdunpZVy9tagFnyTf5o+MejvqBdnaPNBgWaBWU7GXSgNOtbvdE169f0S9+8RO9+cYtnMuBDnCihL7+5xbvfH1HTx880cOv72mHB23n6IiH6Y46T+/o5OEXspMnOnz0pZ5+9bG6u0+1kGda4DRu+/FDThqf4GyegGMd7u/q008+0x56/OIX/1o/+/kvtbl5XY36vGr1tpqNOTUa85g/U17LhaFUoIPD7YQZKNMpPBEgOkwSSaoE1XGims2G/HeiIw+T1eUF1bFjA9s02nO6y+nfmFO4W2+8owxeETIq+0M6NzI4kv6C4XXJyeeoz2dLawhKNbFJVJeXOYRlnddFkEyFzurOzRFO95OnT3FWjnC0ezhAOCqJw7knQAdjTUfaYcbIQoY96hqPh5w4DlTLRN0jTiDvc7p+H1pfjGTST4RIo9FjvxGfv5x4Hs7vOp/hfA3PTTSjDQHqW4XTfiYGp1HOA9oCBC4mvOqNulo4t0NOzuHQmBeugonuthri8PqvQQyGPR0d7ae+GGM9qUpbVsGQq4sCBYk8jVOGOlV88d21cFxcOkt1qRWizDwVZCFnTc7Tj0IjXiCzLFe92aSfLc3NLWh3e0ePHzzA4Txg6YxlvvjcXrOCv0M6UscdkALnuODLlZAsM10cnD4LRtcFOLPHwJgniiSIK87APAo4qaw5+KoS7sbsgq/XOWSf6MmYgN5sibM+GAz50tODG/m8FJd86TneO9STR9vsNUc6HkpjNWRlphZ7arteUyMLyvNceb2hvNlSrTWv5vwK7/A1ffn1U336+RPqDjQc1Fi7gReFUvvb+zp4elexd6ywtK7Nt3G8L12T/xlH/337ufmG3vLfRb+8rBZrvhxJvSMat3llrQ1ljXUpXwKLaq9saI5Dh9G4z3zr0fvAmsrVamTaYr99+81bWl5sqaTc4hiblCCqspERm6oQiRzPRpRPyDDLzIAUgqVY5+aCM14EZJ5eNklZqurVHZLposBQydeXz5VKssksKIQgVElgtM5VNc+50HNw4hTOAZIAaCSTMiSrK8rXs7c5zVexaNeAt23y4E1U7VfaedoYhbPYuZT09Obk1V4GnQ9nUl2i5yhPEa0kgeS5piJdvqchcTkjcAKYYafsVS6vBB+Ryz0FpNML8ZPuuoIXwm3kSHynFWdYkc/jYabk+SQsp817+nmOivIidVKpN+JImfO3cD77TzX3MtP8MH3ygfRWHH7qk4XJYkS809Iokf77usxMZhVm22QJK04ezLP075sOtJXhxFQb0KRdU+V84pj5hvXyNgx9lSDTM8HS5pJlgSIWOMLKJNOntWT2XAXNBi818/ss9XzazBRgcZgZMgWIZST8MtV5sK1xmuSneMFyxdhUyYOvUJNPxzXVmktav3xby5tvqL14RVm+qLKoaXg8Ujuv6fVrlzh1uiT/k2nDcaEnPES393iAngypL0UeoFImM38YD3l4RrXnm8iJ+hKH++9+8yvdf/CVvvj8E/CZup2eQsyp0dDq4pYWm6ucii+qHluK/UzF0YnC0bba/X0NnnyhnS//Rk8++6862b5b/S3l4wOdHGwrjnpamKurPr+o//rB7ziBO9G/+tP/Wf/2f/vf9c7P/0ibl25oY/MauKqty9f12utvQrukiJ3SCBBrJpiZQgiSSQ5GjM5F5VnGA7iJ89/EoejzACuQeUljetBqz+uAl5eTwVgr65t6/Y03ZUbNspQBd1cyrB1xjEajAXXHijjvCNb3CSWOaIn86YPN49QnVcpHogokoPm43eOkttPr4gi2eYEa4mB0UaHgxedIT5/e54sINsVRQkFF1xnAQLaS7OkzREXITGnK6c0kTcUzlpekzExm2OklPM8XmfylqdVupa8kMsYKJtfVJbmz7i+KXb6k+Itcgb2dbq4kfN/2Mqt0/Lb1nuc3DATkwFATI0Xy7mguLq/o8PiEl+SxQp7xQtXW0vKyMhb13Tt8Ndl+gLN5LCYPto6gRAKxfpgQmUs/nLRKJzP6ahkZYrc/bSjNe3Qn3+fr2KgYSpkpBMYxij4O+OpwIpFlcmp80tXTh7v66s5j7R522WsK+h4VkN3CQW/X6mqyP9Xyugy7ReC/otLpS3fvH+rjz3a0d9TXyBdC3uQFQer2C77KIRe7Hu1ts4Zzza1s6vqt21pf39CwDDjuQ62uz+v117d0eWuJ9dJUgzHKeFHkqFzKUFZ48XGgDAlpD8pKDftHKgucdl6GeZdHt6Brlzd07eq62s2gAG9gTZkk8x+TiPySmSWIMDsWEVt53ls0ysQtGLLgD8FkZhIXEyzZJvFTRz9QcHkF+4zvNS4yNUd7gUSWBZmR8YIfFMicyvWOz8qGnoXZdp9lmGUW+jmQpyn0vQKzl7U3FeEyp2lispbaIf3P17eyQPhW3K/EbHDNguyLLveCX1T2jfSZNl4+F79R0jcxzKoZWARiMZiZ0g8xCUSUIKpkE3B1fO+LlDmUGEw6F2sSpvRJ9jRyug+Pw9OnBacJxJOu2lVS0lt23ikonr3ilD4bzzK8OG1so2bcqVppRFv01U9gXQPvGhRdFIxCqqaiKs0dghkxZTk2zXD2POe/YiEeWpHNL8mDJ6kdKCVtNhMj0RzUJ5Jvmh5rhifIFMinzTtkKU1WvnFzk5nJxzTntHdpcVHznALX0KWIPDZw2Edqa1A0FLMFLaxc08LqVS3j3F698bqCBaX/XKed6/03bujt165pZXFO/f5A+8cd7Z70ddId4/R5u01OoZa0wKlWxHE/Oj7SCadneT3q4HA7odM7wBnp6CZyfvnHv9Qv/uhf4pBswFfgKHb14NGRdvdH2tkf6v6jY33pD9u7+/r03p7u73XV5bFII+oOOtrfeaTO4Y6O9p5wMs+J8LCjH73/ln75L/+IPkdeDO7r0pX76/YNAAAQAElEQVTL+rf/9/+bfvHLX2plc0vrV67oxu239M6Pf6ZLV6/zMF5P8zkkh0IyfsIMcuyZYwOnm6RaLeOlJ1dGpsShbbfaWtu6rM6w5GG/oSP//dlh1PLGFTUo84ebj1lka8+yIDEWo+FQxWgkg+ZgUHUuwGNGA+eIL84E9Avobx6HTCLmhvTTGZCaYCpDM/yfUfoLPr1eT0ucCJY4G6NxT0WBQ4Nd/T+2GvS71CkSuHGlmao/ZMA6CrIEEbsFjGanqOyIxVgs3peQ5QpZXWVpdJmarJGyHFOVR2k5UMFJ5snJPi9Wx+hfyNedmYgdRhzkP2Yms/PQ30Owc22YOIOQLFO325cpk5F2tFotHR3v6d6Dz3Ry8lTSAN5CDCYw+lYS+1jRbzcMHN/1wtzftepz9bx/ZoaNHUFseYAWUoIVwfoZ8QXOVXYY42dm8n8s3O10GTfmIDw1CxofdPTw3o622Rf2O1Ejuu/PoSyvye3TwGkPIccupj7rr9sv9Xj7SL//7J6+vMveczzGWW+oCA11RlFF1lCvMPnL9e7Ojrbv31GPF39/kWgtrery7R9pbvWSToZd1ZpjXb2yoLduX9HGxqqWrlxTxsGAMsPtHkmMh8q+VAx4RI0ViAcnB+ogr3dwqO7+sXqHhxp2j7S51k6Of56NlYWoILdHgQxiT9N/M5PZGShUmvtMkLKIvAiU8jkv1oGXGfYx1j01PAtMrIYKyNFLQlVM2ywyT5u5FEt1TQQGJrUtU3SUSm2XZaDQ4IuYAVAaYukcggNE8F0vk5Ikt07mkum/a1O16WUiOMXh6xrDQzl/eRmVkVTRjRTd5C7589JIvRRui2fgksyqWnL7ezexv5Alnenn7Xiu6oGXRDiizgfPT3G+5B9fzlBpFmR/iCvZ0Bi+M7jdfgjR30HGdDA8/g7V/56rWGovsgBNgYwxxUzngy9e/2x65ohIET49B80ElzLFDDnVmc172vkk/z27DAfH2NS8hTMoBW/TIVX8SsHTL0JiQNczSbEipXvajlhl3q5L8EnDumSjiIplST1iL0jcF9xOy0hQ0ZJeBqPJzOR9yYhTO2yCCFVkg6tkSzJVweMpnEKdwIPMYeYFEKexJxOM8QrKGDRY5ZuEY8It77G3u7K8pNWVFZxOP+s1WairtLbGOO1ZY5nPuVtaWL6shZV1nNt19XhYHZ/samW5rn/xszeTw77UquPAn2h3b187B8faw2EfFZnKWKMLNQVkdjojHIueAkacn29pf/+J9g+ekh/r1muX9af/85/oxz99X+25lh49eqpPPv1Kn3x2V3/3yR19+Pl9/ebTO/r46ye68+RIXz080EefPdAHn9wl/lp//cGH+uDTj3V4eCArRpqrBRU4lw++/lKf/+4jnptHevv2Zd24vKzD3Qf67Hd/re7xrn72i5/rj/71H6e+LdK/1jwvFstruowDv7iwiC1QFkuZzwFG20wK3ByiZ2YmM1Mtz5WDXr8vH7uV1RXN8xI0thqf35dxKE405IvBtdfeUFZryEOwqWyTQTg+OsQp4QHP+CvNhciGFSmZgiQ6+LhV8PyL4bXceZmIgtEU0TXS2mkM1a/oClC253/mEGdpZW1VsKnghHOIs17HnkcHuxqTj5yCVihRg/mvP3QwVJmiasuIHESTi77FpI6yrCaWpsY4MhknrCHPRNfgK2S4UidHu7wEPuC0tkMeh12R2GHEAiZxl4dp8jSOTv2DwaU7pg1EFB+MR7r36JE6vT4vw0fqdLvyXw3p8iXkiBePfv9QsWRd2QitS9KMCYOe9hH6Rg5xs1LJ/gNfbs6AtiGaQpiAvtYYr6IocMo7yjg8YIbJQtBoMNSgN9CgP2SNEA/6GvECs3/vkbafHuqkJ3XHrHkREF6v11RvtBTyukbjqF5/rJNuIec7PBlr/2igDrRRafIZUCgT79bAcOB5OSJz3B1q+8lD9XfvK/YOpVpLjY2bunzrLblf2unvq9Ue6+qlZV25dllLl6+ItwSNs6ASqYpDlBlJ5UgD5lz3aI9DhKfafnhPTx880N7jp/L/06BkfS00g65fXdH62hL7SKaQmQxgIpmR1nkg+PSKjHHJnsF1SvOEmSkLQVSVB4NvKsXzL4edFXsSIC7RSCJJ51Ay38agSEpEuQUSYM4YX98/Kz18HrrGSdS3uCEoCajiSNpbqWIX43SPp4gkHEQXFJ2Spp2aZfPClwHeF17IY9vhQxd9xB7OV2nhAoXWEuZQDp+PhyY8Ohe8huMc8e8lw3KUwxV9ZQ28guMPoKEhcwpmMrkf9PIuzuJlwl2Nl5XPlk1lTmnTPHES47eLMOX/vrEvDaWJloUg5tpzAt1RT7hwAj7HPiGg/yT1osjET2owyqMsC0KFlJadrxXJ+rxJ8DRIlxekxMtvzuZ1Z7l8o/E3dV9kaYEJLvoYE2Y5Pf0imMwclBtIFzZFaOoPtODlIkFZkk3sW6JNaCk7vZkYC1PIshSbmbNWkC6qIf896QCbgx7AZDIM2W43tLw4L/89zMwdG2i1+pxiaOHw1NRaWNUiJ0pLK5tqtFs6ON7W13c/5hNw0C9+/o7eeuua5ufqnAwPtcep0d7RMQ/FkUacUpU4qFKOxXLt7B5qd3dfWV5Ts5FzEn+oRiPorTdf1//4P/1r/ehH7/JQ7evP//wv9P/79/+nfvXXv9GTJ7t6uHOo/WHQkep6cDzQnb1jPTzq6aBXaMQDOj2McWT2dnf1xecf6+/++q/05Scf82Dc0UKjoRuXLosnvP7mv/xHffzBX2jUeaytJVM+PtBf/p//b/35n/0Zp8mrvCj8XMsrq6o12lpcWtf16ze1wck7hpKmFjVSEyQb0rMgAjt0FkJ6OI6GAxk8KyvLCjjwYowa88saFgH7LWqeF6MizZ0In8moHqjgc6vX6agcF4rIg1xdzmAF6VIyB/VolCq6MMDvczhhhiGSnkLeKgyneeo4yfjS0h+NcWT6WllfT/oXOIvDQVcBHQY4FuJkEwXlHnHJw9kR3TvWq4eI3dIcn9jB069e+3lOMzrA5XJFulFryPgZjQpZ3kj9sOT8YFu+Ghzy5eWQrzCjYQ+uEoj+magKPK4gmS4OJWSHW5DkD3QxJDoFMvElxTISvdAT5ncRcCbLQgPGZGefL0v372p354kGgxPJncM4Ji7RuqT287q5faaA4Q96ueWmuKghQ70EtK1luRo1UM84yB6og2P75PFDlcyPgjkWGZgeznmnO1AXp73Leu91e+rwpe7pw4e8+B/rpF8kR1vGOmQfazTqyhsNbCf1mNPd3lgD9pHBINNwlLG3BWwNWEtuZ4fbucecGccM51864DT+EDt3n36p8eEjRXRVe4sT9i1de+2WusMTDfpHarGPbW6sQV+V6nVF73hqGWd91FN3+5Ee3vmaL39P1D851qBzxP60x0n7seJ4rOX5OS2xh26ut/X+e29pbX1NMRQqLcr7Y8pkZqcgwWXyYGYpbWaeZfyjMFsCGcqkHHsE5o7nz1Cxf/MdHV7AFDVpkzjSvo8VWjNuJTagNEgBZKy9QLlN5MRpYpL/ThEyIhUTkO0xWTTh7gZw25F8tctr+5pxePrVajkXaqQ2PfZ8AhkswBzze6Jwc7kAvdwmhl1CMKE6Zf/Al1Xt+7igoU4xoVelf993tMBWZ/M1CpO9ihKu9TOIXtVps/W9gRICsXf5mcYomLmo62winqGeTzrDLM6Xns+5nGfgVc8z/SA5874BM28Pkd7OZKT9wZsAWef6lpg0a/zn0xSny+SmM2QGZDiM6t4uvroc3nSiJXqqJF8aBXp5XFFoAUZjmE1CUoVI6jzgUwUiEt6SY8JFZW8zpEJuUfIXE+8nRRBe5fJN1CE0rOB1vRUeGQqsXpvqhXyRNoNizus9OptXkGRmMhZ7CCGlg4SMCWQyM3FTJDYzBXihSNycFi1XnwdT3mjo8tUrWlpZ4qSopVq9pXpziVOmwAOrVHNhQUvLy1pcmFObE/SCE6WvPv4VTmVX7/qvjtz6scq567rTqeujp0PdOSx0OK7zIbimMWuk2xmoy5GW/9WWweBIC8s5p+eFFq2vty+v6o9/+o7effO6up09HPS/1b/7s0/12887+vzhSF9tj/Sogx7ZgvaQeRTbGjXXNGisathaUTG3rLK1pMJ4MIdcTQUFHugnvBR8/cWX+u3f/Vaf/P5jPX30WAtzc7pyaVO9kwN99Nu/0Z0vPxFH7vrRu6+rOL6nz37zZ5rPR9pcWxH+AS8jS5pvrWt15ZJqOH8YUkrGk3zc/XngMblE9gdSvZ5TVmrMAzjLMrVaTRWcFPopu2HvPb46uF/bbLXT/IFZAQc84GSFOOSFpwP63orcAY6lSeSi+JlOdtIMpxIYdDMjbbA9AxGYR9SkRtISwvNXmn9elSLYJfQeyzQoTAoNjfxXBNBjNBhoPMC5LccKsWR9+pyM9KMAHke5PZ4HbWOsKd1rOSChF3Um94pGngLnNfT51pd3oJQyXhINnZ883lYxjpqbX5SfsmNs1XKTlUNOTe/qZH9bgf7YaUMuYJKJTp0gpSd0IkwuM5uBSD+Ls3K9QvCWHedYTYoQStZuctSxzRAEdwhD0JOnD/XFl59qwLiU4yH9irIC+MtepGK6PDED6jNQPihE2Htif7f5FKna97yh+jkJnnc40eNzQKfxqK86Y5PHkezwMz3+9Nca8/WgxZc2uqRmc069wVhFc5U1v8E0baqP034fp/4+X8kOevvqD4/oV1+1EOX/0LRWr8ntdYCD7+j0hxoOC04+YWNvkgI2YBGVHmML5jWqUG7qQxvEurqDuo5Ohnqyw0vB7tey8SF1uirnl7Vy+Q1d3npb/q5kMi0stsUOIFpVXnZUG+1LnScaPfhM+599oP17d3T4dBeHvacG87PBHCoYK2MPa21eVXP9EgcjS3p9q6mfvLaolaWa/P++QLRk6Im+JKSKIJE36AmeTpAiMgWs4lAwExcwcRMc4GXX2Xwxi6mKx14vuo2oGoEXmCFTgVnkOwmgwJ+NpRtyQg2weH0zEpRHjwVvyhK7rG8JxCAdjUhElwWUoEQ0lWgleVOOaaJqGxbKI9A0wGRmsFUIM2mzipZYI/dJ30idu4ycydKdW7oiG77bzND2XAlyDF6DCxNrCrKzWnn2Dw+UQB1F4pc35gwX4JsrPif2AilYQxNE4gmizgVfBecIz2deJNo5vczjKabSPZ6CJ0gagml+yuvxs/Wd9ixm63l6ttzzjlnabPpV5M/yf1Oatnxmifgc61k7ZoaxjVIH0bnL6z0LZ3Cax+fhEhxKEo27CJF4FpC4IvBN4myz8EVpUB2ijgGdhkiugvNVgKQKdhrTHeXBlGdBwfvOhlUynhEbRHk9v8NP+puvqpbXSO0gw2uamTJAVtO9INFF8IQXnAIaVyJXQiSvK5v5gUROKZjEw90c0CIoFWS1pppzi1q7dFWXrl7T8tqGFlbWwZay5qK6Nq81pwAAEABJREFURdAIvub8gho4ng0/ET851Mcf/Z26fIL/0fvv6Y233lGbk+gTTqyeHg715LCvw14hvjKrPyo15FSr4LNywcmX//ur5aWW2s2ouVapm6+tcjJ/A9WCfvPbT/WrX32uTz4/0IOnfe2eRB0ic2hzUmtZzeVNLW9sqb24oub8UoqX1jbT74cvra7xojGnVrOlxbm25ptNHprSoNvVztNtffjhh/r1r3+lv/71r7Wzs63lpUUespvqdE706OED+T86fPeN6+rsP9RHf/tXqjHGq4uLqmU11WtNNeot1esNyW0cNRM8ExmvSB8MBC3wcuNsJSegeZ6p2axrMBqo0W7jbIx0fNxVyHKcjSDnkWISmwXji/lQ/c6Rhv2uMnSQh2jOoUielhSZd17nHCiTwQxgVwLZCEpFfuCeKYP8f7H330+WJFeeL/Y9HnF1alFZWnS17gYaaGAEZndm9+08km/HjEYazfgD/07+Qnvk2nKNb3YHgxkMgAbQaN1dWqRWN68K5+d43Mi8mZVZqqsbGHI8/Rvufvz48ePHZXhkZR16yBSNCeWOIQ62ufpsMrVmOx1cZDn8psL/ygovIkQQiGTmgW9EsRqw1BSdRkiBQz/WIKUjzyPE1Jo0Z5ERAYInOIi+hHcxgbF+0Ovrwf1HvHAU9GFDvX4/vUjVazWkjjTAzrwdyV8+AhTvNyMsdSDmBCyTSKc9YEnZyf606lh4WoHnoyHpkNHjqT+pawR1hE59XgAZRMoYX93urnZ3t1GjUPlvKWAqHDzoi7ItSQpED6FgILe1gxQeOrTUbURTCPer8KiNbkpDS6c4r64kR3hGWuFWeXd9VV/++uf66g8fqd/dU43+GnH47DP+9g+CQn1RyuZUyzvq7Q30+PGaVjdXtYctimKAuIK5a8qCMX4LbXMrv7a7qw3Wg13GRG8wYAhjTexjGNdY4wwtLQodYprPI+j9YcFtPeNeNcZQ1D5zdwfd9jceSv09Raur1jmn5YtvMr8XtLm/I/nvnvPlY2/tjoa7t6WDBzp4eFu3/vA7ff2Hj7X24JF2t/c06A+Z7yMFxmmt4XJmZM1pZa1p1pqOGo2a5ueaOn9uWq2GKfBly8eo0LOCES/hOQbZZAaEoz9T/zIMSCVvZtRHvkly6FkOg8hR8Xkc+0Arn9BdDnIxlyaR9mDWwIiNpYj+ZVkjrlR5GfN4HKf1oo66I2Ui5RkeGnmbSYu0S3cQpc1BZkHJoatEQeHgd92OwfMdZLt3zgqeLuGtL2OTTx8/qXmxpHpQIrLWs14eZpbU9AIDLelJkaoez61UhPy9eq/bUVXqfVrFD0MnnsRh5vNFqraeHkaaX0EpPtlH457Ud+SiWAVK0Dl6qnP1n8LgI+IYy4vIforc587y+gq4HcSJvbw/1pBniDH5HKqQOs+8SBzTTUYyMgGrzd+nBxcYShkau0hYgehpvsr20MxkViJnYc3YAHywEE1FnSfpQgo2nqV3eoWS8vQnYhVkiIo8o8rxQhKSvqUzMwUUdsioxTIOSZmGyrhBFZvNFV1//U3NL1/QDAfguZVLml66KDXnuGGqKXJgrbc6avuNcP9AX/7ht/J/dPj2O+/o5s03FEKu0Shql0/T3W43LUyu9pBNcegHpEFfvZ0DFZzgl7mlX5hpaWmupXffvqqlywvcot/Sf/uHX+p3n63q1n3pwWpeftYWutY76LKCjtd0+fprunblovyT89zslGbByvKSzi0taWaKwzqbntdbcJjxg2XkwOnTzceD/0dO/h8Vff311/qnX/xC/9v/5+855OzpzTfe1NLikra3tnXr6y846Ne0dv+OPvrnn6tVC2rkGZtnHTQ4HNQleqfsG/rIhWvSGbYImuGgn4WAHUZqcFh39LFBu83tILd8u7scQPKa/OXMNzW5s+BPyhTa5yVixAFfvtF5NSmnejihQkXz0GkFEQ8Jxr5ARsGccGqFcdapgUE1HkNsaCFLLxiff/W1NrFPZIE2MywQQQEi3A6Ckx6yz0WHJu1kkpklyJ2JuF6ZMzPkmYT9ja8E/isT9x8+VJ9xmHl7sP2Icdmo1cSg5dDElwxs5AqYWSprNhHKPGsCk2kamdrm4QTLK4q61ENQLeZXRLfCGFsJEENQRjurjT9VHaGXEaWxKpciuoHQfeRB8o/qxyp4UMH1adRqvHB39Jtf/lKff/opt+d76rSbqjO3vVkH3IzvdTPV6gsKYUqNrKP+7kBbD9e1u7mV/rG0IShgp3J+jRjDXW3t7mibtanHmlBgMwWYWAWdr1wXTWaWyNUWWzAufB741zEymZtBA//d93VkPXwgO9iT+pJiUza9qPnLV7U1PNBOd0t1DqrZYFNbq59r7e4f9PlHv9anv+WwvrbJWBypz0VGrxcZf4VkmWrtljK+mFjeUF6fBjOKjY5inqvdDKxvuXIbiEEr42kWZGbHADl5MyN0EJziQzBlQK/QRWEGGSPN4XFHxGYjRexYUc2Nm+o96vVIqUR66YdLN3oTYE62orHEygZRqc1ZOFGD61CR4gntRVrHXJo28RjpzISzRQqkEK6CwRuRWMTSLv6s4N1l5MF23MN7nPD9plBZCVTrIcEfybshjuNkT/4RFDPqdDU8JPrcHv5IOcdpnf7cco4YfU4F7OM4onoMok6D56HHYf3EUw97OM5L+qFnWhKrkHzPfiqcpwTjn8lP/XgzS7URHIYiYciP1B3l+dTj9ZIW6SNAh0+JrrEzwpJu0FPK5UWlPS9Q3u2ReWgpJSEjkh+ZhWZGWjIj9MXwBMygSzJ+MsoFQqNsgsfJZ7mRL16QxeqjAuE+6VNIHam084EAzJAGDuOSzEqa2fEwC0HB9bZMBbelMatrZDXN8fn1tTff09KFa1q8cF0zK1fVmr+gUX1KGz32o9DS9PyKZrh1zzi83v76c92//Zl+/IP39PrN19X0f8wVMm1t78oPdb3+AFoj6THkYOToHxyoFnpaWWxqrp3p3OysXrtyVZka+uh3W/rnj9Z1d920yW36nnINajUFbrSbnTktrVzQ4rmLmuVFotWZUb3RVq3WUJ7XFYJpOBpowOHWbVdv1FWwUW5tbWmHG8cD6h1wu18MR6pludzmQ+Ldbl9ra+v6Zw4F//W//lf9+te/5uw2UgN5I27odtYf6qtPf69f/eK/c682Ur2WM+6UgFXpIyn1SRQ0eox+UnLkWlAW4Cddq9e1sLCgKV4m/MDYaLa0vbPHzZ50ji8FFgIChCwlOUP6eMQNotvMD/IF8ZD6UfKwRCCeAQ+N8DjMTJXzsSOZzJ6BABc8wtEadJEKdFE03bl7Tx9//Ik86WkkyQFr8j5+PWJmHiR4vQlK0pDnhpLMgowfvaDzOnzuOex5y8IYs8BXnpG63GRGxqj/J1Q7G1vKUMfHQ+SlZEhewSHO1TczmZl4YFd0JW5mJC2lM/TPZIzbkGAKEukS+m4dOvswc4g6U+id4rpLSZO0UBmJsc5mBqdSntuQ7lCE3yEXkMojeDLkcCWQ+m/M6/wRnucGslN5DyfLeXoMEcrlE/qlCh/yWJfQHSX3mSOBch3mS8HXnBZf9mZn55Uzh9c3tqXGlAasE+3OtHK6YGf9gbZX76vHy5jRn61aXZ1GU4H2D5n/3e6BDliXmPrcwBrrnlT43Msy5czRwKE4MtYLrFWgQoEOSf8UL1gbhmIqKhaZikGmwXZPvY019fkal4+6CIMxm1Jn5YYuvPaO1rf2dNDrKcszNRsN1ppVvgA81qA3grem0TBTHNWQV1MRa4rokbXqsnoDdNScWVFn4arUnFbghX9hrq2r52c128lYW0byP7JgJpnZMQTGp8PM6UFSUKR7ZZKZyWiXfx12MDWUGXQpDRslBwGuFD3z4TySUZeQKZyPCxqS5Bh2tOh1K9Wd7Mh4IoWPMnQKiHDzQ1AJArnlo0deEgil7uhIokhTmyWIp5Lzug19sAy0iA0MjRyBtJI6RuDKu+42Vqlc7yPkMZznaYjOhzjKR+wRkU7PleUpF4HX4/LDOJ5hT6eRxHvMQfSP5F23BOr3kOAZ3vX11jg8/gz2F852mS470GcvXPhPsICPgu9UrdMqqGhuzMnKPe2YpL1M3GU4Jsr6wHYw642JUOUcxZksTnQeSxGJieyx54Y3y0EBF+Hwqnzgetw8QV4kjISltzJ4wWdg9czZNLy0LxIJcqlOMdGMQxwTTYalhXNMJT2OHQvMjIU+k2EvHmmzsqzOYX1F733wY12+8brmuF1vz51js1iW6lNa49Zqoztgw5jmsL6sjJufW7dv65tvvtKPfvi+3nz9NTVqDQ3YBQ96g7RB9fwWM8uVAT8cRXa5YjRSo17T0nJDF843tLTQ1MLsjHbW9/XJR9/oy1s7Wt+tq6cZ7Q5q2h/lGoa6OnNL8j8ZubhyUTkvBYOR2HSH1DNIv9Yw4Mba3EYsvsbiqKJQjwN6t7sPzwGH+EFaHIOVbXc9/GDmevmtvx8E+nwav3//QfqPlP7pF/+kj3//O62v+sZ6oK31x/rm88+0+uCunHdIfX74NzNJAXjt3kdET/hdPr17Xb5Zz83PcUPYUZZhl7ym3b19NZpNtTvttFlURaOQFyU/sB/s+e+wu/40mjaGYDKHGewOgmd5ZPk4ehZbmT8hk3IlrXx6O9INI/oJOGcFVNNZLpLp9SecZEIAHmme4TFCb1sFkiLXgF7WuawQOJyZIrZzPTY2uIXd2VadfjDk+kEjMkZTSLr0Ji/qcePhcTOPkZCHDo//EZD65nj9nnIIe5c4oZeXcXi+z5NDnOCrkvA6i8tym5XwTDJcRoKnnwbnfVr+8Tw/sBeQ6CksTNliKP/q1efQu7q6xm16I+X6y+4O82eUiRexLutSS/X6UK1aHxRamV/U5fMX+Xq3wJcy5hfzNPIC7+PXD1yiHwsXTxuMsZHlOWuEsXT4aKUKHVmyIOlUb7/PSZIcSIOM9Un9QsO9HfW3H6nor6qIPRVWU2wt8SXwLbVnL+je2hpr57waUxdZUy8q8HUtMu5izDEtDYgZWiDPSFtQrVFXm4uMvDmlrDGr0JhT1pxRvd3WPAf2SytzunxhQc16JpohhIxB8IQv21GRCxrt7fC05yQgJGCDQOj0Ep5Txl78eVpZaL7vYnOJuCSvL2RBZkbqVXmXNQaDl62Afk2VYiaTjavxMARLaYPmIEhpD+mQFJz9iLCM5Z7NlHKOOMtaInaIXpR24xMPyh3WnfQiww4pzmL++KPDXO8/uhauwJE9gidfDN4Kh5eqQo+/DI4UeZnSzyzz0uKf3S7G2Lj6ivdkZSfTY/bDwPMdh4QTEZfrOCIHKjWzw6FtRtyO8nWYMzkl5Akez+PH9SET0XL4w2SpcPSwjDKBIY3jZuMIpGd7lxJZwKQ8BAWgcflIYd9gPCQq40fjPE9XcFKJxFGRnwjNyA9GXdwrEB8qkzXauvHmO7r62utaWF7RzMI5NoiOhmw8nNW1ueU6Yh4AABAASURBVN+TuOWeWz6nmbl5Piv39M2t23rv3ff02s0barVaCmx4Qw7kflDvc3AfoXDOIT6EWjowD4d9DuuZlpdmdfnqnFYuTWlqhhunjU19+eV9ffXNBvWY+qHNIb2jemdJrZklzS9f1GtvvKMLV66zEeba40Z8D332uz11OZT32MhHo2EyiakgZHlkYz7Y35MjxhH2NGVZRhjINzb2utqttqanpvnkPqV2s60W7Ws3O+pwUzcYFvrm9l19RRs3NjexUKBfpC439cPBgfr9nobDoWRBkkkOFmFVjrZXm+IOB3Y/BHr9/iI2GA40YrWuN5ra3d1XE9s1uT0MSRYFkwyTj4ERXwz8V2L8BYFdR5aq8odOcU4/CckpzxzszlShHMUqnRPL2BNPssx4uMqF53rEw+M4nTrmobihoRlPR0U2iWSCcCR1mNCzXRQl8BWnmckY8xHITD5O11ZXNaIvmrxA+kte9J193HajoJk5K/CwBAn3YJyGT9LzPeNJticIJxm+s7SNx6pZ1Y4jXYxaHQQMOacznxivPp4TsFEKneZMz4VSjih7xO6046lEQbdyVhXqtBrJ1rdv3WWNuMV876szNaMBfbW5tUO6p5nZppaWWrpwrqnt9W/05Wf/oge3P5X193V5ZUGXzy1qmlv5PGTifV5Jd/SgGjkkk99++3wbso6MkK2xi4Q0syxDxMt6G8yMUiEhsDoUvQP1d7ll332gWHS58TcNbFqhcUHzK69ryFe5xxt7Ujar9hxfE1uz8gP7SLmGCiqQF6lLLpExWmdMdtotNVgjcsBiqFp7WnXWp6npKS3MdXTjyrKW5lsK5utQQVGgUgoJlc7TjjLlunsbHBXFzGRWQcT1Us6OlZqss8zw/JJqR1pC9HUv0GYzEiWrDmNe4DSM+Z4VpKL02yi9pNB6BMexdDPvPwh4co6JqjSssiZUS6yJ7iUij0nI+NEh9BSHWkmWykFYclqkP00hZClMgvTyDnG8WKqETjgjPQmSp/mK5ck8Qz17kvydU7xOx1FF4Sj6PLGJHrOCAp4mOPQubrIC4hGag6i8jFuW5kvQU+iFXVYhHyxPwqA7gowFwyyTPQHyKGjmfCfheRXKvAAfUlzaMQST0me3QOjxCmRYipvMgKdlKp3bwBd6ceNAKE+XOTrk0aEzM5kZaSMMwMOzAJvcLhE+4tgvBBGPCtgRNWQSiBLPBGxNbtIizQ9nqPJUOp+kLJ06CaenPqJOlRIU0NUnlbC5g/UgHcIiO4LXmupArFmQnYAvUJkCNg48kyLyA4PXE7xMgmlE7kiECI9HAuVRmkkZJcRY2TfKEBdklBzDCZKchyD5UBoryRELw6A2pZVrb+iNd97X8oVLCrWmRoVpxO2PhabWN7ZoedTKCrfcF8+p2ci1vr6md955R6+/9ZYazRnFrIG+Bp9pyIY34uAesE3Bqd0PtoPBQNMzNc3NS8srGYfvFT7zLmmHDeuz1W19tnWg9fqU9pVpaLlG3EDPLS3p/R/+UP/hP/5Pevvtd7W0uMzt0iKfkoccxA/U22dj5BY/YnMzGu52ou4hN+Vdbt78f0P0A1koUrMl+BwxRuVZLdmoxS3XFJtgizbXebGo0d5Wc07T09R1/rrmzl9Tc3ZZOS80I9qyzqfv3d0dDtpbEuMuKkpJUi6zQNxkhNH1oR6P73FDbti5wefwKW7S9w+4gWM8hqyunb1dddiALTNluZeVvGh6ENnjpWOH2zth2YD4DJpSnRGWALyMhyUoLQlaNFHEVSSMCUGSlz+JYJJZnIDGjgxiEbsyieV245FqhyyRbbTVFJwsz3CeiJ39H8QWKDACUaJ4TPC4w/8snecV2ChSkOqRYgq0L1OQpytkpIPIo2BGaIGKx0jNJFkATCqN6YkHWSltGrskRcKQQ17o9rB9FsI4jwD5qCunBOoJXh6y+zJakFegWwQF5EJONzNCI8+U8TwT8GUmOYJJxuO5YRTQkfNUgBYguZ0y6g0W0CNAKb3TMTq6oi8kL3MIIm7LECWH6AN540HkBfcYsJXoU5sA4krv/Qc99XmSUZKffFKR57tSzBslOK2AtYSRn9GRTb6sdZRpfto0O93Uo4fr+uLLVe3t1uFoaXp2Wltb29rY2pMNo95c6Oj16Z5qG7/Tg9/9Nz385istz7T1F+/M62//8oreeW2GG/eBWnmbttaUVIjjahk0hu0iA2lEO4oYqYPMgDYm4oQC2Nq1NOh5PWfVKtBQyfncLfgK0OXFvL+2lX7FKiBzqJq6Yi1ZfosLkGX1Nm6rNtri5WJFM81z6semdmpBe8z7nncCyPKoVqOmWhyq0dtRO+spGJcDHMpdt5npBU1NndfC/IqunV/UX/3gki4uN5Rlffj4AopdwxhGQ1FbDvmwcJCgqQwLb6fGLopmyaeCETEzymTiUbY/YgfswlOVMwsyy2QpJE4G1Sl4CJLHnmI9FuOJpiVSgcQRsgpkirJO9Hpz6s0oHBBi8BgZAT5jPJ4GH48ir4QLowDeY772RGzg7Yzy0rQVXRhaSBZw6YautJv8MhVVOg8jVCkzU0gQaXhNOCMuBZ4J5BsNsGSLzIVL3jgQHbQhAiqVAzXkatNMBaQJJT1bMslBWub1R53uvJTD+U/nqKjOcQyI9HTKJ0JSx1HaKaJkgvcdcF1TmepB2UDfGboGWpE5sEP2BIQNS7gdzUxmT4PIL6GkWSG5sRJcU5KH3g5jHgn++NOBKzuJCc2cPJE8Hj3eqON53ybllTpcRlmHWRk6ZRIFHV4wcJP9U8bpfCnreR7m9TrGzIgzHzyETjHzSJQ/lSotY573bWBmMjMJL1zGba3DrCR4Gws2Nl+QIvkv612co6zHZVtqRSxndSkWBjOT2QTIMSMdACFJmT/AZFkzU/AFZsxnZlrhkP7+Bz/WxStX1Wg0Va83VKvVNeSWeYPb752dXc3MzOj1129yaF7Q7s6Wrly+pOvXr0kWVDiYtIUyRaNW0kP6fG//QBubG/JD57XrV3ThwrlUbpYNN6+3tb7T12e37vO5eEf7fNcecljOmm3VWy1dQZef/eyv9MMf/JANbgmd6kmner2eDtv+u6iOghsxc9uwKfgNvh/Qewf72qZev5X2RcQXd++byEIkeD101HOXlcudYa3Iih7ZwEfRpLyhGW72L7/+ti699qY6fF43+LsctlfXHmp7e11RQ5VjjICUkKHKxaPIkK8NeZar3e6ozqF9xJzw0H99qD8YykKmqc6UavAEs3FB4/Z3pB0OJgf7+0iOCtTho8FZHGPGE0FV3slHcTNDhjnxBXG8zGGzkGL0cx5y+iNTxnwwm+Sd5HTmMQiOvMkMyA5JVczMZFaiyiRZRbGEDnFIJOK1ViD5hDcrZXr/u4TIelIwdlK88JLHi5iV/DLJzFT+jOOk9ZLOXrLcZDGXUWGS7vGz6J7n8HwPfbw5PF6hyvM0Wzh2xi6xYOqQSvPHQyzmZGd6IVDoKfw+vkPYV7s11MrSjLIQ0t9S31jfk/+99ZXlZc3Pzmp3e1O9vV14llibOlp9+EC3v/5GNb7yzc3NyQ/184sddWZyvffeVb391gX6boc5NkTxAkTSSqCBtK3QkEuGkbdTnh2dTEwyc4s4JBH4+hk8ZOxEYRfCEWPHf2XnYHtLBXoF1iU/pAbWkixr6NzKFUXLtfrokayW6dqN15Q3WmkFGQkpfsBElnG7EFw2KmYc2jXqSYM9Fb1dLir2lGVBrfacmu0FNadmtcTXgzfeuqHOVE0hoxAHeyFHyJQ7ZLnOFXy8Ozl6P6Kzxw9ZqDgAM6eQMw6UCusMd8h0ar73J+Y5ljdi/fP9MhGpy5BvFpQBM0+RE8FTvD0l78msWFnjWBZVydsbPHKY4xU7DgkpYrJxmIKjR0k+TJ9IHtKPIi7bQQ8R4MkqS5nXYWXSVTIzKAbhFfqywlci8Pk08worPE+1Fa+Hz8Nf8oQy+Lfn0yzgEzFNyNRzYwOneFnKFwWfmJGF4fQpU/J92yfjGhEmMyMsvdfNmsRCTM0smk71tDTmGaur53BmVpZCgLc553ASQpAZkKlgAUqLEDKLcV3PIfZsFurzzDJAKAmWYtpCxESNpwBmX3gCOoUAk0rndihj5bPU21TyBdVqNf2AQ/HFS5ckBdINUFPOxtf3w+njx6ws0sq5Fc1Mz2g4HKrdbOocG6cfQiPaJN2oX6nujCDTqIja7x6o0arrRx++r3fefkP+F1gWF5a1vHBBsrY+/vyO7j7a0sEwVwxthbytqZl5/ejHH+rf//t/r2tXr3GbNMUmmyWdXFc/sDuGw4GGbIrCeXPrtCPPs/QXVdbXVrW/v4veUYFMRgC2K+Q3VB4XOvuvwyxxgz8zMwtPSHm+WfvmGTNTxqf4+fOXdeXmu7p68x2+CLymGXQPtboerz7QQW8fmWz+aXMsVG6EUYfOPOZjI8p/Tz6YqcPterPZUMGLnR/YexzW/cDufTI1NZX0gI2CqbAGw6G2OAAc0A/iIGEq5Ze5sJ3q4XGfQGsZs4dsTy94yPZkZKIgcst8k4WQdPaxkoesJB8+7TB2ViRx+MNxgsnoowqeZZae/jiGRD5GOStRcpqZzExHYwEbGUOFYok2aS9olTeDCS9gZsKnLEvPf/0Pb0eFY63x/gZuFix1mBUZj8lq5B0SXzLi9corYM2gZ6Swo8WlOnO/qe3tHW1ubsnnT5u15DwH1MBt9s7muhb4MrWytMhNdaGNXV9rFrTXM61ubuvWvXu683hNO3wNGwx39f47V3TlUguVuZWv5hGdaCrdaFSooP6qjYfNgkcw4UtGEh53MlH5db2X8bHjFwj+Hx/1djm0sz74gTujXcb+YNbUwoXXtLnX1y7rx/Tigq7cuC4LlmSgmCyLwJJYuWOdUL8rHWzLDjbV39tQr3cAT0t5a0F5Z1H5zJyu37zOZco11kjJbMSjUJJnIm0l5CFpQiUXMXkBYkr5I/AIZpJDuKMsEq/KG3Uq7Q+YRcaPSw7BFLIgM1NyKXgVCrigCknysYdX53V76DY7lvk8CVQ0B7xeC8FTPIzjsZeYSEbGnDQuiRJmRsoSiSghcf3xnWsxiT++Rsc1CMeT/5ZKg5IBZhxIHcHjPvgsyj+9KYVuJ+/WcQiv5GnAzWUZ1ytz0RfDNKonREJLK0Jk+lF/TBDHKrrUdUjwwwXppNtE2VOiZpa4aJ4yYg5vu5d2eF2el+qBQ4JKnaeIOpNk5DhcbjauD5KIuoWV5rSMuHM5PPdJuB6eG1PbfUEmApuZyew4Qgiqc1v99tvv6OLFC2oQz2t54qMIB9IeG+WmNtbX1W61tMAG4/le5uKli2pBC1lG88t6vE6TKcvrHPbr2t1hY7Sgd959U5cvn9P8/IymWh11mjN86j6nuw+3dX+Vm/D9oKw+r3p7Sa+98b7++j/8p/QCsXxuGTkZN0qZcg7jWZYrZEFmJmGJXq+vYIFNqsaLxLQatZq4ktbe3o6/EAYXAAAQAElEQVR2drYVuS0r2PAKdgU0lMcH/T4sI3VaLQ4D05RtSMjwG/URYod0wCgbySBPL0xpceWqmp1zWjx3VReuvK7ZhXMy9FhfW9NBd0cFt1+joqeh/yMzbmkL9CotjliZDNl+rnEEM83PzanNF4QCnVqttvyFxr9iNJstDvMdRTra7Sicy9nZ2dHa6ppQXmZGe5Epd9QEYwSSSSBFKS9QymHTdqIL0rd1XkeQfO7IX25IM34C7fN2ZYRmhhZKUHKkE51ypEmRZ8QqT5wyh6nDuMnMKvIzQzNj1pVwfcwslTcjDMDDCWjC+TR1HJGeNJbZkzJsLDcjL4xhFDVz3iNpf4xY0gNdXrRuhr4quIwUR4iNQUD/4xlT5bir4kdjsRp3kQHvcy6VedoD41s0BIntI8qYFwLLK7N6892b2uHL0m6XdSQMWav6ajeC5jpN9Xc3Ndjf0qWVRdVrmfzFd3puRfcf7+vjz+5pe+9Ae4NCv/n0nu482JR/FRv0tvTuW+d18fyMMm66A+NXODNjvKice0wZUyaFTBZyyTJJln5khEC4CFBTBe0ssIdfYjhNxOscmIf728pYG3JeLNJ/+MSczHLWqJlLmj13Rbt7W1It6LW33+KL5aJ8/tdZf+fm57WwtMCa01GW1TirH6i/8Vjdx7e1de8Lba3eln81DHlbRTajwJrZWlrRzOIs6+xNrZxfUF6PyrJCGeoH1PfxmcnkYVBQFogHJYe6NJxoBKxdRhBoY8omFOXMgswswdN6Dufjx+DzkCB5S32NLNaQiB4F6YJ6o+DEuyIBzlR/cEJB6nl9hNH5HcTxVoEcUZeoh+6SqLuEERdUR5RhDFPU05yXqFDxVekqrOhnhc4navVxM/L9iXq9VrOy9ioe0NPgM0lm/tSrdVTkUifx1Aqc/wSeyv+9ZKYRQ01uLYKzPZpzBNQhPH0297/2HO/Uqg0eN1mVTLEsy1gIwiGtjPgArKDxVDgq5zxutUk47UXhEs386SXHIUKjT4QKnkVcSdsxj046Co21rHJc7BFMKQ6Ph5FHYdKQlZstizxj0gsQSoQ606WaDJsAHcJkbCIZK63fXJuRT12e7/y+FMmJEzAzeRlHOFxYJdNZLqa8SLYvGB1uqK5ev64pbs7zWl1Zzk03eSPatLa6qlVuqn0zmpufVaNZTxuU/4OnVrstM2rBpmaW4maGtqYRq/AjPvt+8sknmkbuxYvnlXFzlOdBTT4BX7t8g8P1lO4+4LZoVFO9Na/W9JLeee9D/cXP/kY3XnudW/ZZymSSL9wm5Io6XOsSfhio1XLkT2uZm/4mN/5+GN/gIL3jvwrDLVQx6HOz3VMxGki0J3KDFmXqTFPm3DnV6nXtw7ezv6c+G+tQsFHTkDZltaaanTn5n1crsGvBJl7nUJ3XG1pbW+dlZF19btCKOKDEiH16xEowQkIUZgCG6kYYyIsSXEQSLbJrDPxlArnr3AS6/A6367U8gyVSxhK/wee/erTFTWLk03igBnM5CbAceuevQE3ozzPlup0cKfHKH4auQTySRpmvAXkuMYYjRoiqtCDyFG9miLCncBzPiqewOi3hOOtzpCotPXwO9jNYjOKulkMy0aRD6Ht2yQ72cpXSjNSXVehSXlKUF30qUh0IT/pSa8HhpcYa0eAA/sbrb2pvp6stnx/M36lpY00YqNM0Fb09ba0/Uque8QWqq+HwQBtbm7r7cE237q+rOzB1hyMdDIJWN0z/9C9faHuLecoyMNto6s0br2lqjsMu41Ty8ZvRV2hjp6gLzczId0RCJfic8jnsLwoDvvINmc/CGeixnuxurbP2dHkBolI5KKuWrMlaN7vEcjTU/rCveS4lbrz2mtpcIPgaML8wr+mZaU1NdVRjPfB/3L5NWx/f/Vprd7/U3uaqtn19G2Yc1ufBnKwzzfrZ0fnzy/rpn32gufkp1RqmnKmYh1xZyNDZlJZSK4hLckXF/GStKFhnvD0kD72ZwR9VbmKErD16QedzYrKIS3GIyiOdXrBPDEERx1R0CiiZhQCHc+lMR3E5KgaXMImKPhl6fV7XybZihVRf4nUhKfISDy/reGZR16BkjLR9xN5U0AdezC8+LUiYH0QglX1Q6DtxEamTIPmv1WO2serHgu+7dYxiPQ+OKfkdJSo9josPTDIzk5mR4SDAu6VE0ieWH2w9DnnsyWVG+68ReP4hxrkvFFCHEG5mPJUc0lN4/GHHk4cp5x7jCZYxHV7PcqQJRAQvn3qsbGk5G/mBkAXIFwDY8Zb0sRTjccJXkj2Uc6K/y7IQZNhUOHM64aE3JQpBGZoJbgVCvLycpRw94QxtQ6JGNoxCGTfSyysX1eCmN2/UlXGAjcrZBI1b6n76h167O7vKsqBmy/8R6kiBDdXh9bgdIvIMuI9eb8i03+3qi88/1+72huZm2hzOg7JgyqlvfmFZ7elFffr5HT1c29UoNNSZmeew/r5+8mc/0dzcnEIWJLyPCRcZEV5wez1iQ/cQ7eV1u06daTYn5Pa4bd/Z3mYz29KIW/TIJj8cdDUYHGjEhhppu4Wg+fkFLS6f0wih+wcH2vM/+egHe9FrZhoZh+ZQU1Zvq9nmwI4CXq+XD+jVO+hqe8MP63vYsI8ahWgaXCIuDtzlwmpSSfOnk6KUId9/Rz3SsN4wqqCezd19RQR0pjvYJ4c7KvBEEPIKHezv0IYulBFASBppHjr0hIu0syR6vqNMoRkRT08C0nP4GJEKClDFvVjBJlOkzaaUbmYyQ3tCyZImBWUcOsUZNDtUxyMQDv3xtKcSKJTCQ77jEbKpWRMw4ibxVHJV3MNEOPFw+llw1irP4xWg4Q+rSOSK4GEifCePyhZVeFYlroXbehLeQU6vyjAsldrgxDHOlEtGGgsq+97jRPFk8DzynnYcUTzmlEmIMZNlphAKXb60IhWZPvvka+3vHOiNm9f1d//5b/Xhh+9pplnTkBflTQ6uGWuR/xrc2samvrzzSI839rXbKzSg7KAIOhiCXk237mzpX379OetArmbe1IWlOV3hBr9JeW9m2e5KG6dIpW0iczCOE9FVlOcmRGnEWj9kzff1wQJsY++/x94/2EHPHeRwWLdCXke0OmGbC4oF1duz2j/Yl/8u+81339PU7LQWFma0vDSv+YU51p6GWEq5Te9qZ3tdW2uPtLl6X7t87Vx/8EA76/7VTbLGjEJrRbXWgqbml3X5+jW9+dZNNbFTrZ6X+qJrOgiih4ciDNjbrFSaKerLjSRvmZIzq+IUTmuOkz3u8PgkTqEdlscEsE5ylHGTrwtFWkNKCmzyYlkw1sCoSgM91TlXiUhhx6nszqKotF4VpU4lX8ogSugekHgun+bSc3E6U+ThIJjwRh+4/QvGUUGEJsjhGpZ9FcfpiUKvIOrNdLwCUa9YhNFLz4/JysvRPElBlBuyxLGM7yjhJn0RfEdqJLEn9UhEBhMDiqibOJmHeHQw6nzyFB56Ws7hSLmJUtqxSkN6CW9mSAaEx4pHIwkQnzaTKg31uIchKU4Ie5VnZsJXSQUSDieYeV4k3w9RIvS0t01paSNHEjRJaVJHnekQJTNL+f404xks0XhKJhbTiIYIIa6x82jCmBxgDEx+I/T2OsasKXDtkmgOrQYCqHFjHGoNKW9KWS6O43xaNm6rBnr0qMfNdCv9FZbIQTmyOWVZpmm/CW6w8bDQRuAyqZI6qIEFJ+PW2w/5D+7f1fx0SzcvzauG5CzkyupN1adntbbf06f3V1XUpzU9f04/+slP9Oc/+7Fm5nI2s6ECt/GGDeTCjfZj1QId2PY05CbLb7RyNqTlC+fV5iZqnU1s9fFjXhC25boWgwG3310NRn0NuMXq+YHcgqbmFqlvQZH4fm+gPQ7s+72eODsnmre/UFCWN1Srd9RotGlXYKMfgaEO9na08fgBn6l3NOh3FXkpiMOhjNs8G6EnbwFWGH1uSCGUQ2SIdFATW093ppRlWKSoyfKO9vojZY26FpYXVavXYBalALbtdfe0+ui+Cm4Q/R+iicNM1Nix6VRj6ygkl3LCXhJxYGQ6qvST4VjeGUGkT0tJJUMVL5DtG0z6nX82mxFtj+M5ZiGTvO8YM1SPPUhKMukYFJF2CDTzuNzFlOWxQ1DYxVPikHQY8brGMDOFCtQWAElokpm9Argcx6SsMu1zyqyka8KZPUmbyH7pqNsi2cSwXYWzpMEMi07iLHanU4ReRjYJjxMcenqIPuLpfQY8P40Vj1eg/w9pSVJZPPGmaKWN0hipZ8zRVkNzM1P6nMP61taB/P85uHnjhq7efFcXFq5pqtnkEL+lzY0N6pd6zJ9Pv7qv9V5HOyPyhujLWsZVtkJoMrdqCsyzL756pF9+9IW2ugOFwY7ePRd0cXFGNW7zzUx4YJIc/ozECjCSWaHSjfMIvF28q45nmilkmXIQIQbqH432leUH6DhSn+nQy4Nk6CJ0yheVzVxT92BPW/vbGnZmdfPt13Xu3IxmpzKFEDlYjlRwSTHksmEw6mnIl7whXwEPNnc1Wt/UwaMvFfdWJeQNw3WN6q9pmC+rObekD//iz3Tl2mUZuRnrroeszvJ2WKA99IXTAo02C3CRih46TJAVyih5UalzhPPJTFD5WPUzLE4z87KOkGSUD/pjzFeMw1QOXs+PjJEirVkGo1FVVKmrITKOQYCfHOsk8c4zgTGDIcHILb3L8P6LStkQC9eDMMKnMVwdt0eZ1jPdoSniM1lLBlcoFfICKQE90OaABoF46T032cd1THYpZJRz/bxUyfXtni4Hkd9OyHdUOrVfaQRINDqqjJ8VasIdWXGCeBSNRIsj/KlaAA1fmfcmPyHsiOgDwbN9YnioZGzGJBlOO+LUoXuC5rzkOj/Bc3kzkxk45C67zheDEYtewSL6RD2HvERsDDnXJFTKRbYOXZQFU8bi7AdkVmRKRRbuEpXecEF3wSpdLIPJp5MSnA2ZxioZzJSRJpAINeEMwhOA0cwUvCw6mcHxBLCHhVIfwqxWV6PV4YC8JKu31WOxHrDxDfsDNsh+Ouzu7qxrY+Oh/B+dNptN5bWMMo30qyPeUlTRkfM66WcO1Zvc/Dx6cFcDDsJXr17T3OKiFGqyvKkmG1NodPQP//KR7q1tqt5o6Yc//EAffvhheVg1JLI5Hi5QAb0dTg+WdIgsYsPhQLOzM5qZ6ahgE+tyS763u61I/f4nwYaDnoYcpIu0GZhGtG9qZo6b9RUFDs3+v1zudg/URUc/eArZqd+oJ9KwGjz1ekMprNXTJjLq97T+6KE2Hz/U8ICbMRZUHYPgQ1/KGzYOIZMZAmUyM2TlanDjlee5dvkCoazBTaDpoDdUHftOTU8py432FDL0ybNMuzsbWnt8XwUvHqL3vO0e6vt243ZGwuh6AFfB0yMO60MOFSVGKccCdjDaQsrt63D+k7BEQKLLBSl5xiNO0CfjFdn7z5HSzuBICamsR9+LMzOZmQI2qGBW0gjIU4JM7JeMegAAEABJREFUyRmRConwLR9uA296hRcRV5Wpwucq68zOSP9VUU8+E8ZIxiCur7CBPC5penpGq2vrevDwsfb3D5i70rr/T6YjaWt9W6GWqdZsqNFscyu9qDsP1rW7P2ItmZLPa94bEWUgKI1DH4Nm6g4KffzFLf3m4y/1kJv47tBYQ5qa6WTKbajAjwGd6bx1BXKjzHlo75D1ZsDL+oBLBCca8xYyy4KJKuUzwMe+f0WWMtYHntz8W2xoqr2oqcas9rf4gsk6tbDoX/1y7fBCMSzcNoE9BQkIyliPmp0pNdtTKizjZr6nDb4wbK09lAZ71DNSyKZltQXsM6ep+UX9+M8+4BKgxZoi+QuAYQdEwYtdeBptLWFUJtadKFhkZgkhmPIAbzrXkMe6rG/rjCrGcFFIVfS0J8aIXr+MnwgK4GEc5x4FTjmJo9wzYhRI/UM2q45KkMCbBYWQieplpJ/HPy9fKYvKywhPj1cgmQT5o6IRJntHJX3IsiDiUVgQvBqP2Fcj6FVLccWAt/ZFRGOip7G7uEk8jfcZeS5GaPgMtj/NbEuap3nNFEg60h58SkVyWY+IG1kOgqf4SF58NhtcEx5+H9iiLkeSIYY2szNSuR8sSEF5Hn9YGmaPExz6SA1RrGUJVMviHNNiN+LgQlVwOpXghHeq4wSZJNRIgPc2BIRDoR4BYuThJVLCmZnMjiCTzKyEdBQKZ2DsIzxFQpBldbWm5zS3uKIGh+jByLg1HmjABnnAwXf10R3dvv2J7t35grYN1PINslEXwjXkVtkPw1FHzqjHN4TI4Xl3Y41b4Qdqwn/95usybql7MVfMOPS3ptg0v9anX91Wk/o/+PGHHNZ/olqjISHDYTxcniYdBMMuWQgiqoJDu+9+o2Kgnd0tbtn26d4Rn48P1N3bleuSceBVlqcNbmp2XssrFxTyuroHfTa8vnqDIXIolrgnKxPFMvnBusbhupbXRK3pBeTxg/tKLwZ+gPZN2k8H3umVMVw55JmZlCBcZIwUyrOgGvIy2rG/30WXGraM8s25gX2bINKuEXIpjWIj7W5t0J4dCbsiRMccTHg5KnoWMmW022lmJjOrsk4NI/OjQP8QAuLR81Su40RvqperMOLQMuKFeIjeA16ShqS9RMgyBexvFiT0cH4WAbkzmQcJLq+kUz/6iESipdxnPypJRqHDOBGq1FE1EI4S+nZuUlYV9/ApUg+zPVLCxvqYmVRBxJ+ASkf78GX8Gc+IGMcz2J6a7XU5zmKiipRVhZ7wPvDwqK+rPoWahPnDQSkP6O/I+CsIhz6GCtPmzr5u3b2vIfnGfKm3Wnq8uqpf/8M/6u6du5pdnNfMwrxmF5aZ20092uBLFzfoe3td5lPBJcScynHHKoBMNGBEmYaWaacv/eHrh/rVH27py3sbKDXS/ExdrVqhLM3yoBAyGfPBjPJwRICAiV6Bjr4j9I4YecC4HzFvncHbTZWsK1EuQ0Y78S4iBVEKDtpZqzW5TZ9Wsb+vgi93eWjK8mleQLa1urHH+hRVhDyhxWXDNDfns0sr6TA+RL8uX/jW1u+rt7ehUHQl2ufls9q8Qn1KyxfP6/rrl1VvGFlUSucQkykA2uihmeQQjqj3AzERBYYtpFDl69u7iNQKIu7wtKgjhTJf1nl6in1WSnF5B6h0kSDBoDrGaYIjD4P3BYsaNBI83cMuUVchyvKIZOFJpRxZsAQIh77MP0w+ETEomHast+RpvYBjCCXumEpWpSMKRlqNkjzNCvpBMrLNK9Orc4jUMcRXJ/v7lhS+vwoxmfec4/ur9OVqSh2KvnSzP91IHrKMQUmZyA0MM7FwmQoWpyjncsBZscDlHooHL43A4mXU7ALMynrLyWryxVOHNvWKC2d7Ibgsh+TlHSonp0d9xqc6vS5TpK16ivO5ZhP5JkMsgpBjDpLBFw1mppFn8Hrd8bANECa8mSlQv8bO+UMqR4w8I+5ZkXgk7qFqNdW4XV+5dJVwWjk37FwS8Zl5T4/u3denv/1If/jNL/T57/9FcbSrxYVZLczPaxEgBilIRcciFti3UCQ0o+2Ee9sb2nh0Tzsc2jtTU1o+f1H1zpwyDuqx7r/+EfWHz7+RuF1+8+335X/3PeQ5G+2wlIuyiJKZJWAcfAQSlNQDRt15liXa7t6edve21et11TvY1Q5fBQaDfW7lhqDgBjvSxilde+11NTsz2mZT9wO7f2ZHqqIFCck64QoOnQlsxmJjHnEQ7e7ucev3UHvUac4PXT7AIpIO9fWMpJoETSGgR4StUM4n8RoIMg37Q7qhIf8LMWamqalptVpNScjiKWx5wFeDVW70+9zmizpSnQrkOoQUKJSVQ+4oywCbn51Tq9mS0C9SznPOQoH+9XodNTMV8Hs9Z/Ee0pFJTUlTovIyXo+jQN6IweQHd6f73AxZpizkSnHs4ePV6EMz9HehCIlII6AIsUq4552BcUmlEDkeBnizaFiIFDQBMyN4Enppd1KWkO84ousFnFlVrixkVqWPwpSDTdy+GCglv6uHIbgC0Wd4S7ZO/OgXZPworY2qxhKhgSrtbTiCMXYEogp4fD3p8QK8vtvVAV/EhkjPWKuuXL6S8v/Hz/9B9x/el5hDXb6wHVDm67uPtbkXuT2vaWtzR/V6UxcuXJL/g3gfTz6HI3NpRDVDqyG3rq1hroe7Iz3Y6nJLvaEmX7UunVvQ7MyUAvZvcHng6wtNwtw8XZCjEG0LCt5KxtmICxpZgEeq1evK8gwGoWsBLcrHu3CHoQoxzAEyC94cQNHf08HGqoa8mMdR4JD9uvZGTd2+u6Z9WIaqqdaeUWNqXtMLK1q6eFULFy8pbzcUs4K1aEN72w+YXxzYScesrlBnva0tsN7N64cf/khLKxzgA+tPFpQZ8xCZIdRklklm6Ek/EIoAzZLu8rRKB1mOMvVtny5pDGwoJLtpR4WpIO32D9AMYi2tG6ScXaVL+pGGtSSc8aS4hEyEEsJUxNSuiOwEBCQe0uSOvY1TkbSDIHmj2yzFznp47jFMFj+1UMkdqbFEkLB5ikehK6DWUsfIuIuCA5RxvUJXaiJVof4VO7fRv2L1/zRUH/kmDiKjj2nzSpQyhpeZsdgEmZHiIGAWJBOOBxOyoE7fBLxeiC/kzZDxQiV8glUFXrzsUUlTWrQsyiVW9krq+OMM0WYmM6NsIFQJlTQzQuJK9snkv4ZyjoN0Z3pODQ7uBr3f7Wn98apuffmlvvz0D7pz6wuF0NPFi4taWTmneQ7rksn/Ckt/0NdgMABD+U172hS5Ad7e2dEqN9CDXW6uhn3Va7nafMYNeU0xNNhAZnX/8Zo2uUF785339KOf/FRNP1hq7IzQeDgOo6SJi7rjGBKbJDwHvQPt7Wypu7uj0aCrfm9PQ0JppMJ/zGPGS8MFtadntcNNVo+Dt9/ksX4j0mRmKl0ZRhJOGnJQH9BO/9WbgjKDg54ePXykrY1Nbtr7ii6A8Qy7fHxVcClmluSamTI2HbkzqZbn2KSGXY1DfJHa3u0esCxLi4uL8hv9schE2+fAvr6+pqLguJEyApIQ5E9kExzzzjIcjLRPOxcWFpK8YwwTCdfXk15ngwOKzxVPO6o8jz8bjFA32gSjly/cftitGBUy+ivjsBBCltoeAhT0D0DAzGRy54KQl1rv6eOATWamSUBITKbyJyX+CA8zyczOhLfV7PR8Jed5KTLxwBbeqROUZ0Xd9hWexfsi+Wau30k8nwTvVSYJPsUIlcCTMDK+C0KHVLBu9xnuI+XM4qA+n59meAG9cvWaDnoDbWzv6Os7t/V4c0t7/UIPHm+nvwSzdzCC33Tu/AU5v49rnzfBSh2jDNlBQ2XqAz/sb+7tc2DvqsvJeLozrbfeel3Xb1yWcbj1UpGDvnwscruZQieOEb1fgK9/MlOj3lCeBQXiAR7PN/MYCozDzOXYPrm7Un9Vg41v9OjuJ9rduK/9tTU1G1Nqthd0/eYPVBR13bn3SPvM59bUrKbnlzS1sKR5btjPcWCfWVxAs6heb0cb6/c03F9VEfY0ygYa8WKifEZZc1Gz85f0wYc/0PRMG92kkOUy5qFZpmioIn+YgpWht9PMZOYQB0W9tEMCcihu4Bne1x+Hs5ks6ePrRIZNUUWuFw+Rped1Uf5znDumJHT6rownAg8DfzzvuqAS86DU7UiTKG+/WaVfHGdV4Tj5b0GyQEjP8cNN5hgnCUzpx4IMQHhOb/CBNGMI5YB0pvfOcZzJ8FIZhkivOcHjY5wpjPykqhcYM5lVCc8siU4xJotg9sO6T8RYTAxEyhh5RvsdzufhITwP6BRn0BwEchavxye2w8wgmcTTq/f1Nk0Clc419N8lTHAGx5i95KieTqzicmknEEVVOnKuhXFEZFmhaCTjJFIBL+QQTCeQKDyCg/IECEMKniTeKGEpdJKDxJMeFoPTM8xiGTNEQYjYO4S65lj85/mc3OCwXOdQPeJgusWG8Yff/Va3vvqCQ/C2/BDnh/Q5Dn7L51bS3wf3zWnEBtLjcL/nt2C9ng76B9rd3dajB3f0zWe/18bju2rUpOlOXbOzHV4OajI2B1Ngwx3p/oN1Xb5yXX/+lz9Tq9Pm4DpStSuYDK4SGjsj9HakFkSe3LxZyNPC5v/LoR/Yh9yux8GBhnwijhxuY3pRg9mCVs5f0tLSOW3xMrF/cCAqACaqkju46DfzkZDgNEeBjMiYHfJi0ufFYG31se7fu6OD/V1F6hgB35QVXQIlxuE4BUEyswRGPqGU0blZLfMMjbhJrDeb8t+hjzJ0XFKe1+TOSIu6dzmcbG9v0mg/9CqZyfNMgsNkNoZKF33A0+d+YF9bX8f2DerM4Asw0MZIIONRoqAOv4n3Nno7slDyCZ6yOWWZVAzaJD0Zi4zodMRFneIQ4joVvMwVHOBhg2kskwJko1+Q0U+S55bwp05xBk8JEXsSTsQkHhzZino04czjVOzhi8CLnY5KylGuoYGRnIRO0DTpXJ+EY0T63dM0oPSeOB3kV/1RFoq0P5ZRShDj+eJ+Uv/T4qVElx7ldi8rjJCfhM8Bz4+000Mfbw5Ggxwe9zZ4SR/tEaoxH/p8rbn/8KFqjaayWk27zOG7Dx9rpzvUfk9a3dpXn5vp/shU54vezNycMn8x5gCdZUFmrjkq4aODNTCyCIxipl4/8MVtwKF9Txtba1pYbuv/8H/8j7rx+gW1awPVQyzLE+pIDFJKH5FVsE5kIajJopc5z2gg/zc0gXqtVtcInYuMGuE1n59xXdr7Wvv3P9LWNx9p//E9NeNQm4/uaG93XdnMTPqPla699S7r6oF6O13VaEu93eEAPq0wdU6zl9/W3JW3pea0EMuFxZq2V/lqOeRFQCONLGNNa0thUaF+Ttdu3ABXFVAwoKuAl7NgSu0i8LREe8UzRn/QDhPNUIDmfcTSQuykh5dyFCDjRNwgjb3LMTMlOdAMuC9LQCXitiy8bioyMwVHMJmVKPdtnXAUPGnUUa0AABAASURBVFa/ZztNMilB7jwBHzWhquc7PEPjR4Q3EqeviBkgQQl/lvDcMmbjYBwm3hNxdD4ke5ZjTDAjkYAYQjwR90c1eMVGp8BJKZ7ORCBSwtk4JPrKvSHRkP98gDl543kWyBp7b+Gz4KwG0yEgnCXZ6WQfesZqQcLhEogmw1VsHgaadgQ4nu7pBFHidOgUR73eewmux9PgvKeIeArJW+BwFg8TEHNorIm48zggJW08Xk4wky8EFiQzl1BxpOkBUZKT5c5pnjBIJTS2SVD1Y8TEpqNTHXNYfogzliWz0h6mWPK7rOjFjEeJRCKaJjwNS5sHoRcwQlfZzJDpCCmkcAoDdCjOykRXCjNojrIsNbPIjDj8RK+IxZCCMIYnETIJ2CFyeAz2kOB1ZcEUgMyr84a4tiSEo15ZkMg3M5kdgdwyLZN7L12BJkILCiHXzMyCFhZX1GyxoGO6TFJ3e0t3v/5Se2xaAw7gBXYtWPSnZ1d09eqbmmITqTfqihy6/B9I3fnqFjfwd3T7zl19+dXn+s2v/1n/+Pf/Tb/6h/+irz75dbrpnptr6zyfmUMxkDiwmYLWHm+odzDQ6zff1Mw0N0DcPtMEuTOzpHYgTKA/A8C6ns1+HsXeqNEQcZzxu7t72lxbVX9vW002xBEvDyNudL2tkXZFeGp5U9ev35TRlj4Hb78t91vzAgYfCy64iMilHrqPZKkDEbQ1USm36QPt7+3oa9p55/bX1M8pYTzmRCHfZKIrhhzEUCQq0gY5EOR9CUVp4GDXPM80oBFmJqP9Aw4kMzOzWl4+RxH6NppQT71eX7du32IT30lFk03M0EsgJHjKZEqeAIXldRU897md95eKkOUajQqZBRl2SMxyZuOlrKkRug+wm5fz0Sbqr+B6VPHJMDoPGiBVXiYS9/Juy/JAJlcl6U1rqC0CycwSMtodsqBaDd2ov/CKTCnPjIgcSs7MZDZGVCmTUGNnhEH+VPmEVzgjFVKowzI+NlxhD18EOtNRC/WZGRwOgrH31CQqXbwfK7rbyuE6HWJcPtJGt6knSx4InjgFnl/Bs1PbPIKQSbqTngUzk1kJ17WCUfBUQISdXNfvOCL9WiENCPTxOeP6+SCPvPQaPJNjREzcqBEzhRK8nBccrB+vrWtjc1PKMvmhfZ81pM5hdbc70t5B1D437T3ktFlT2lNT6B8obxoxTpmiihFLAmFkrzuM0HOYSaOmhqO6dvh6trG/qS9u/Vp7w1X99X/6id66vqhOvRDTVQWFoow2OgjcIxtxqjG/ptstTbWbMsbyAV+3zHXpdDS1dJ4D9pwiBsqjyQ729fjub/XVr/9X7X79C9njL7SQ17UyN6fe3mN98eWvNOILYW1uReduvKnLF/mq8GhD/f2uECKxnqm1LFt4Q7M3fqLawhXFrKbBwbZ2H3+l4RYHfua661qoQZkZyeZVa7Z17cY1zS/MyXztskibyCZELUV+RFzoDVVuLx5EmdkmhWDMcJMJ5wXKGAlnoTTlIpAKaNQOowG5XGBmlHCIasiH120k10XuzB8MjUK+HrksQ5ZR1jMorpI36lTnujvoY6PDXayX9XJmRt1eyssCr9vlEno9ngMLAXnQA7HM2wvxRElMYuhocAiZVsL5jHSCiWQJEX8CAUqA2WGKMEfqwsAyQtSnDtdDyXQWDbtLZg4jLCGTEvT8zsxk9vwI8D4vzJ4ul4rlDYn+4gsiHfQ0eKuMx/MC1kOPZav42JBV8v/HQjfOyzbJzOgTk3ewxs7G4fMEFa8ZMfxzlYHPzOQ/T/IbJAfBS3mTmT1RsqJkIbB3BBk/kVlWsFAXvlAST4Uoa0buSZBph6hiEPBmpuByHcTL3Kg4HnZmJjOTOzNLcbOJMJhClskIhTMjjzB4iMw8z+WH9Nm5Bc3MzqmW11gUCm5ndrWztaXIoXrATbIf2Af9Hu3LdPXGdXU4rPttexYCN9gHun/rC9378hM9+PoTffyrn+uXP/97ffzRL/X115/rgNsvg8/bceXyJQ6hC8pyUzHsazQc6qDb1QoH04vnV5Q7n0l4Pc2ZVRwYgsVY2HjI4fzR/fsadHeV20iZhhoe7Em8UBgSoy90oaYrV65pemoa8ohiBYutbyiFIgeCyDPVa+l57OGkgj7tU88uXw/u37+jRw/vqeD2zNJG4vIAcefzTeZY/09IM2OcIDAEw6am6elp9ft9BfrDD9J+WL548aLqdV6IIloB2LW3t6c1Xkh6B100Hal0nuMoU6c+vTw28z4YDIYScTOj/Zpwppz+zxgvPQ4rI14gvB1UlHjQooqm9Ld5mPwHCQYOfUztdR0s5fNEx8PsiYhZmWdm8jYF7OhhNc6CuX1LHiFLfyRnVukgEQWmb+0Y8nTnC4nx9cjLePhCBZ/BbGapTWbHw2cUO8xOYwrFkl7j0OM0kbHJc0xjUVLgMOWhzyvv5x1ezn//h0+Zv1KPMR04pNZqTV6ke8zJCL2QZUHnWXOmePk1xrW/rHr5EXKPlIic++CFFgAVq2D8HAwKrW/u6+7tVX3ym99qcX5OP/vb/6zz58+pEQYqCpMvPZUco4xZaYc2L53teqYmX86MsUkNGoVM+cKspufOqW4d5b196fEfdPeX/w99+vP/TTt8rRsww7rcvneuXlD7/JyGtkf9X+oRX/EUTc3ORV174yfqqanVx9zKyyA7GO/I77CuLS0t88IxYj3pYYtd7a49VOjvKufG3u0nyijkqjWn5b9SdJ5111j7AgemYFFnOmyDp7QpC0HBkVEvbdYLOGc3s2eWqDQpMHJRFHRLRYky9HwOEc+sY5IhjTvqedqaHehLs2frPin3VcRjskF8QtT3r8kTKnwrQtSTbfpWAs8oHM6gf0dk75YK31EVr1Csd4GZKThCaSpjpjs04SILkGTpR6c4M/KAyzsle4JkKZ740kNpGCTqOK1UCwubPK8MieITF+GLei/n8HKRtiotYEbS4ZPfNwYPRRskp+r5XSoDO2GWEJIE1ilCl1U1jDj5csAukh5UCEY5aGYmM4dSKPNQErRmq6UWyFjwXV8/RG9ubKaDtHCj4YCb3S63HCNdvHRJ51bOqYAespyNcaTt9cdavfOV9lfv6t5nH+nWx/+ijXtfabZV0599+IH+7j//Z/3d3/2dPvjgA129fEVL8wsKLPQjbpH9ZWDEof3ypctqNpssyoVQDemnezOTmaVMH0/sMUIJNvOR/Fdh/D8R6XG7XgwO1Nvfk8uPLMKmIDHeOu0pXbp0hSIRjBT9hYobvYJDvW8KMMktG/2h485JBbx9XmB2tjf1mMN6z18IYh/GoSJfDRzF+KDr8rwMmUcegoWgLMsSLQRTo1kHDezLgbXR4hBgyvKaFhYWVbBQy5UBBe3YWF/XAbd18sMLNLmjXZLhgUpHNWWkeiabWZLnLwYRWQ0+qUfkOEq2KDPjBYsDD/TSEG4R4HXFkutZz1KL8ikR4lNAiHg5lJzJPPQHiNQx5ODlLymOEILMyHCeM+C5JSzxUkIOg/8Y0N3TkP8I/tXVfEyS2+YQz2gW7Y90KEFiTOsIiRRKSsRX+HA9nwvoUFU7EZWPBaeXNH86JKMNjEaeUQXjZWdnV35APbeyoiZzx9Hzm/Z6U7VaU53OtM6dO68G65tZ0HA4PvihXExSkIsv7QARmstPNcVcg37Q1uZQt7+8o8f37mnhxmv683/3l1pcmFMjqyvn4Jsxlx0+Xh0Zc5qSanEpkRO3LKjPHI21lqYWzilrNaT9NXVv/05f/dN/0e/+x/9Tw81H6ky1pHZHrfOXlC8sqMcXwqyZa8h68/WnH0u9XVljVrOX3tbFtz7U6saOen4ZIqximYbM6RqH/eXlJWzR5ItmH/TU23qskf9aTXGgrDq0Wy7lHWWNtl57/ZqmOjUZeYH2B8klArGuelzJYSZsXiTApoyxl2FTM4PXEs/pj5N5J9Onl3Kq1+mhr32+Znnc4RIcHv9WoF+E9nEM0RYfFwXrvI/BqCNHloI/jkhl7JUoUooqnwik4ihCECEWwEORVnKWYkbcmAeMgJQm+a/Wp7agvYcEr9T7mH6lAs8W5upXOIPLs8/I+r7JaVChTxrXPIiOJ31MA8oXxsjCUvD5MZ1FnOp8pwHlvTxZxJ7mE5evIQmsKBKD2BNljliMNHYM7SSQLkyTdUx+qcCllwWR6i0p6/G6U+VQU13OV6Hkf9bTFGS+GErykjRIJcoglsYjz4DzGhmlNzMFDjsOM+JW5hOVmSVIJgG/zfRbmYyF3v+yytramtZBl40g3fT2+xwkfbkwNr5zunr1iqamOpqa7miE/fzw+vVnf9DjO19o79E3ytiILs429MEb1/TTD97V22++ofQPJ2t1HfR8A+ljoyjvo4KDut/2thpNzczMyBdlhy+UmnBmrmtJMJuIY+cAfMHqc3C+89UX6u5san97Q9sba+kA3+Vw2zug3v5QtXpD/sIhDqOPHjxg8x6q0WgozzIO7wU6FWRF4iPJ5ZZVHj2j+DQ90EF3j68PHJy5yR+NDtjUuxoSFunAPlKB/MIXfEoeaSt6FALegPcNgbIQNDM9JQvGiDF12tMa0bdNbDI3Ny8z6KQjc2ZIX/gXhL3tbWRFIGyp5EzlDwFyXP3oTQAoDYcBkWkWlPGiNXTb8yJmKn/kDlb/vfWI/mUSGaU0T54KipQcNpGNzmYmszFECES6ghm0CiIOBCJ291/bqdfr6SUyJB4lR1Rm8AInGI/g7cGGWaBd0HMQoHveSUD+V+ZL63ov0KPoTnrcKJqJLXQEeYZeyHkJxwsVeg5ml3kqjtRP2k7yuFjv+0k4rWqnxyuYMScYJ3hukfvysbLAJcDc/JwyXnR9nTGrMS6DpmfmOANPyyxXZKwww0VCPv8KYVXWMPlMMkZNBDIZn+cFLYQmh1Lm46CpzdUd/f6j3/E1saubP3hP7/zgB5puttSo5bwY1EFDWVZTxlqSBVMY9TXFYTtHZLc3UN6c0uziBXVasxqt39ftX/83/fbv/+/68qN/5K68r6X5phrTbTXmF7Vw/XVlnY62+PLY5ZbfCtP6o3taX/1aCJJNn9O51z9Qc3pO29tbohVSVhd3D8SlRrOhFpcfvrbu7mwr7m9psPVQ4pbdxNomOkKZYtZRjRea5fNLev31q7QlyFhrAvk0AQtIwUxmluT6w0s6PG5mKT/DdkHSEZdwnqpA8iV9RKpDqZ9cCCmLqd6A+AwdCODyPCmWwQs9LcmupHjrGV+eRIpnlTIjdUQoR77KO049yn/hWBJk1GMURQfSBSnHkMHOFgC98s4TyY3yNc/twBJIZgEi+KP6F67cW2Oo7XipTnxGjT4+n8Hy3WTTJjF/j+G7qel5pKKNMUAcGodYnKEm5jACyD9hfacULAqRQ4HjRDZljrzzpkmBzAiOck6LpS6fmLERHVynEcweAiqDyhM22F02mc/pI3wOguQ9jsykV5SZlWAV8babeVqJFkV94MXZ/ahwAAAQAElEQVR9WRJRMgo7XFJpN89zImHSQTKzhMDM9Y2jCj2ehUyeNnOeAF9GgZyD97xm5haV1Rra3e/yCXhT27u76g/7fGbup7gf6q9euaEbN15XjQOu919QSDc6W5ubbCYPuU2v68aFJX3w5g399L039PbNq1qam5E4uPot2OPHq9pc31CPTWjYHyhy+Bz0hhyAR5qenkkHZ72giyxiDjGW/IB+/+432t1cR2aXW6kude2nvh6R76hzszW/uKDdvV3t7e/ogEN+o15jo6rL5WAZ+cG4jGNX5LtKxJIc8YyM88Ggz6F9P23exeAAsr+EDGEdwVGooM2R1TUBipkpALMgd2bmgTxVy3MOFFOqc0AfMi/q3AQe8ILRYiNttVtyXYbc2JsZ+u7rAbf63QPalXSzJKd8eBy4siXhmU+XLYokRsrhU32oDImMRCDqIUHpY8qeJKV5hH4KlAFmJrMKkjnNYQZLCZ3izCgDX8QO/kJhRtpCKQu6jeM+jkMW0uEohIDMMc84v+IzM2pxEPyJe7en29HDSlVPF6yt0XwNc7DeJOtXHH/ioTdmAinKw4fuJE5rhY/NCqfmK2CJbIwAi2l2ZpaX5756vZ4sJ4/xMDU9y/z0fOeHjflr2NOwq6eOwddRYAk+bnLK1qSiidxMt2/d1t2vfidRzzs//nNdP39OubMhEyZlwZSHjDBottPU7FQ7vYxfunhFb73zA4rN6OGdX+rjf/h/6/Nf/Eprtx4pslZ05htqL9c0tcLt+YXzMm69+zsH2nq0p73dTMUwY73Z0hdf/Eox7mrImG8uXtJ5vhRu8aUvFkNZXpdor5KLyixT5GvCPmtdd2tVB9zgF3x5FPUlFuxn9Y6yVlv+onD95jU1OejnyAhjWDAZzGb+JDL2Vb+YmQK6BNpshDrm6Gh6RwnHMiYS8GBrOSaop0ZRoSDDzz6UkgUpy4KyEGSeIO9VeZ93XoeH8r5NY8UpkgmXHoTP4V2G61yhFHBGwSTX6xkj2cXjot9j+hXOgonjFJfroZnJQgawQxJuCPccB9E/UZ+0c1XH+nm6spG3bUz+FkEaLZQvw0Ds1frDznHVjyMy6CuUg9vzvXpvMUgtJDzssNPizv/88BqewKFYclxfTz8h0jXFSAwsX/g82w/wHlbwCe8DzwwB+IrOsExRpNNioimvSrlcj0PHe5bR3gQnA1OAIiUbmU64snx6Ui8apjoolsqc3hzPPQkX6y0CqQ6jvEOExyGclyZ4Ae8ljpBsaBR3ELiN/AbWOdBg3NRI3Q6TmSUuf5gdxT0teZqFPAJuoGrNaS2tXNLUDAf2elsZt1MhZMryTIPBgIPtnpRlWr5xXVfefUtNDuB7e/taffRAaw9vq9h5qM2HX2l2uqa33n1TN999VzfeflfnLl3V3OKSZuamtLDUAS016vt8aVlD3D5N6Mv/XGQximq3OtwqdzjkFmlR8rHh0DOc8xQcikfcEg96Xd299bW6u1ssaj3kF9w2jRRpf95o8JLRVLPTYcOcU6/f087utoxFuE85/+suNa7BjPHqh8QRG1rBIl1wyI/yn4KnI6JRCeOWajTspQN75FZdkcMUutAIRcrHFIeXgydiKScFNpbABigIWeDwQGjkGLQGG+WAMhFbBw7ug9FIjUYdHQMiC9o0RO8DbWysameHGzV0MzMZ5TV+ChfRVMDph4BPiccpOu5QETVQiZJl5Hi+F6lQ5aQy8FMPUSXROt2ZlYUNphKn8yWqSWY8JELJ+8J/dcft5qoFGT9SgOckBI1SOs1ZIvqzhD8T6fDhrSjhrTokf0+RsuayMo+XsfJZ6gPVFyfGZKTfvX/L3HFLyKYr3JfkpzzHJZ7C8RJZ1B/poEP4mAeukOt/DPAx2GhCKnQYetnTanZ6hTKfcm4HQGFEmULwQ7Vk/Ewxx/tcBoyo34KvcUHt9pQMHssCa8JQQ//3JtjT9XIZFQyFHcE0dl4X85q5Lg2Z4oVG+319+qvfaPh4Swsrl/Xuv/sLdaY7ynihzumbAIw2BiS0+ArZWV5WvnxeF378E3UuXNbW40198fuHuv2lz+M+rcikPFeNF4Cpc+c1t7go/8eqcWNbG7cfau3uYw7qfdopmYIe3runx7f/oGCsoXXT/IXXNIxT2t88kO3vqhlZ14Z8+WON2N/ZU8uaag8bOtjeU29vkzWXW/bRuhSGGrHWyOrEGwQtzXCRceESLwtZId9UzJRcdIOME26RgvbhyTPYDF0CkIKACT2l9CDu/KV99YRLIuE5zPC4Ex1jYiKN46necdwDo5LAOmoOc8rLwlLPC3kRFCDF0SPqyDlXagt14ckon0Se8JEsL1uFkwxOn0ynOPypWjRJdRwLE4fMTEa08H2CWCnHtXLLSwGamcn/DYJJpJzDoT8p5xo5UDC1Uh45ASNtGO8k9EznkiscZw7Hk68qNa7MxmFqEnHSfsOcUNFSlcbTO60MRUNPh17IYavDWlIc8R66kEhOwqFOTp0E+pJ0HqGPa+eD0BcyxOhs5+UoxUEqVmBJ87KHZU4IQIW0aDjZvK5KSXQMmbGYS2bGQ4eOGsR6jmRiZFVFiKrCIXOKlHql6ImH5wRKObxsubY5VVBLpNVWL+jKhh0WSk2gApfsMDOZGflRpX2JknSSQXEP5RTvuUG1Zluh3tIlPr1eufGG5pdXNL+0rDk+K7fbbfmicHDQxUaFli5c0Gs/fF9zly9o9tySZmdn1GNz2N98rOH2XS3P5nrrreuanp9TNwbtDqXW3JLaMzPqD7q6d+dTPXjwiYrBY2Vxjf7aVc6GEbkVGg0GqnPDHXhB8ANawWKksfONehx9IvC8EYfa0ahgAx7Kf5/80cO73EDvcoHEZkTeEHSRv9frq8Aw7akpNbhN6h5w0B4OaeNIBYf9Lm0ZcIj3Q3afW/8+ZQbcoA/I6xP6lwb/B6B+kI9pQ/YlHcShYjqsD2kTGzt5LkMFI5YXETHIqnHh3Sl2OTO3v5RnOUn6jnSwoFq9zoEcOXzlCPWGF+WTdit1Y6SciBW8CPjn7cHBARV4JSIM1M0IgCdSv0AKyTIzUUylI07CzMOS4s/IPIle1sMxnO5wTvMyQAlKLpWBt9pAY6Ke/TBDChPDwNlcogbzh5KjTDjciKOyENiIbIwybmniTpRBJ3lbUCi1KYUSgoW4Q4giOnS0JpU5Cg+zvocIKqpqRgqP1em5ENDX2+P2y5gnogFmJjNT5Tzf216lPfTck3D6q4TX+wQUGb8OXnJP2vZE+omy5J+m3yEfkyvG8VxzXkwUZam+GrbxubS1taWQ1xQtk381rLPW+dcrH099bt59XYuK8vnEBDqqzpAUSLrRCFKejRStX4JDeexF7Tzc1MOvbkkceOdef0NXb76mRghiRnMhMRKvBRJ6znK5sXj5ojqXLnKoNm3dv6+7X9zSxkPpoNdUzOrq8zIwx9p77ebbvABclWKuuLmt1c+/1FcffaLV+4+5FOizxo14aTf19wa6/8VvNdxnLc2j8ulzrLOX+MK5I208kPqPtff4C33+h4+1t72relHX1KitYXegfQ7sg+4jDfqrIqU+bR0WJoWmssa0ctbGazevqNnONOkM+0YI0eevjzmQ0jw8zxi4Rj7Kp6eZiawEFieGZRwjZZcPgwPAqhJG6BChkjOeFYgiL9Jn5ZjytOd5f5t5zCkljqdK2rOfrrOpsKARiDLqo0VjYZ46BPUZPBrnnSU7kh/Pypykw0dNUArwjBLUDVPSrQzpRBSJ2NJljFNO8Wzg8hxE/wS8a5LsQps9LjQVMybBM1LaaIoROw16inOJkzjO6rY5TvkeU6ltE/V52ueehxPk7yHqBvKBBjhkS4RpODkd+ECyb6EGZcs2ISvJlTztOFuqyRfnjAWGdVR+kyqNJHSLiuNnJKYEMp7To0NqD2Eq6eG4KBPJzFK9Zkadkn3LEWLmciKyTIGGmBm1orehN9Chg4ecQL4ZGXhfyLxMQhbK8oEM8iOHxVHINbu0omuvv6kVPqsunVvR8rlz6sxMK7Dx9Tms+t9Rb09P6eqNa7pI/srcgs4vLerS+SUtcXPe5FtwLatpYW5eAw7Bd775Rge7O1qcnVJvd1O3P/+E26TfcCP0tXprj9hMBqzfNanI1OCAWstM+37TrWc737ArLo/7wd4P+CEEZbTr/oN72t5a1353V/1hT73BUAeDERvjMP3nJyM/PGeZMtrmB3lhCt/4Ay8IB919+SZ/wGY+5LA+6g/YJAHxIZu01zMg7vD4CFqknOvjPeIvoh53lD3hsQoxRQJ6mrEZ8BJh6Fv323P6zMv6r8S0WtMybGmhpnrDX5iiGty0p8I8zPXlwJ5eLngJMg7mEkQQgU64iOx4gvbUpDM7nso0znQ+R0qWEZ+PkXZpDG+jmcmsRLBAViB9hFT8xMNIB8oE7BWCHfJ72lxG8PIlvaQZJRwEqIIvI7Rfh4B06J0jMg51DJpwbruJ5PcajdSWbMk6UwDfiKOChiPsFxpqMDbKdidOuP+EfaXiROi2nUie2kNntaica4UsreVIwTvvkLkubFRnvoxGI61vbIrpjmxTvdlUk1v3Oi/BEFgPuhqyPsgKDpGFFz8FURaiGGrAJMZhAdeAPjgY5upyaP/9xz/n1vqOFtrn9OOf/EzzFy9qYDAFKeOGusaFxGwnqJMNlO9vavf+V7rz2W+1s3lPw+Kxsjq3352oS1eW9AaXHTPthuLarra/uKdPfvGRPvv1p1p9sK5RX+r1TL3+SAe8qBcQ1h7c1eaDRwqDTHl9WisXr+hgdKCt9VvavfeNbn/xpe7fvqU4RGszjdC/z8XG7u6u9re3NNjfpuyeakUfnlyyjmqNWdVbba1cWtDShSkJY0WeZoa9pQwZZgbFqQR4jzmInuE9t8IZLIfkiq8KDzNShKmASobtIi8uzuOjgSxUMnRzigPKK/Euq4LKypGLPXmaGfbIGBZBz+OSHPRM4fMUwPZyTNab4lVhhBF1eQRj77qU9FSWU04ZjrP/NQSo721KIP7tVfb+OoJb6NvLfMUSvLFPivzjUNxADre9mcnMjhQharKj9Bmxo/Z4rMJx5pJaTmA/zBly2d4UCBNnGuxwmeQqmJW8pCRBPAY9w8HvO2riIk7ZyOQyJkiVYicg16li4yjDVMQZyHmmh8+MB4yBXSPLPF7qL+pTEhYUPe4wb6lDyZnTiJmZUvmQyQyqw+VxWB5Zris339T5q9c1uzDH7fqcZue4ZcmD9vb3tL+/r4LNz//awIXzK5puNdSuZ6qxWbbrQTOtuuroZdj21tdf6/NPP6PZUTPT03r8aFW3v7mth/cfae3Ruva29tTd64E+N+E9ra9u6AD5/isl2zscstlAahykXVed4rxPneyhH9RH6OUHZz9ce9pvne/fu61+v8ti7rdRQ+JgUMj38pzbtgGH98FwJN+4jQV+yAvJiFv2EQdv3/D95k3Eq3o8FBamUQQRFCrgH3Lj1jmTLAAAEABJREFUPkplByr4tF5wiCYz+VQmsfpDMmxtZvIf4Qx5GWFOf9SyjPIjqhypVqtxEGum3Cyrw5FxqChUq9epPpIWe0Zk8+5rlw238Eahq/mpxMHh3W1zCCSly0ceFQ01JDRRNMnDBI+ZzIzIGCLUyzvX1iHkmJnMToIcq2DkS/4wM0LJ4w5SkkxOlhEjgpeZjeE0ICXbGG2VOw9RgGGpIHiJY8Syf5KtIFRh4o1kV3ABwOmCj+gfw3vNJVwvqYiMB15yZU3GSjOpFKs2pJRkZv7Qs5zb5RBnMEfGls/96GObuBhfPnbPYP9eyObjNmIV14Ubdn/ZLjxEvwJ6YE61+DK4w6G0zwt3lrFScUfT4AWn1eoorzWUMeeGvHgL/gRMFsXjEEHyejxtxLGphUxGnKgG9MPBMKg3jLzgr+nLT36rukVdvH5D7/z0zxTaHSlHng0VwkD3HtxRN/2Dz31t3n+gzfVVhVpUyPp86TPW3WldunxZxch064u7+uRXn+hXP/+VPv39F1pd29aAPh9lTQ24dR+gl7czY/2N/X2t3vpS6u2hb6bG9LwWzl/SY+T397qabbS1zJdSX+tGIWgYJP91u/29PW1vrmm4v6XY3VQ23GHuDMXWJVFPnrfUnmrp+vUranN4DzLyxdOtZEppnnLnBjGPRB7FmCemUPRRxMaRHEEpoSecF8d84zo820s4PH42/N8iOSoO1yugT6BOXweOQxPy9VzODM1AdJszz2KlErRKgL/QeRJOiYiHDp3iyEaHKFMJEZ7CdoIUSVdAMrrI4VIQGA9RSvM2eyzVQTFKwKkEfU+OanUST6u64p3kqfROgiYzXjju0r1QJdGqkat/c6dYoDSTMWAAg0tlTGamQzcRPaS9RCQiJ4pHgtLTF4IgpbhOcU8uKEflT2Efk+CJ4+hh4LSY6vFDp3x2A6gq2Ex8YSkYffGQ/9kRS9JKPiMIFhRYeA16aT7zuUlOmp4p5JFo5MAlmVmCl3MIl7FhmQXWZ9PSpcu68sZbmllcUr3TVK2eQR9wUOxz2O1x8B1qipup61euaGlhTn6bHrjdyYuBwqinYnCgB3du6X/8/d/rn//ll2qyWfo/HD3o9fV4bVN37q7p/oMtPVrdY+Pa0t37Je3e3VV98/UdrT5exT5D7e1t6YsvPtOe37SPdUbVJ7z3l9vTQz9QeOgb2KDX09bmpjbW1zTg5nnErVG6FS8kzvXUgSgGSAiZ5tnELly4SBtHGrCpF9w6FWwu3mcGW5AxqT0mEcWbfCPIKZtju5yXmSyDizJx2OcA3ZMf+occ5ItiJD/8e+h6uhQvG+g3D4Vzmo+Rei1ThH/A4d9pjUZDIUBjkNQbLbneIzaKDJrLdkTqTF8CuD30F4boTH5godci4w3xySNCKQm/RzzuSJnpQY3YQw5Pk8TTVh1Cz3Je4Ck8T2QfI3iiggsx6jXxkJmp+tGhs9QHZuQAJQ7hbAwC995wbOYbV4LTQOLyPDeCgzlZ2gUi/B53eJbbMTqNcuTy/P6813+yNjOTWVDX/0RhY0YLixc5dNZlzugFKiWdAPCe80w4n+MsRs8LPPBCBXmoqq6zCn2HdEtj1dDDlGdBmbHUMX98chf0ZwhBzVZL9Xoz/QnDkGXMoajhIKrV6vAy3FLIuElGx0G/54XpchYI0kLqEYRD+JgWjbmO7MzLYoiCcJebbv96V3DI9i+KOxv3lPEV8o0ffagb77wt1TKxQMpsoMe8XP/+08/1zVd3NOwVak/PqDU3oym+QE5Rptme0tbWvj79+Cvwtb7+/A6XHFxwdIfa7Y20N5K6HNr7VlMRavI/edus5erUTb2dR1q/65ckQ8VaU535FeXcttdCrvmpaS3Nz6lDHbV2U7Ge85Ix1Pb2th7evaON+7e0t3pbo71V5lYXW1CRcmV5izraunTpos6vnFcty8k3BUkmdzyxg1J/CBppidAR06EU4yry46FTU3TMoTOcmcFhZ+QeJ0eSI8a+r48eJ4k3BRJ+YA9UaIcQckvohZxRDinIpCrs44WhmYciL6a2Hv2uODTaoLOcC0Gn0ibxLK4z6ONKqVUgAo2dxxMSS4qhl8r+ikpx81Dfn6O6l25pKjhW1cbhtw9cUgkfx99e3reS4Ip8KwHfeeEzx7H37Cuo/SwxZ9b7Cuo8TYT5wg6C73Qw+BwdcqMb2VBIvpQ3M5kBmXxTMjOJuCacmcnMUn7GRpWFLMUNPbxMRpgFKSfM81x1DocdDtevv/9DLV69we3MlGqtpsQ+4wfIbu8gHTwzeK9dv6qrVy6pXa+pxgGwVoyUc0js7e/qD7/7SB/9+lcczG9pdn5O04vz2u7u6Yvb3+j2gzU9WB3owVpfDzYGur8x1Ff3d/T5N484xK/q/v3H+tWvf6ONjXV1pjp6vPpI3W5X7iKG803Y4XGH048hkgKe1+/3dffuPe3t7WowArxI+CHaLMiMRinQnqhGvSH/T4hk0gF1DTlkR9p0tEiQgUfyMR+SbTO57VxGi0/sdWRlbGa+MY04OLssh9c7JF2MD32TgsxMcqB3La9pwC293/aZmVwemRpxc+dxL46pIQVeLoYJEbvs7e5pa3Odg0gftYtyI0FeQV4F5xMOMjxEkvdUiqSHmaGKpfjLPEz8jGVYsvNR2u1l5ulnSzazU5iwKv1yQmNZCDL/MYqYPwif4U/lSsSCzQzwsuOHe2HwmMCWSsV4IvgUeUYlZ2R7NWYms0kEuA0o0YXz/kp101veh6lK+tO5gs/lrMEB6oZu3Hhbb775vizU6feogChz8LBDeCmEvrQ3mZlCFpRnWRrzIZhM7uI49PgfA7QZRVrNuup5SLqgKrYoFEJQm8sFY072uUFvc9Pd42XY/81JB3qDr4NZFjQgz3+tJGkf0/PUR5VFdfJxRwWEmayW6aDocXgWXxIvamt9X198+g8ajg40t3JRH/7sLzW9MCs/PRonyH0OwZ/cfqxf/vYLffb1I20dGIfwmnpFru29gi+Re/ryiwe6dXuVNXBP+31xG06+ZdpBid1C2iccsDhbaGhqmnWWQ/j0TJsb8AHrwANe5vwfkAblzTleBC6rfxAVWDwCYztw299oN9WY7qjFOivcDuvHvVufa+Pe1xpsPmBt3FA0XmLIU21aWX1Wi0sXdO36dYUsU6NRVzAr7a1nODsl38uCU3ISycxkSPcwEZ714GWB5YEp6+sEzKR5vlLvc/K5BZpJDn33zvVy+DrhOFmjmaGKnST/W3psAcaxJQOZeSjiJ2EnCSlt4ieVGYeeBmRK4zASRngOQbrK89Bi0KRLb1JRbER6JS7JQ5I5xnKP0U7QSUrOR8TLECipzMPTGEuRCCxyx3RjsfWUKcLjtxkVJG9bCfN2esFDmqU2ui7RBZk/ngKYnDexEXdOH/QePh+8ZJCZw2RWoUqrpCk1n2WSlpnKBUXEffMdl4nytsL4LE8ZBJTtTGWV4nJHWugioxJHIBwjkvY6RL4BJ/uvrKSbAK6lRmwERd7Uhes39e5bP9R8Z5bNr8EnWUqFoMFoqP39rvyWfHlpWW++/rpajZxD+lA1GT0wVK+3rV/++p/0uy++0l5s6NpbP9HNd/5MG5tDPVrvaX1rqLXtfe31D9Sn/QV1DriN4uJdB2xY+72gvYNCG9vU04/a2jlgs53mhr+ugpebk33j6QrCpTg346OhsWHVOMAe6PGde2pis057XmYNjSJ2jqJ2CrjHRHPzc2pxC1fe7BdOlbEhCbsENvM8z6BRjlKwKyAjmMkSFX7kh2Cq13LkNNXptNXhYNBqNlSjbCrp+qNb5NDuB/mCMDqNsvJdhjCDN6e+XvcABaNy0tNswq7DoIaUTlPrB7uyWqYRZfuDoXb5rD7gZtBfSrr7+4gaAXQqR5uEzsdAPUdpssee5siRBpNPijH9eQNMoklMlkt2wuYpJMPED5WZEU7GPT0GbDKjza4vSH2LDAFXz2BISOmYeE3+I56AMs6boBMukgYuh1ji90egPmG3wbCLfRmhvIB6X4kDu8uJNDDBC0FwnUToSS9awdNnwXmUHiJAX1NyTjKzRHNCRD8PJxEZJ04OHD4ZPpqentNf/fv/qOuvvaGlpRUF5pNxEDQFIYmnxt1JKby3zyTydOhSelyvGakxzExmJVxaoAS9wVOanpnW/Nys/PArSyQekWgs6xyXMzvMJL+0lB8mIjbDlFg6HkOEy+kOohM+0o4KRaqnlOYsXofJzLj1zThE5mpkWdJDSM+ZK35gPxgU2i46irVF8qaYW3U1Oy3V29wyU7bAtttbm2LyoB2BTJMuolQBIQJeh5HsMZOFTMLuhUmOPS4JOnMdtTs5t+K/18b9zxRGO3rt5mv6q7/+T2o259TIZzjIN7XDmvdw60Cf3Hqg33/1SJ9+s6Vv7h7w1XFXDx5scuvdFVNcIa8pb7Zktbr6zPseLxe9YZHyRqMgCzXVyW/SL83ZGc2tLGua2/oR62zk8iHL6ppaWOYAP9DG6rp6+3sacPmizNSendXy+fMcxJdJBu2ur2t37Y52N77SYH9dMTIPRBuzaSlbUd64oAs3b6gzX2eO7Cmwlyg5twdIk4pwbEU6TmYqodKZGWkjUcJkohU8VYLiTjPh0kMy84hDT7gop5fwOF3JlI1JAzNTCOThhRsHKS+SLog5p/97kELVTyT2JGL0EhSa9BWJ8UFVKmGEJownY+1IJpGnAfX5PKpQiaK4HILZdSmBCBi8igSKJx5kGWcf8wQZlV4elqAcdIoSkbyPjLQlQvUoCVH8kOn1JWbSFce3DakhSfPwNFlOnwTNOmRzXR0VweOo6eapSGeEkxIn45PsLi1MEkTKiSUMTU4CkvsncIzgIo2Hg0ATmZF4hUl6Gdcx58UrHMv4FolK3mT41N7xuqKSwb0MMbkzM1pSDhVPM3w8SATYD0VOxkuG8lmWLuOJeRz1wMt4eBbsRIYP9nSQOm1inuAtk9XTJQHaotQa4oQ+KQl00h22MfGPc73IOPqsoGI1hJv586hESkEja8IcBoMPSULP88ySIk9GhmsRcjVnFnTjrfc1NzOvOot0kCkLgQUvY3MYcdN9oKmpKd18/abmFxbYeDLVsygrBtxM7+ij3/1Gn3BYPxjV+AT8E73+3ocqQlu73aj1zS6HcanPYbrWzLnxmeYGfVp5Xlc9byqvtzWMdYVaW+cuXNUg1nTAof3c+UtqsBn54iec9xEBSawYo0cP46PhiIP6UMN+oQFYX13T3uaGFrhJW+SzMOdleX1lKS8aZSzmeS3X9ta2tjbYsCFnea56vS4/kPhmn2c55TIFMyziECGIYpxG6uqpu7ev3d0d9Q4Okt1rtRqH9pampzqEbfl/dFTPc2V+mHA5piQjBJMjI2xQ54gbsN5Blxv1kRCuDrpHOHtIjc2aPMxrdfmN+meffa5PPvlEt259o9u3b2mbw/toNKRYWRbDIMN95FEAbMbzTO8rIvUg4EyWU5YVt4UAABAASURBVDNoi9eQQJzmyeG8Zib/oXkp9DgRmRFLEHFJpuNuIp262YWjm5NLNSFUGUSdNglYEUnGcalHqVT2KOltjtje+2F6uqV5DjzmQti6Pa/kNA4pbOqprMt2kGOA2pSgZzhLXDRdDmcuQ+iWUv4AY9nEkhqTSeIWcr373geMj1ktLp5TYIyKTTwoSBaQbSp/JC9vBCX8SeLQG3xKSA+TUqjjriJPM/+XlpY0Nz+nK1cupzlS5sVUzDxxWPQoEaE9D2BL3s8iKcLDKOh94SCJh+CNIiavlXZHJnededxu1ZVntB+WyMktI97ky9det6fQOafO3EWNRrlqeV2tdksZL8UxZFxG7LOG7WMrCrpMTTqvGSSlCMlyLodha1Heh4Qxt3d42f7ymy/ol4YO9rb19e/+UfFgTW6Jd3/453rvg59pZG1GVUMj1rgi1NWLuXa6BeukaX9QZ42scaAPGvEGkDHX6+jvXz8z1hSfxSPaTtMk8hmy8q9vkX5v0jeN2Wm1Zlm/WzNcqDTU44uhrynNWS5g2tPqD2Jag7LMWFebml1Y1NL5izp/6YouXLiiZr2p7v621h5+rYPtVfmhv0D7UWhJYVaWz6mzuKDX3rwiWV8iL8GEwyKEvsq47T0U+T4mvD4LJjOTO5P/BKIeOiTz4g6JXOGgw29m4zjBaZ7sOC6BaeDwPoIIzczkfZwFr0vHnHdnhJJCKnd9U9ppJ1DKhYh3HoLkvUyZZ9Q2zqFOzzR/HENFibQVpIJRFFTlSMkPzwkQy7SggSo9WQCae+dzjkgED4m6iPCkLqOEQdM49AwgkMiEKe6hXqlziRWeEEzdpe3R3ONPMBwnwIL+StCprqrprPDUQon45OhI5H97VBZIxh8P7IqWQmztgy7Fv9dHVMHtReGVO76Hut0G36YaM5OZiYeedCaDaMYTmJnMFy0jHEMsoLJMEVitpcWVyyzEP1ReZ3GWFOiLRr0hs6B+f6AhtwUXL13WW2+/zYbUVs5mF2Dq9lb18Scf6YuvbytvLend93+mn/70b7S8ckE5n01H7C5+I1yr1zikdzQ7N6fp6Wk1W03VajVu0BvKqGdkpqzZ0TSH63Vu2c9duKxr3PjnbFqowvkzngrhRlw5ps/a3HD1Bvscore5fX7Mzf2OWlMtra2vaThgq3NB8EvIAh71slubm6n/AzZy+CY/i57z8/NKG3uWy+moKKUHAfYzM2XkRcZMl83a/6LMJgf/nZ0dDgHdZDcfU81mQ1O02Q/g7Xabz9btdBvv9VTI8xo6YmduxbwtbjN/QcJ80EfYqqF6DWAr/9rx0Ue/0Ue/+Y1+8Ytf6LPPPuOT94EKDuxpHDOWUxvRy3Wr4LTj0KnOzE6ln0U0M8xiDKlAWCLZy22UELAf+cRD4hV8juAPmY47O0ahr1I70NxD+o2AsVCmj5d8wVREBvK81BDb1fKgv/jzn+pHH7yv69cvkTmkngKUOjgfxJQu4y/xNNE6k9kYMiVHCMmfKVn1WRWKHI+PRgXzb1pvvfOu9hhzMxzQfOMTzoLJDAh4OAZZL+29zqpws9Hg9veBNpkvrVYrkTEhIfXx/O49teGreugVWqo07lvMsXa7qdwYa4khKmCPBi/8+wc9XbhwnjnXlpkpZBk2nFLG3LUsyOetzzmNx4JOcWZ+EKRGH3zkuxoOWaYQMmVgMIzckD/WgBv96faMbn/6G2189bF0MFBen9aHf/23WqLfAnM4WJAh59AbKRChOjJ0rOWZAm3wtbaW57yMZBzABAeIUiiMtHG4j5zfg0KjphqH9by9oLwxrUziEmFfBRcr03wZHbF+ZKBGP/plxNz8kuY5qJ+/8oau3XxPF6+9xkG+zeXDrrYfP9Cou6fobwUWpJALoayHbb315lusYS30wMboLGKacKim0pRRRllHau8JXjObKHU8Opl1NtdkGecag5c4yeQyshAUgJnpVbg0HxgDHjrGDU2ij9VAfWbHKIln8vH03EnOZ8QrfTB6qdMJfvQo64onMv4t6RYIkptnEvo35xZIA8fY2B1isdGhi9isBFMAPpE2oFfszJBqkplN1M9izK7HuJdE98kIX8TDT3mdKIfURGI5Fa0C7l0+YBGR6+AQ5Ql1AmYG6UkEWdIyLYLEPOVQcs4Ph2WSeehp4GWMkHoteF6uGOqyWlPt6Xm99f4HfCKdhxZkBh/ww8GQm+uD3kAzM3Ms1G+rxQaYUz5nA/HD+K27t/X7z77UXj/XG2//VH/1N3+rzsyMcg7ac3Pc9nBD5Jt7u9PWVGdKtbzGBlvID8qGfgIFC2wRuHWyhjZ2eppZXNG1199WVueTtUyTbnJB8njB4dQxZGMZxKjIZ9xH97+QjbYpLz3ksH77zh3oUX54VjAFNkIFqVaryV2XW+0QxIYY1ODFIs8ybtlrmp6e0ezsnHzBL3hhMTO586fb3vlq2CHFEZBngW4uNOBztP+ptB1u3ff39uT/m2ufl4kMuX7b3mjU1WDTbNYbctSpsyiG8puVvJ4r4+DoB/kOt2aRClMd2KiJ7ac4+LewJWQN+z2tPXqk3e3Nsn3YYjQcKGKLyEm/RFRMdnl26DIdzu/hs2Bm9I4lNjOT2RmQSeQliLhOOpOZJSJaHtO3wO4F7Sp4KXO9HDAkXmGclC5TL/RM5bALg0JC/qDXp7+ndOniebW4qb14aUVz81MKViDXv1r4C9/R4d2LuowEFCn1FqoRKzMpd4p3nZ3fecbZZkb7q4SIk5aDuCpnCA/KspquXr3GXJpJB7Vmp8WtbE/7/j/cYitDvpdIelGHhxR00kvByzua9ToHuR19+flnenD/nr75+itupTnQ8aJDo/FH7abaMl21E4LLOFSANK05TD5PxJtFMeQe9QHiy6ax9jaZU+1mXT4FMZ0cOYfTApswHXT9+msiShGDhzkWMpmxQpO5xQvIaDBAFrUwb2CSdJqGdihjhDCX7Xwm5j3H48AaNuDL4PrGjm6+/i433Ln++b//k/Yffs7h966mzy3o3/3v/i9auXhVfghvt9tqYNeMdSGwfphZqtrXqZAhNXO5UUNe4n0t9vbLHRG3p3NHxu7O9jY34100Dqrlbck6El8363w1zRgvff/fkReWlU8vqKi3ZdB6g76GXLioMa9s+rzqC5e0sHJVs0vnGVfS+oN70uAg6em/Sjhir4hZgzWyprnZufSFxS9sAuupyV2gfmL0BYakHQV9FWWQaIoCAxNWBViJCjKx5/POa5Sw52J3rlSLq6GAAnkwekdIQB80c7slHaISD8/n8m5zsQ5HwLBRwQuTQ0guIQXGT6B/HF5PSTed7iJnEDDW6YWUSQJdrtcyiVLKoVSLcEZhhmSDZJkIiTr9+b0ANX1YTOJ7qfeplaCUSmCTMqIxQd+r896o8L1W/FyVhRCY9FmaSML5JHBrRQb6kNsjX6widovkEfjzW8IllbAgGfUbgk2VI+YjKSWJp/DbPrw+lxGpKRKpQBTv1TmFTFXwmk9CZzhjEhoFLeXzNJDi1cPTBkcAhCaZmULIWIBrClkuX7RjyFVrTev85Wu6cOWaBjKNWGxYReQuEu9xuz4YDHXx4iVuzVcUOKC2ODBmHDLXNjb02z98qaFaeuf9v9CPfvIzNThAyP9EWQhqc0BfWFyiLt8c0SUgFd1jHFJFoVotQxdTndu61vScQr2l8+hx6eprqnFYlwWWFVOBHhwHKFx5t16EXmhUAMbNaFhol4P35taadjfvq9OMyDA9Xl/nlumAgpHWEeAHbM7TU9Oa5VNxQXnf9IyafGPxw3GTw3QaJyZ5ul6vpzFrZklGUUReOkaiiALt7LDxtihTyzL55hDYIGBVhM9t578qs8utu2+s/g9bffMV50DfL4NLjEq38f4P31w3M+MLRJuNepRebDrtDvUVmmpPcYic1/zcnF67cU3nlpfUyDORqYIDvx/W08GW3SQyn+QKAsynyON5gYmSRy2lsWpIOgOuvgOVUxkzk5lD4lkipUkdhkHyHEtPf+jQeaWKp+pbeF95O8bMiZV4pSMiST2/R1RZD/3UoI8d/p/n1HPTwuy0lhbnlHM7aUZfJ5Q1+hMN0RK7UF2Z9nhJLZ9knOITb3qQ6SEBZuB55I2GYCqeY5onSNVqdTUaLf3wgx9pZ3dPjWZDkUG04X+SbzQYMwtO4SotPJSenEOwnOH9xbHMYlZgJCNRy2taX11VwdjaYE75Pyz3tI8poV8UvPBFoLFlKDqOJeL4AQc+ZYwpTwsO+5YCXpe3w+HxSL/5Pw6us4406hlzIcgPhl6/mSmv5dra3uHL3rTazKEhL31mGXM2x3YthSzI/4H3/t4O44A+RmF7QreK4HZ00E5IsMr3Kw+lTFIuU435arp95xEv6T3NzF7Sx3/4Wh/96hfaWr+nvZ01DsXn9D/97X/ShYsXVaM/W7yEu20tBHlbOeZqwDjv0zY0UoTeY73a63Y15PLE63MtWGIYmxmgHPwFL06GFsHq0qgmFYB4o9lGJxTmMqTD18us1UFmTY/X1rW5vaWRtaTmovLOkppzy5pfvqD5+UUN9ne0ufZIkXEV2TdGHNiLrKEsq6nBRcPVK1eoO1MwkynILCg1QKWLrD+up6fMTMGEQw+epZ+Ml5RX90yVIY4Qg5miEibjZS50Is/w3i/xkAd7Q6B7RBOFyARNSKJWUlUJD4E5dIqDjn4Y75S85yWVNcprJeoSlZy3ejIlHVfjKE/fs/vj1Vw1FENhLwFGrk44zzxB+k6SboZJFN9JLZXQqqYq/azQzBRYgMyOTOQyBN0X4RGbgR8YncacSMNY39b5CHVJhFSTFg4rV48jyal70uOI9kIxNEa+/BSWQPpYeZftOEZ86YS3w9yE6SFvnSJEr9XED3EzDyUzDx1lPMsyiT5QyOQ3JzUOAJe4sWt0pjQ0ZHEA0LgNkdWo4DA8Ozerazeuqz3VUa3ZlLLA7VFXn3zyhTb3Ct24+SP96Md/pem5OY2yPuBmBp5ava5pPxQLZwB5ppGCRoiILPjGJ9aGFs+d0zQ3QNffeEevv/UOdbTQLcroJ1/0I0V9JEeX4XFWylEcoWWhIWPG/476kM/QWxyKHz+6p+7OOofbGhtipo2tLQl+UXeE17vp4vkL+s//y/+iv/2f/2e9/fZbmp6ZkimWYwOpPW6ud3a2tc4LyTYy/RANg8xCqRMb5IBbL/9PpEbEp6enNMtXBT/wB8onWSjtdVUo2Gz94L6DPP+d+V0OXHv7+9rjBn5vb1/7+z31e4XYd/38rVazo27XaT3aMqUa9rx4/rym6AOXf+PqZc3NdGR+A4wtnOZtpLEEERCLJXhitZfw2BsRWKaUcFbcZJKZjP4yS9H0MDMFxlqCBeyL/aCZGewOT0vEdJbzMei1e90Fu+SIQ1f0/kxakWOAwp7vIPrcPlJzCWnAjWPOi+ztr76R/1k+//3d88uLanea8ptE3+lQO9Xq49APVo7IuPK1K4HZ/uDuAAAQAElEQVSaC+D59AB9wJP8UkMyntfTJjOTWQkiiti2GEX5l67zFy7q/uOHavHiPGIcrhKP2MWwtevjeN6qTudDb8ZVZZsszxiTA+as8QXiIgfgjpqsA1leY/5FpT7BMnTPRJuPJMejaIol+1iKnvmoeLxsAvyJRokq9D4R60kti2rWTA0uCjK3GTZ3nhz91tY2NMOXvoyvaQf0sXG4tyykNgTCwbCn/e4OUuk5xpXX5f0VmcdKgGJj0EaBCIoxbxSKgaBMZkGjIuNLRE///ef/om8erKs7zPTbjz7X7a/vaNinnripldeu66//+j/I/z1Au9VUmy8DdXTx/hvRz/4fLfXp6z7tGKJZl0sT/7WeoS8O0AI8NdpRb+RpjcsoCxu3u/7MeNQA4SDKsroyXgz2uvRf3lLPfzXQcmV5QwcHPXVHGbfu08qm5tVcYB1eWtHSOf/TjVGrrKX9gz1kGHuDqTBkKijHludXVjQ71VFGm0MIMkIjFC6Nv5giYkDIMJGRLxGRu5TpkSN4luOIchiL0E8pcZhfRczlJ2bntkQ2+q6s32mJxKPMI1L6yayScubTxXs1IpLaOeasRLhkU5BKJkmMq0M4l48eyO5hRoxKqhOUSkF+aqhDN1nykHg84sLGFF9DvD7XqCrp4Tj7TyxwzSo8r2re2ArPW0apt07hNmgOglfuX7Rh30IBmlDV5qFL8tAHQgKElPYQXoJD7wPcJ09FSEMXnujD0zMcVea3CBHpEpEQwZH3lOuoNEWUeAxCJHaIpMORBJ3pIjmTIHnSI8vMZFYiel18RhOh0jAxSlQyiD7Fm6IcIYUwIpOn/DYsRloEBIcCMvGB0FgkHYkOf5YFEcj4iejQ4rZlicPyFW5rAxseW698gUOa3EUOo11udlZYwP02OspYeozFu6nffvVQXz3a0czSBX345z/V9HxLUT0ZdWZZSwM2eXEbv8AtcJuDRU66xiGgiUz/E5B+Exa4yZxfmtfCuWX5/6r6ww9/rBabgOtRcAiNwtkYBDFGFU7n4F1wozwEBbQRm9v22qY6vT0F/zOOewM1wgwbGBsT5drcMtXymgK6GZtOjdv7zvSsznNwP7/C52B08xuqYjjg0HygXT4x+z9CXeNGcZtbqCGHIsnktvMQQXIMqXunu69N+Btsigu8nOQhaMSBvxj2ZWywAeRYhqaKc4U43ch//aK739X+3gEH9gPCnnq9HofGYbpF63RmdIFDmf8Pqzkbc7NRk7BbixvVzKLu3f5Gm49XtbG2qt2dLRXoHbCLkRfRacRhojgGt9vLweU9DaJtOukwlJlhLzuZk2hmNg7JJs7zmKcJ7PMxweVX6YK6ChIjbDEihONYOU84LcHzK1COKPKkVJ7ECGaXV7UtyzJukB/rN7/+tf7hv/8PffPV12rz5Weq3aKrS31RWjIdOi9bYGcPSyCRtL9YRE6vTlOqG42oM6UJXREo5ByKGkdMZkbcQSDjJxAxFYzdCK5cu67usNAu48dvOrvcIHd3tyXmhKIpUiJSwqvx0iJtksxMpud0jKMiFOrlhYZ1yRpDXhQG+tHbl/U3f/Gh/uqv/lrX33xfy5euK+Q1jWiz9wmVy53XjyVIRuCUs3FSJy/reLLEmLMKCH28pxazDrTyqDrrT9CQojn9zHoUg9Z2+qrPX1WzM6sRfWIhqMlte4OLiqCgfV6g19fX5If/KI4ytCUpjQG9vyLpSLxgzEVHSo/k6RFpllnleVCWmQzZed5EVlM7W32wq8Cau7m/rU8+/VhFH938NJ7NaOWdP9ObH/y5ao2uXlvK9e7ytGbbswpqaMTNSZ8XsC78e72htnmZ7x705V87C9pAVaplmRpciHSm2mq1GmU6Y40TjnXWOzsiTTHnZWZGkReHjMN7yDLNzC/ztfSK2jPzGoVh+asx9SmpsaxR54K0eFkXLl5Wd+uB+ju3FPqPlBUHjLGoOBqCES9HpqXltsR3WR/PRix57zwfhw50jUCuDHBbmTMyvpQco4Q4rKXJoaXi45Dg2Z4ChmyltprcPv4CKeo1SjuUpEupfiqzBHmXp5ImHQs1dohOJT0sSc7pMQ+PEFOjArzA49jfmLaWKFIi8cCnhOcpFTeZHSF4XKQd5qxGjJCnx0wSLIfQoXMNUy6UceiBj2d0EPrIyhVPBq9DzjCBWMUR8Sfj0dX1fw6UnG7x5wGdM9HG46mUURnDw0R4hY9S1XJQVvFJ8U6bTH+7uEur4H3u/ew4JtWb6ThGLBO++EUWvTLlTxgZheajOJTxJ+Q52wvCWGQPbZIGaKm1TcSdIlEnqOJlKJzTCZ7qndvhTIRepAKDzJAr2ua5EpMZFl/kY2qgleTnflIYmfJiwIi46DGVHJOcMA5IlMlx2sxI+2AmJ+TK8rryRlNXuF2fnZmVYXvjtipy8POXAJ/Ye9wABzahTqdDPvpLLAFBdx481mff3FWNTfDDn/6FZhcXpFCQy6JA20y5xEauWq4pbp4XlxZVq9dU41Bbz3PVyTOz9Ol3n8Ntn1v8199+R8u8PATfjXyBQRevDTahuBBL3WwYjJ0CjGIU5/TyL9jsdTnAPlZ/e02j/V2NBkPOL1EdPje32NQybpMs1BWVa0ihPrdMn332pf7X/9d/0c//8efpr8T475j3+fTsh3PvoyEb5gA+/8eqI+KiNIq4KspCRuj2MJqZq9s7UJ16bly/obffeFOXeBFYnJtRIzc2upH80J5h13qQ6llQnQ0er0A6C0E5bc6gZ/RBvV7T9evXdIVPzv7rGQHGGpvs4MA3zKFiMdCDe7fT37u/e+cWn9m3NcCGRTqwRfapQgUHiREosJHjaIwoteJ508I9lddKebAd8yb/OUYSpBKadM5nk4QUjxNauv4F/V2uGWWOt83TPiZSgcNHmV/pXGpHCn8Yh9e5nJRCl+0jC/ttrK0pD5nqtRqHpqEOOBQH+scc3oA0GEtJxdi2ZYjNkVPGI9pHl6ikI3x4laXKZ6rbH1BP86VFxs9UJwNFQU1esK/eeE13Hzxk3A/RM2es99VjzHtdLitSGd6jxzCWdox2ViKSkVrAPOwPupqaaujK5RW9884bGjC3snpbb//gx/rxn/2lGrzUmAWZ+doSaXOFsq2Iwh7+LFHKPso7lglL6lOUPeQ7EZcgqHReoziIhDDiUGqqswbVmENZlivkTRUc2EdWU72zoB5693mxLSjebLeVwROLoXZ42Rnxci3vsVjWSgtoR4FqvqY5jtNHrFeugf+q2uzsjDrtlmp5ppAFpFCBatTtY0jIsPQKsbq+oX3qarAmDrnttlpHb/3gR7p87Ypmp1u6vDyrd964wtoxr1YTOXHAzX8X/bo64NA+oM4BL2oF8zpgg5z6Wu2G2u2m/K9RTfES0qzVJfpMHKIjdhH6iPYrNNRk7NT9ooI1u9bopH8nNDV/jv5roneuaA35X7AZ1qaUTS+o2ZliLoz0+O7nUnddOQd2/4tgBetPgd0Ctw8Xz8+rXguKzB1vtTATXsmMwnmCQPSDmSkwt8wi2gsXQek9dggEReA5Fc3jZ2HMKq9bLplCZf3RUwkhqDSF3Jk/jhCVeOSOeCnHEyWO63KiLCUjEHMzluw8TWYOp0TiUhqnlWDa7/trJVc4uOExYiKsYON4FTrdVDY0Err3sILngSSYkGzU4FnlSxZMxl7jLAnjGsiRUlx/Yq7S/XlCrGxYpwLtiWfieDMZHscI32MijuuqQpIMELGMqBowkP4YHjueWa2RWQ6gUkvXvsKZhZ4jA7FwVZJi6r6qBp80SraJ8LgvuT324nAZJ4BshhB1SmYuO9IDDqGCpwlfwnvJgLwQTIFQJ5yJH6ebZ/jDZGaHvMGCsrymGofZheVl3bh5k0NnjYOlVGOlc51LLaP29/fYEDpqNBqSPKfEF19+pUG/zwb+jq5y4I9sIgUbCjWVJoXXFOQLdI1NZJF6Zrh9rjebMmRlvCjU2UDa0zMy8s9xm7zAoX+f22pvl3H4McZsJEQl7IbJkJnGCHb1rXREYlQEddn8dre2tPH4nrY3V7W/t6XhsMun+q6mpxtqteqqtaY0PbesheVLhEvyzXx7d1/rG5vcUO8iA34O55E63DZZnkvo72k/hEVXwinJjkFmNgZ6RUfUYw57vV5fly5d1tXLl3WBl5Q3OHj/4N239drVS5qfbqvFib3GoSJnM61lBZudIxKaGuQ16pleu3FVr928ptW1R/K/DZ1RV43N2f/co/9dZd8cVx891J1bX2uLm0G/XXca6iXvuvqBosB2ifAtHjRNMtp3FkReApzYyOsmYMMmDd29GYXxHn8ujHldgqMq4/GCW7OCsRZpW0E8emUVA6HzVCB5qnd1lB6RQ9WIseUHskJZEF81zunHP/qB/vLP/1znlpZ5GdpjPAdlliELBp7xFBRJiss7gut2HNgKfSsaYvCRki6R6KRHPzxqpllAjjEaM8buglbOX9Lq6hqH6CnVajWtrT7iq1AX4WiBfE04r8uTXoNneW2efhac12SqcxA7z4vnjYsX1WpMaW3rQA+3ujp/9TW9/8GH6WU/Mg8xJHY6XapnI+p4pqGu4zj1MJX09XzgRJeRQCKFYzpSoDCHeKltMncazJNGPefluZZswwKkwMF8aqqjXdaWHi/kEcO2uYDIKVPw5ay777+mMkJ/rxVxeKNXIBCDxnoj1iKH2y/ZlPpDCJqbm9Oyr20zMxyIG8qyTGZBRUKmAcUH0bhYqGmXr2m/+91Hir0dLhN4+R72lE/N6Ec/+Y9qzp7T7MqiLp6v6+b1Wb1187yWFqZZFzJ4C41GkTll8h+UkusW41B9XtQHgz75I4l5ccBLfRzsiRO2okFXoQI9FRqprhoH9hr9uH8wkOXoW++owYtDHpqUqUkhV8gaanCgz1tt+e/Xbzx4wHn9obLRvnLrKbB+GbfyZgPNzXf48tJWDVuKOZmApENvVcxkFpRlIBAXhkl2JfR4QsVbhphNFUrKizzdXhV/VAjUyzjwkO6vMp47rPRwbZ8sZIoCCHY+z/d6HJAU3S5weJ/JQ2cYw/kToKPxmPq8QRTV6qRMCJDIS5HjD8MOCRao8Xje/z+nsIZhtDFKq35P9qDOVFMVpsSfzCNgi0nNfFj5gE0KEjEFCR69KkcFXp+vDY4jsfGwFp8onorMriJRU4kj1ueKVWWqUEgyGRPDJ65wBUj1yFRQlwhdJ9OLOy9jlp5IwWbUY0Z6AmYm88XRXH7kERWMhSuvKWNjC7VcyxyU55bPMValzCVFE9KISQfdHhtGk0PvnEKoyyxnI2zp7p37unf3PgeHC3rvvR+o6Z+WLZWWKG1m/pRkeGOzimpzWzPF5tTqzKgzs6DO7JLmVy7r0vU3deON93Tj9TeU+200+g65BXNtNXYeN5cFPM7WlG6shoXUHwi9c+1urqtV55atYRy+t+W3P/fu31JWk1qdlmYWzuk//u//Tv+n/+v/Tf9ncPPt97TFSmjCjwAAEABJREFUrfyQQ1+Dl4icg0+k4bNswH/5s3+nd9//ITLytKiVt7les8nQT1aGgTC3oAyI9u9wy/7xF5/po9/9VvWQaYkXFOPmroa2N65c0N/87M/1n/7mZ/qLn/5QP3zvpl67dl7nFqc5GE5peXFKF87P68aNC5qZbere/a/1+Rcfa2dvU7u8NA3ZlFcfPaJPupqZmWGDzHhh6ipjM4jcHAaZzATSQwWaR1SmO50I9N04KomA6lQQRuwZ0UkQ/EB9WKnr4nkO5wNVXqW3mSX9YaW0SwCecEbCSBlHgXyXXXBAKetjBpPHzujeuUtYGRx/OtHG9VBOHNhtKKOPFuan9f57b2llZVnnVpYYjzkvfp4nBfrYXBB6mJnMDFoJE476J3Vx3Ryu7xGdAXvUMnSlfi+HTGKl/cgvoBXeRsSmfsRmgY6sqabzFy7JX3KzkMu/ig05gK4+fsxte48+LwCS0A2RpTxkuQ5UhmSnIvS5fMbYytXky9J73ABPMZ77+0Pdebyry299oOnlSxwEa9rvdpVnQcZBVUYoK3+M8BQIRw48SucXk0TTeJ7tJ7U2M+HFMxUwnqaoRq0GcjWbjfRrTD6f6+2W/Fa6AW1qekpbm5saMFeEns1WE71rKrDt1uaG+lw+JDsJ590EHbEoJ6UodiwcXEo4n6FBo9FML00LC4sc2pfkh/cWXxuyPFfIMolwxEF2aDmimtrf7ek268P2469Vb+eSUREXDlPn3tbcxdc1Qs/FpTldvnROV69f1PXrl7WwMKtGw+WZRsORQshRP8i/+PV7PflLvP8j9j4H9QO+Bu1u7Whve52FcVOx2KcODu2GBTmoyUyqNVVvLWibtT1j3VZoS6EhxUymmjJrgoZCVleGjRbm59QYDXTvk9+r2FuTDbflB/XADX7GvJmZadL2WeZJT5hHNBQwBonQOp7eOyZ/BlIBpoA6eqozcsGzBgZcp3kXH6mxUsjMFCTaJQVLOaRKn1JWxl/qmXR0Ad7CMTxJ/b4vBOrGJ9FUXYY8PX4M2MZLYzxyv52PFPceIJBZkFlSyJPyWCDmoaUUiefwBo+D4Ll8qcNzsf5JMGETb94YqVO/T7283u+zvheoq1KNQWQMGLPThqkh0EHwLb1L8YnhYqhKdIw8bV63j6qUMTlNDIqD4IU95VymA/nucxbuDJiZ8Eliyk6x8lHqU8af9kSCbMzgoUNQzMyfUnp63GMlNOGyYMqyZAHFkKnNrdCla9cEMS0XRvkAzMcrG5Pf1jS5hc+4mfA8mLS1ta0vuV1vt9t67733Va/VJa+fDSFkGVGT5OCZGmoK1DU1PaMp6svZ5Ixbns7cEi8Ll/XG2+/rhz/6M3U6MxLlzBgPlPNN0aHKQfcoZzRuzqUBN38H3I71ev9f9v7DyZIkSfMDPzV3fzQ4j+SkeFVX857p2SEyc8ARASAnJ3Ii9zee3IngIIDgdheYxWJ3psk0qe4uzpNncB7xuBt+au+9yMiszKzMIj1sPf1zY2pqamrqZmrmLzNL7e3sa393U82aqVpQxid89iJyp73VPlaFzJn5RZ2/dFWXr13X9Zdepc0fyZ2fSeQKecGmQhqUpsmpaWWk77Ih4VBLgUU30P+MvoUQlIVMHpoFeeiOHDkKyDcw6YSFfx0H6oP33tcBm4j52Sk1+WzdOj5IMlrZ1fLClF5/5QX91Z//if5Pf/1v9JMfv4mj+IIuX1hWhVP3jbU7+vyzTziRO1B/0NceDsXW5pb89/QbnKxX8lwz01OK9L/EoaJpDb0KBHAlAdfd0H0j8SCbxDd7M1SJobc3dkzdCRpvckrGqXTnk4FLIXG5IaVa48dQQDNCbqWQiIdhTENLfrPgRzyoCJ9I3HmOFyeKx8RPD501daPzSLLgCOG4n1tdxFla1cHhriqVito4RIfHJ1AYIpkifXDGxuMsSAp2IDIMJeEQJZmui9LbAR6PSfYIjUs7DJMc0HqO01IbPlEl7UXgeW5rzVpDr7BBdpmqRQV7b+jo4FDb21s4nG3EKOW0EYn962EKPU7bsKf86XcUfRzBlMl4H166dEHn5ub8pdLR/okWVq/owotvqI2xr21san19Q5E+GfX8PoWefjm9PZ2E0jgCAf14YDfUHN5eILOoRq3CuxlUoJd6vaZ6vSo/HXYH3TfkFcr9L3f32OCYWSoTV4+N8MnRIX0YyPVN1ulNE8M4YiT9pdDpODKwcvj+j+aDoiiSzRTViqq0X23UcYxryqtVGacGWdZQvdrU1saaPv3499KgoxgHON5Ryuc1t3pNnSxXVp1SY3ZRM8srWmajdIkvbSsXVpg7m2pMNFXw7vthgAVTGVwjpQzdRN6zXqel48MjxmlHnRMc9t4Jfeqq5Gue/2w+Qin0U21M0Q72jS5CVqN2ATJKc1moSlYQryjStyrvwQx9KI/2dbB2U4PuPif+bQ34OlAyl2UcsszPzcp/liPeoajShVK6LCqCFBeto0TzcJgBnWvYMc44E/oadCYpJJJfTyD3IsdptQj7ETzfqwV/eIJ8D4bwTMcw9XxPr+c9kngF6NnDtY1if289l6gHQ9C+p8cYZg6fnjeMfZ0neqcN5+AymOvOlNao8XAYhQ6CZ7vhN677bBX+eVGlV0lpCB/X0+dS1TP0/Mv4ebnjGVh9SySnrbs6sCJLRmRSiitdkRea4hT/ph+0JOOPQKBNB1F94TLPeR4pUgWv9BA8NwshLSIZ7ZmRY0GnE8pD1CSepUln4XwgNzOZOUg87U46jQqZKc9yhZAl6pK6E7Ozml9exlH1xt1k4YeA/mL2mMzNjNOdKguLl4tJKerOnTs47ft66aWXdI7P5DkLQGL4lIdlQTVOsScnp1WwAchrDfmp/vUXX9HiyjnlOPCDUopCP8BZmSEL8LiDbqjEeRlAiP+Bwx7V5bTMF+TdrS3tbW2oWTcWtKhe94QwIHtF/m+gF5WKSioZ4+ELepe+1ZDjxz/5E/2bv/gLnb94WbXGpCrVuu7eW9d/+rufaWt3Vz1OtMwyVStV5SyUWZYp0JcQTOGMbKbh5TL6X0Lt4EifsHjeuHlTN2/dxKm5r+PjQ+3gWH3GCduH77+r3//uN/rVr36mTz5+V3dufabtzftq7e9InGY1OGm7eOG8fvCD7+tPf/qnOubk7L1339XG2n3dvvE5jQ3kv5v1UzZ32LOQjcZoOE4QDO9HksPM539+FTb+Lo/Hy08GBzgUCMkgs5g8SQQUaWYyc4gQyOTXozK4rp1/xCair5ZYj9M9DK87Bk2PeFkK7WFSHI1mo9DUdB1HvaUB9rKxvas799exHa87JE+1vHHHMOu00CyVjnMfCp3cdeK9TyEZD4ewSXkeOugxaWdSElaw4UajycnrFbXbHc3NzKrb6epgf1+dLg4UG7uYHCacSfri9U7hcj1ZtEQWk05ol9DjgdyV+XldPXdeHTYthwcnvCMzml+9pEp9mjZLbW5sae3+mvq9wbAWclLta93xtDaagt8DHSFbKkyPUyqPBPpW552J2EKRZ2yQG5rAYZ5o1OR/H6XO4UKNgwJ32Ls46EaFKvR+2trnPfXNtJ/8lnyyi8x/ztPhbY9DjydgZ65nYR9eJnruyLJCRVFVkVdVqzdUZ6zqzaYazYaKosLcW1GRVRSo/xHv/9HWOh0qcXy9P7ka86uqTM5I+ZSq0zjo6Hn+yhVdfvmaXnz1mi5z4r4wP6sq/StCkA+pi1qKK0gV8mt+SsEm4OTwQN2TQ0UOLlT2aLFU32gOGlE3rxbMwxWdtFskKzLlipywuyRw42Y+Ic/XiGqlomn60cyitu5/rs7RFnuNY+bYtvrYnM9B09NNTTSr8BnZgcEi3QOejiQlcpDkNmK+xogaSpdXcKQEgnIz9qPUaWBm1ACEp5lnIzZKjEOSPmZwS/VIDu8z5Z7h/XZ4POGRcs/zLJfZZff0GF7P23DQrXH2aZjqncrr1KdFRDwdkU2n0Dd9uQDwNG/hVA4yvsU7nuVtJMBDeWQ9uL3kSXhA9Wwx+HA/bhweV99Jx/lBaXTJ8vALHLwHAdohIsr0AT9FGRUdGO1p3pn4F9jBSUwFQ1hKCZ4a5/mbndKmr3wx2GZBlmAyJj3Hk/hBITOeIJyBmZ1WieMYeb4oJTHHeR6S722Ymc7yOBs3M9p5IJdGl/NO/Jig5IBuVDQKIvU0gr+GA0UmO7HYlYxZJPS4nnoZpY4wCgnO3CaT2wFPDxi2FFOSS7QfvdjrBigNKF1mxB+DVMjDzHh+8TYb5lswmXmfpEhfFKTkaDJhG2WB06AMB/rcpSuqNJr0NKg0qVREByUOSlTGAjQxOaksyzhRQTc0t7+3x8nvZyxIdV25ck0BGhqiluR9ojuSBQUAOy+i36U8ntFmwefixvS0Vi9c0gXqT+B0hJDJ1z7MGyZ+m8wySUFRw1CiLxD0cIT7nCi3On38WjYSvUIHOOpb9z9V+2hHjeqEfMGOJeX9HjQDHJpjQuF0F8r5Fpuhj5mppmZnprTCZuX119/UyrlLWlhc0fTMHE7JhDJfeKs1zbChmUQHdRbdOrJXq1WZmZBGSVLiQp/CvsyCzEG8zILatNOhbOfoWBu7e7pz777W1te1iw53d3d0xKleh9P43Z0D9VpdBTYiRWa6fvmK/uwnf6qf/slP9cLVF9Xt9mXk91pHqjNCnd0tHKRjnb+wkvrkDrv/U5ElSjSkEo80DsR97nA5Uzo9yHzGO40nvJyfmclsiGes7s0yfnEIxo6IPPD6LtcYKe0PdOUiOmiK9gK5BkTcZBpeZiYzk7idRwlTP80fEA5bExeFEEQ6UULriISRPI87PC0FmeUynBMzU6VeShmOCI5fx5q6v3uirb0D3VtbR3yTOydinBha7FoJFMjM4KTTK0aldyjJx5jBlWdUNPKhGqaV0uO8AeNXpjkfIupHClKajU4WgopKReevXGZzW7BhPuBEeULdVpsN6ZEG/a7gDkpF6wvOQEkuHoKdJJOZKTwCkpSbJID9BtoS16Sd6LsXJtNfhlznC1Ynm9DSi9/j3ZhQNct1wkahxH4P9vYYV5NZJoGoQF8B8nsfRNpiQFdBKQ6NaIdikiZxi8tlRHrq8kQXrjuyv3BHCFNZKXhGqkNvphrzWQcHNAsZm+tMk41C1XgsMRfMzMzI/y7O/fv3kTXiRNfZmE0p4szubq7rYHsTHfblfM0FK00RCLm9PVpSJD9GKWIbYkzkCeKto5ZOjrrqtg156qpXZtSoTKtRndJ0Y0bLbHquXFzS9WvLWl1dViybzKGHev/td2THR6rg9Op4Sxq0qTOpwBxllapCY1r1uWXNnVvGWV/S9148pzcvLOrawrym2IxUsAehS0xGmQXNTE1oEse6UZ9QozmtLK/KTGi/VIZWgyLxjK+TfXXV1vTshHzsxJxqZaZAfw0ad/A9z+28XqkrMOdpgrBZQcQt7d74vYrjDYVuG36FArZQb2bMR3PKC0kmKcDJSo7KEb4AABAASURBVLgNSIAAVMrLotChRwgDFEaIUhQj9BS6Wh0pm7SPgcMskDWGyVLanFl610r4D9iwDghdJxEmA8YHxowLVWkrEXsUGo8zpHJZJeQVvNGngocmsyECYSZTQooLfiU5UWbQQE5T8ouc1EqKm7eQYjwoMUCp0bYDJjLqBugIaD1LMJ5GwRAmsxFketplZuL+AonL5rrwAvMHDVrin1IaPpEVwkRHiAkqAfrUb6gCzM3sVA+BPDNqjxDFRTw6iA7T8B3HCR+9A9W/HKkl0ZzMqKAnX4Z+3aaGMBnMnwYYKslrhtb1rVz/7JkaPTCZ/E7QgwtbYYTTUD/I/Box5+RwFrQoM1MAHpeGT6WL5Y7GS3/BNa6RCr72g/f0IR6RZr9qC5Zk9iegHw8xfkLCzJRlQRnOuvc9wwHPOYmpMbkvra4q5BUpuIm7uaN++WUy8syMoqA8z5nD+1pbW5M7LS++8KKak5ND4rOdMXGlB6Hfw8Is0H5WqFqva5UTu9ULF1Sr1+DZc6LUqxR56DHmg1yw6bNIetvdbk+ddpcFsqc2C97a7Rva37qHw9uRsTinkyYWvA6nkHu7Bzo+aiNzpI0S7o6BAqxRA+lI3wpdu/4CTvsFLXPa7yf+Syur6d8hnmZD0UBPtVpDFRx41wNV6XekLndKEHJ7jtFKCJm8gRLdFZziNyen2ERUQUU1viQ0yDuHDmZmppVngfaNk/yOjk+OkfVYt2/e1ntvv6vbN26qQMjJZl1NTq9C2VM9l3bW72rt7k2tLi/KeYjLJ9rkSEQSfhsiEg6w5wEOpi9a7tgmOuz8bAjZE29n53giwZcUGPpwfIEsMU0PioZheqIzOUQtQqNUhB546NFTyEt5b1mdvT9+gu99TLSpzMuHqeGTNJVtVJbaSwXGM5PxYhaZsRnqyEnaOKP+L3JMTU2n3ylHHKsgQVeOECGL8ss5iJSHZiZu8dT4QspR1GPDOp7BUKTZxnM97fC+lKM+eX6JI9Pgvcl4B1d4bw4PjlTFFksfW5ytA77KnHCaKlr0ukoc9fA1FAiKh7M9Fc/kYo7KcXqqOP0vX7uspaVFrW9uaWv/WEsXr6kfqpqcntHd27e1vbGpk8Mj9XgXh+06t+dDfJTczmR44RipT+OEh9CNA5To3WvgxPb44lDgNc7OzGh6cgLfs8vcl8nHcHtnR/7/H/TY3ATGuVov2Ay3tLuzqc4xjj3vScAdEXagMzrRqB1x0dRIvcxJpbCVng6PDrTlX/h299lAdeU2Uq/iwK7O6vKlBV06t6S/+LM/1X/73/xf9Wd/9lNNTs5IVtHHH76nnY1bkmg7HvB1bV0l73i3c6IB4xpDoVDMqFI7p+bMFS2g/4svXdeVly5pcWFKVRxlDr15tREQveUcMtSbk6r6v6U+uaBKY05ZXlcWctpQ6tHAO5MHRrinOvNv5Gte2T6iIy1wAjx+pNhDJv8fTuGZVRsK9Ybq05PM2RUd7+/qcHtDka+POXN6jr5rtUILC9PwDDIc9cwNKWkCdWG/0aHRxWBFoojMM8pcJmLD23Mdw9TDz2H+8PlwiaciDwfB6e3vCAoapm1Y+qD+MO1Px5Do6U9n4fUdj1JGN45HGJkNKSN9TOWEw5xHa39T6SdzH4mCvh/TlssNuB8u/ELGqJj8sy2RlL82jhHFP2KQpHm29r0TI4Rnq/FtUI0kePzQfBsNPjdPNx4zk5mJhx5cbtoPUt9MjAH0l4mmAp4aAVOJyWBu6RmZKCPvNSDPSQm+2k1TSjxN6SLtMYdSPhOYwDCD2PPdZiZuyTS8xuEw9YWnmSmEADIm7iCj/6JyXlS0uLKiuYUFRdJjeFk0mPpNSKDAwpDjLHQ7HW1sbGh5eUWXLl1SoByl6aEreo1hzoOYZGYqmNibjQlNT88qrxRkogdal19Rcnozk5lJclBOvk90PvEOWFD9ZzpdFuUUto91uLuho901Tvu2cTT60qCrSparhkPjf2F2l5PBY07A+iwucMPRGhCU8iYceZ4p4hzNzy/oGpuQJRx2x/LqeS3Rzykc9gy5e72+up2evN0BGwc9ciFmyhlKzRM9eF6Hes2JKc3PL6rKaVWlqKmS19TgFKzGQvjmm9/Tf/vf/Xf64Y9+ostXruv8pWuqoaMjTuU/fP993fz0E07fj1V2W/K/SNY+3Ev/IdTbv/2V6kWma1euIlcH+y1T+0MLTtH0iBhzibzuuD9algj09Z70VI7n54I0rqBU8QEHj/m4mHlMsmAyI+RhMo88gPyy1He3j8g4ppA+e78TnGSMUXXBy7NM/PE4Y+VmaIQ5ttPDUfd4vZJrarKuq5cv68qlC5riK8v0REO5RQWcZQMYE1yGHTGYmhlpIjyJyjFM+RNqJwVJtiRnqRK7drndrsZxTzuSXDJVeF8rOE8rbLCPsY256Rnt7W1rgL2vr9+DRw879jaMxxhE/SbpchB46iFEeHuGh2hS/faJyi5fb+Yndf78ee2ddHVnfUsTc0uaX70o/6dXazh6n372qY4Pj9VmM9zFYTd0Ir8e14jnfwmilz+m7gM9RcZ5CNeJk4/hNExxvFPDA4AqJ+2zM9OM3YQC9pPz/k5OTWkHh/3o6EjdHk51FlStFup02jjsfLHqdpgb4IgNxAQfK2+P8cHZ9LHwdsiFiMONMhANaT44OtyX/5ztYBfHn69gVra1tNjUpYuzmp3O1Grtp5+ytU9a8q8AzYmmDLnW1u7ps8/fV9naVOvgnm7d+Eh379xS62hfZb+jDDlkdSlbJrisbPGaZl98SZfeeElXXrioxfkZnHafv8qkkqyoqtKYUaU5p7w5L9WmZXmDtgoFxrmMUf4Vx+fzaEHVal1zU5Np/lR3T+rtKRI61NtX7OG8Uy8UdWXVpupsXOuT0+mniOvrm+iuJ4NPFnLlWcamqKnJiaqKwhRMIEgxIBuWxbtJ88TFFWU8/bbIE3jaQer0Hur7NJkiZlAB7pR+8iOO2pK8386LmjIzWUCuJ1d8zhLaQX7n79Bpqw+zsYeTT005rcHHwycTeukYj6EayQSb00LXv5nJ/5xm/pfIqQa+Sas4ZfrsEYaFQUufNQifvd63T2mPacLnpsdkY1xKE6m/2M+Cswaq0eUvksOTRkNmj0rA60GWqymBuNM+P7ziGdCW80g8eTBnnU4eLs+AT2NkO0nqY4o8z4N+WNLQw5XMyB0hWJCZpyV6KVIKTLBRua5dvaYqJ75S0BAmWZCBYb2gAK3ndbsDFjwmdPp0lXr15pQk6MWVOpExVwEFMhwEZlCYgocWZDhDlWpNmTvJChLIQpZoeHB7npEvmXlocifGHfU2p+W7/m8YH3f4tN3W/t6+/FP2Pp+z9zfXFFjgON7CgdhVtchVZ9GuFBUWklwxmGqcUJ4/d0GNxoQqlYrGl/tcPpGFkGtubl7n2Yi4oz5DfG5hSbOEUlAXJ67DhsU3LSUOsC/g8opjRm54LOwCgXGlSfoQ1MbJ3+LkLedUvTY5oy4L/c7uiT744LbW11u6dWtfa/c71JhRu1cDuaqNKS0scno+OSHv057/U5Vb91VRX4V6ipyIrd+5offf+b3eeP1VXcCxyl2PPg6OpDvRviWUGF5JR90ZdLtTuoyng+A5bzNLfIOHtGcjPBcbr3sWwRQ8HZw3dpBC4vL8wJO4lwONrjCi8aQvynRRZeprZBhKyccnQTLsj6f8MrNhW4TEVMUmSyoXeVAcDHRydKIjTo4Dp52N3DQ9UWh1aUYTjRynvaZKnsslCjwD42m8EybJTuUxmTmgsiEolV9mhljI53KR4YG3XeK0D9hUDu19gCM+BKpVxntTFFUcoQJ7xkGDtuSU2P+S9e7OBl9l9qHvwc3oczYEskkmMyMWlPlzJIsRivwok4CHHhN2nWNj882q3nz5Ol93gm7duYfF5br8wqv69PY9Tc8v6Xfv/EH+k66lhXNaXb1E21GYH6xKldh/Safczr4MYzoPqZnqRsbvFA/xEf2KCWN9eei0RptNTtcrjB9M0ubY/3nYZqMhp5mYmpQF6SNOtDtsSIw+z87MMY4VdZhXtra2089EIn2PGjA+5Qgx1S/HMrk8pdfOkSOnzDRgzPzvy5SDI+aIDZzz21Lc1fHBmt77w6/1u1//Sm+/9Vv97f/yv+iXP/8Fp+ofMlMM+XY6A7311lv6wx9+pZu3PuGr2ZrufH5fa5v31escKrJx8jEZZFX1ixmpuihNLam6tKzVF6/p3CXitUx5KGSGTHlVoT6l+sJ55dNLitVplUVDAyuYXwI0Qa6I0jKCGhv9vvwrxMn+psrjNZ1sfar7n/1On733Sx1u3ZANOHUvpRLesajzdaWiojGpqdkF6uforq0iz1N/xLNeL1RvVBSxTQ0iFudlDmxWfpUyldiilGEwZqZo5INI4CAY3WRCPUo8FKQSJ3acKTHS4zKiYqjou8RoDqnI9PKMR6BtkU4Ylj7f0xtzztieV3RWJRG35Ud5mhm6sNQb0/DycOybBZRgqdQ5eHkk9QB6lKGTQKExok4vmsJ2qQFPAUxXkbntlICIgUAd78IYZH3p7fUcX0r4DRN4mwnI/A2zfogdb8dD6f+SGGkgKZ+4GxeBkt0JIwNfuEeD5HW+UDbKOFt2Nj4qToEvHh7xNgNEhqWyPNM0DZD2MmIeJHgce5eH/oB8KGDKSCRPeIyYUeptmRkvqx66nIXjocznTJgZk16QGZOeRqJ50w5Px4jYUYHZCRLFMxOLskyznCgvLK0oMJlLXmkIf6Y0lUJw/kEli9Jg0Ncmn8bnOZFfXFqSmKzkLVDB9eRxMs/cdso1ZcLPzCQQRSiuFKQHCW6PUm6WIvLJr2SyabGoHhwcaf/gEBzwCfpIJ60TtTjZuv3ZJzjp+wpioe331IaOzqYWIjo4wPFyUSenpvTCiy/glM+xsPZk5m2IEKR+mjJO4prNCTUnJlTnE3BEZ+lEnb53cNZ78HeHymVy7eox13g0XCcDDM2qhbaPDvXu559qr9OSNWvKp5rK6lW1OOn78ONP9N//D/8//c//9t/ql7/+tf7+F/+gn4Hf/OYt3b19i8X+V3r3rV/r/q0bqmCEU42qmvVc3ZN9/foffq7IjPzjH/1IlWpF3hnXWaTfOnuRLnHGEujTsGjY/2F8+HSZz2KY+0/jaa5LECxoDBuNm+hKRA8+LuVpWGI/pVwXDu+FmSnVDVKAF0kZoTCQnHACB68ImYLESWGTk85DiY3gFCfKk5WqmqCBnhu1CgyiShso7bRNvAkPYGYyc0gyPfVy2c6iZHziCC6jxxvIleX+zs6pZEPRabf0h9+/xUbvju7evYU9tzQYsJGL3pQ3OAZp8jxFjJtEkrQk7reRCiOQhscU9vrDN15RLSt1B/s77vQ1s7SqQzaeKxeuqh8z3bt/TxO8Ty++/AZ2N5nqmzkv+GOjSSewe+b7gYBProINx4cwHFuvUJJP82q327KAffiGHJ5uyzKTn7j6bqzhAAAQAElEQVTv7u7KT7Q7nKgz1KpUivRzlru3b+twf18uvRmV6I3zg7sckbS36xqLUCkh41mg86g+m7oSRz/HJFaWq3r9lTm9cJVx4nT63q27unsLR/iwpQMOGN55+2299dvf4ox3GUfq9nJtbR3rl//wW/3il7/Whx/f0t37+9pc3+HUe1u9kx3o9lWGFkCCWFUMk1J9XnXGZPX6ea1cXGSuqipkQZZVVOCwZ/UZ5fVpWaWp0ir0wOUNyVGWgsoUIx/zreSGie/rg7d/pXd+90u989Yv9dkHf9Dexm2OdNpSUYCaMr4G1vw39ZOzmltc1vTMtDrMia5XnyP9q1RknlxZmlPF68ivwCMDHrqGiaI5gWAmbgnpeHBHGc+H7y/mnC0/LSViZjIzejcMZUpXdP7km1nK8nazEFKcLMLHtZuqfskjDsttGMBoFBkFznwUHQb2BZJhvmvAxtHT0Lkn2V3+09xnj5Ssm27HTICjSmfbgLtF5HGMip8hiNA4CP649zM26u/7o3geQcPzEP+rosVYhpO6jwTgFuYjLp8cv6KNUpv7rF2SfOSWO+pOMoaXm8yDJ8BOS80p0sMjT0LqzGmhv7cGBwcB70/EkYijLtop3fNEQsiUWUhVkr6IeatjeDtkycyAxyL0TJgsbArkUX+V0+bpmXncXC+Hl1u6jIRDKabRFXAWfDH0ifnKlSvqMTH7p1Vvb0QyCjznLEbZcDNzvmchz5VfqQ9U4ybpNGJRGeqoxAE7PjmRO+ut45Z2tre1vbGuPU7WN+/eVmtvB0eqoH+SO9PHOPKRycrM0LMUs0yTs3OcnF/R5UtX4D+8zUzBJ27XR0b/CV0Oby/i3HZax7rHYn775g3t7+6oxydzz3cVpsFDWG4aEEgxItxD8SExJZWiu4CD16OJ+7tburu9qSNOoMoiY0HNVKlXVJ+sK6tkqjcbqnDaW1Sqylj0IhryryA//sH39NqLV1SEgQb9E3K7alZD2qj8b//h32tpaUGXr16W5b4YK/UbQ5PDoDYL8jD1z09n0anHdeZyWSPpR0EWdfVYyIn1fJdXcTypluvXZTsFjXjc5TfjCQLj5iAlC+mZ2Dldydg7PB7pZ1q0hqUy0wME4gBWtFCyhw2arNeVhxxbynHYJ9U+OZJwyHyT1KhU1MCZrddy1RuFsrwcOWsl+gaJS9TpRVuS8UdPvJKM3uFE4XUj9JHUEEk2nPc6DnsJ//MXL8p/znHj00/06UcfaH3trvyEvdfDseKNedCaCXL4nL2HPAWdxoU+6AoQBUX0Vs1Mr3JyOzPR0Oba/fRF7cKV68JIZTh/c/OLeu/dP6R3wePzy6s4krkG8Bl2I8L5AWD8tW6X+MsYjFsLDK7PUSEvZLw7CqXEhsp5VHmnPvzwQ+1sbXGq7LqKqrrDjsN5l03JCRtqQ/MOuqJozlXp8vqnoJNw1Tjta1ijmuvq+QX9+Lsv64ffua7VhbrW737O+HzIvLHPpkCMWaBOTUcnfW1vbfN1cFf+1bDXy9TtBm1vH7GZ2NPOXlv7hz2t39/R/vqWOrubfE3bZmzYOFoHeXLF2FCZzUj1WU0szWvx/KKajSrSR4WQqVJrKKs1FThZj6pgm7RNp0xKI21QSrkMR/6Qw4yy39YUX5C2+YJ3784trd+5o92tzfT1sn24C2mmvML8VJ1S0VxU3lxSdWpVk/MX1JhZ4IthVI/5rD/osLnowquuab5oFD4OMlRkEu3r0YvxojNQREpKQgKPEjz5fpQgytkkeprRWXjC06nwwcOzvI4xxghHQRyB4GvcmAb9hFeKyFuXmbem4XUmOswYPqmhmP4M0zCRqyvZIHW8fFzyvOF4fimZBx/UdY4jwP9BPjHS3ETO3Gf7cCZbELqc4yySSZ2u1nHeHzMc9Uhnw+dtPzxvha9K70ryTxyPwpX4VXl+s/VK2A1hRpgwVi1F3G7n0S2A7LGhufxjQPKMt8ksyB4CeUFy2zMzDS8PyRxNYw/yhvkm/kQvN/mntTEQT/RALqqHDo8Pwavng+EULBZuwUbagikAnsxRliDnb0P+Gl20KDOej0EgLwNBlPsLyALrcYd5fdqRtwsiGMZd2ii3Cy8OlinLK2pMTOjchUsyJm2pEBRwMPD4u+z3tYWjPMlEPDE5waELdaK3EnH4h3i4prc7zDEz2gmypGedXmaejy7IiSivhCKmalEk0VFKqNvr6/j4BBzrhDByulhyst7ZWtPB7Rti+VIlwETUq+RqZ9KAdL3ZVN+kWK9q/up1vfj9H6tSq6vd6qqTfnNrOMdVVes1hQxCFGRBCqCPc77jm4KNtXTSdXy4x0J/wiLbh2EJaAthx3ZKhkuvYCIMMtezMvSOMMmGAgUsnCFTdxC1f9LSztGxDtiI+Aaj0x3IJ1WjDxX6ELKMEQycwA90b+dY5y9e0XdeuqDZmYp6fHrvD9rKbSAotLnxmX73+5/pyrVzmp6bljv+AUHMgow/WQgjJzRTsFz4f/Sj1FB2JIcuAsn0tAv1uDk/DCqYmcyGIPnUO42reZsAynG6JI9kkokHhZF2omcBU6AP4jKzFM9wqgO6NPQs9GuGbiH3PpW8F2PIL8bJA9ctjCXaMuMhyczQSVCQyU2ggeOTqapaPqmFuQVVcOoazZomJhuKOEx53lejlqlWzZWz4eqXPfVR6ECJc3q4DCThaDJzwD2FHjcvOoMo/yN4OGwkqyAzH0Moq75RwJbrzQm98cZ3krN87/Zn6nePOKltqds+YU/RpXqfaoOkN+fj/U3vPTwM3RgW5YCAnOFNMySjMtotyHrh0kVdWFnW3u6e7q7tambpglSd0GFX2Ner+vTDj3Rw9z0VbGgvXriinI3onY37zAES+0BF+gmbdA8dDuyMuT6egRe6jhynceazOAayeNlT4RVHiK47uRZNB/snCnlFyoLyuhibjnzD5s7xzRuf64j3uN/r8l7SrazQ3t6e7ty6pSLPhCJUoqiIFmVB3peSMSjhFUEAsezDrwf/EvS1Ot/Qn3/3Bf3X33tJr03nOrx5T7/9z+/q43du6PiwowZj9tobr+mnf/3f6M/+L/8vrbz4I/kpda/bVZ+vdX02g91eyZeBoE4nI08axIH2UPidG3fR9T2F9XWFI74AILfKgOxVmdUVQ11FfUbnzl/UlUurqmaIRF0TF3KbyIDeeD9CNLpnGmopwCNTnjmfqF7Z0cTspOps0uiVSuXa3TvS2sa2trZ2pFZbymqyYk6DxlVlU68on/2Oytk3FRauK5uZUVn0VallmoDHLF9eFhdmZViFt2gm4hHoK1zUwx4CUvm/7BXoQSDu/xRngG8I4t2NwFlHHg4CbjOT2RCROSHCxzwfeF1/36kueaa+/uVsotswIhhMzUMQiAfkeLQFiuTzHkMjBmcI+ZVKiHjoIPqF276Q87iMh6mihmLERGpmpEEAHh+HxClQJJ1gSnKeykptl9m5OEgKkieCITstc9qn4bF8xo08oaLLcla2J5A9U3Z4Jqp/dURxNICEIX6h91/M+QLJ18hw7lHJiTZCOLmREIxu490xJjQpwwpcPMfYKMjSwCRPR3ER55luTztSYvTwCYvGuC0B5vKJwzEksWHwnE+vZeZPwVdc3nIcyuXZY2iYj8QKzG55XlFWVDW7sAyWFC1jsstk/IHJIzd10ZHLfHBwoM3NTa2srlK/kPxlNuc6ruJtP8A493lDWkQmqaRipH/+FyVbrRYL7SEL4GH6Ccz2+n11Tg7Ubx9D2FVQD+n7Mgaqxyf9/eNDySxtSpRlLJCTOnfxslZXz8lP6rc4ZWs0G0kfZiZDLyEL8rGKLMiH+3t8xr6h9Xu3038+0mKx7HZa8tN7KUn4yBhqdHkZUdeZ0xFaSkZXIQhU91aksjR1+yWbkYHavYFa3Z5anS7okSbOgn5C+pDNxWe37+s//uyXOulJSxcuKlSq6lBespGp4TTOTFa1tX5Xt298qmU+R09PTaiKk1cpCjmywPiaySwohCDvr9vfYDCQOzMRGU9hUhyB7Oe+zUxmluqZWYqbPRpK5PAY6sLbFtdpyMLq8o1BUdK3mSkY8hMa/ciyXEWey/sk50j+uE5ZlmxKBoyZWxKllInLgzECNpyQmYoCXuiyWhRqn7TVRvdes4eO+qCoskHFKkucwxj7qtcK1cnLQ0iyRUVKhxANmBmtPc992nsqRblmnEWJPU5gq71eT4sLC/L/KGtne4PN6x6OewubKkFEhlIlTrQ0kKwEzkOPXKYIUy+JI/HIUYaTV+C0XV2e43T9uvYOjvX52r4mVl7QBA77HU56X3v9B1pbv6MbNz9QBwfzwoWrWpif1+7umjbWb8OX9mHKXpS421CkbeRKT9KjkOAbv0vsRWiszzvUAT6/oQXFIE6r97CDUsGC1u/fU7/XQW8dGePIxyh99MH7Oj46kP+9FIPG+UTX0QilTCX5UZL/Z2dFeaLp0NaVmaA/f/VcctYXpxq6e+eufvP7d/X2R+ho80TH1tDUyjV9/8//a735Z3+jKy++pjfe/L5eeOkVbK2Aq3OM2OdAbl9d5oAu73OHce5wONLqlFrb3NHO9r4O2DyVrUOFvs93HQQZUL9UwCEviqZmZ+eZ2xbUqFewg54G/ZbEiXfEdgK6yaLJgCJVCbFYaobksNc4rPCfFlom5suaimou73OPk/+tzUPdvHlfbb5gwliWFbK8mqCirurUvCrNBVU5dQ+VKeWVBn2rql6va3l5XvVGJhnyqq9kAbRNRGbIcwaS6Stf3qdRfVjKzIaQh4/hOioPhCGMaWCSlPMY+ufIGs89qa/UM3P+RiwiDcGX3JHyCPlITaT8Trke+RqAaaoNr9HckARKDY3LEsEzPbwanFxjT6Q3CB7iTNorPJT3pNojWqdPeBLdKN/JR9FE7ukxxvnPGoZnJfxXR8fIYc/P3W2qJVt7NHRGZ/M8/WQwnE7sBA9ZliXenv0onCxZAwUG/IaLB0+BU1riaYmKp1t7in/FB42miQFhzDmTJpqYeTRFeIzjruMx3LEJPumC5tQ0c25DljGpQm8wGYMknJ0DYGGLYIPT5omJSU1PT8vMIBlDGsa8ti/QQ+ipl9d4hCDxJI8wjjg6p74vXjjs7daJepwkdnHG67k0ycIS+ZQrnPUQBgqhVEZ+yYnV+J+3azYnyMs1N7+g1157Pc2jfkKfFijaoTWlpiR50pjAe3wi3+TEcGPtHp+zt3V8fCD/nwPF4jfuoc5ckQUxAQcxptOVSDsAffoi53DbMcY9AGOZFaE7Gb4Z6VGvx9Fktz/gpCuqi8fj6MvU91W0qKmDc/8RC+ev3v1Yx/1MU3NLCnmhdEKHTnIcrkYRdIAj1zreU7NRTYt3tSiU49BmIdCqwXGILJAGiJ6cvBIZXE6XWmcvO5t4ctzJHGcpzB7JIWnGIxERjuLEkCtlDsNxRiq3Yd6wmKcBySzIxn+gywJpQpPIBXRkPBaDQV8l9hvFHydwZfOczwAAEABJREFUCmg9wIuRMeYBZFlQga4qlZyTzrY6fGEZMC7uuPcJc3TpPwFzXrBSBQe/Ua2qxsZIXDTp2cTO3N6e40zWF6OWRJE/YeJjMmZkkoxHk9P1PvaxvLyiA74s3fOfgZ0cauAnroy9O5+ij0ZlyDWGuMZxD4UVRFBaUAQUo4Kogg3I0lRdr1y9IP/JyOd3NxQml9RcuqybG3ta5AS3yKr6w+/+QTvb9zU5t6LFlXNUL/W73/2cU+012uzi6KFjYiWIQAniimcgORUZp7d5zB/eWcdp2iPPgCB5tZINi/+vtBnjyKvIuEtHfJEr0cve3i4NRzHU6K1HiLPM5v79995WZEPm9eGimCJJGI2ldt0GdFRRXwvNXK9fXtSPXjyvV85Nq+if6P6d2/rg05t698a6Pl3f12FZ0ez56/reT/9aF156U53QYEPel//rNDMzM8qYc/2dK2XIGBN8LugjR58+9Ai7zAN7nNDf39jV9s6eOod7UvuQPhwhZgf5y3SoJD9BD5mq1aAqJ9x95sRe5wSRuwqMiImL/ntoUbRojLmHkixTpV7VSbctYf/1ZlU59h/gN+AT5cFBR3exBf/7CrHTloWgDNkVMuhzBRz0+sSSao0V6i0oKybl81KFjez0TIPT9kIh9KhDw/LL/HEKQ8NGFrcQMQEBT8ufJ+I87GxlZ3wmPZZA5JlB6cAYCDS8nMIxTH21p42qjUPRWpS3kRA1ukblo2CU+YXgS4q/QC95DYdGl8cdoyT6xoBInAoyTJLzrLfXdDwrvdOdlcDTXwXOw+33q9R9njpMJc9D/s3TeifH+Oa5f1WOrv7nq5v6QJUUYjFfCM+UEf2K91Au5kANiPYYvT7weEabRSk5AvFnawAm6SUavhfjSckdPF9Eno3Hw1SRl64EzISyLIg5B+Zx1MrDtCI3hMCEmYEAbVBmxPOK5pdWmWCrTgG3klCUAwGUGwgHOMuipHV8zKJ8oKXlRVmeMbFG+WU8AuUOIyT5DHeAxkYg4A5mo9oeGjmAJsr+IJ2st46O+dwbtDQzqYyTwLJzrMPdTVU00NREVROcME9O1LS8NKsp4oo99Tip8r9k2mw0dOnSNV26eEnVopCf1tdrddSXgUCfQ2o7LaAslNvbW9re3tTO1iYL7KF6LGYDnD4fM0NTwjGSDyRSet4QJanR7WUAFSa+lrIDT2I2DI3QjDS5XnPgIek+YQ8MOBqMVkhZTQPj1CyvqZ/V9fvP1vSb9z5Rnzz/5zibjZqquSkbdOVO1/xUUzmyTlRzXb18QUuL86rkLJrwNjOZRhdxkfJTxxjpFd7N0B5RujRc0D3q0NOvU56QnY2T/MLtzTpNAgkzk5mJB7c9gDzu2aZA3N8316eIixwhsxE3KT2zkKnAkcgC40mORpe/Kz4+AzYk/s54d4ahl/DaOJ0RBlOXLxZZCJwO1mRZkDvIWxtb8v9zwOuEPNNJuy2ZKa+gU2jdMcxpV6MLVvJyjS7T6A91jDbMLJW4TCly+iDf6CkI9MXHJdBPo58TjUlNT83IKLt06ZLu3b2rjbX7irwbYqwjTqezySjP4A8nBUK4pdBkehAPEu9/SRuR0LyOBpqbqOvi6hJfsPZ1e21ToTmnpcsv6yYn6/WpWa2eu6iP3vuDDjbva25mSi+99h3Nrazo3sYdvfP7n7GXxZlUi2EZJBcx2RSyj1+ViOLHSHbmCZ25DCkTJAJAWkN4X8yIAz3hMvLpCnL0GMe2Msakl06sezp//pwajbr8n3P0U3SfyyL2kGW53nv3XR0e4ART39shoFV/PkBgo571jjVdRL1wfkE/efNlfeelK5riNNt/NvTJ5zf19oef6+Pbm7p/0FNHVV2+/rK+98M/0cqFKzrulto7avPVrK/9fdcT9gb7LvOT21iJknzucZtw+NwSeR97OOztftTWwYnWt3e0ef+uTvbXFAf7KuMxHJgpcO5Lp+Mw46R9pJCVbDSP2HAeqSy7UjCZAaid7zBgMIYRyaRqrSqni+ikyVxaFMY7UJeZvwPiwKKrzz6/gZ725TQaX/DtWyGrzKg6c0UTIK9OYwPk0W6D0/WFhYaKykDpa/aoXuqjInmSpdA0vCIpx1A/cZj51Oe45lOJRoXe7sDtzisBM1NAAqKEIgaepVE9/Yrw1ZCb/HL+CeQHYGYyM9okFCBuNgy93GHIYTbM0zNfBuVZkIS/EvSPdrlEX7dx53EWT+N3ls7jT6N9XFl4XOZ/yXucKh+X901qymT2AM7ZeJilp8fA8B7nBF6cBLKTY8Vopt9Ek37W29mbmfzPs9b5cjomNiYfM1PAcTAzPe4yM8qzBAuZHD6hNCYmtLC0rJDnEpLBTY+70gTNgrV2/z4ntZlOT9fNZDbCqKKNwqcHT6GiCJaj6qaSU812q60OTlK708LxDGrUKmq3jnBY7qSfqih21eC4vdGoaGKiorm5KS2vLLLgVNXipLxSqWpxcUkvv+qfoes6PjmW/7RncXERnQT6AIIR9/b6lO3r/r27uo9TdHR8pAHOUN+dIhZV4YpEwojeXV8p9PgIp4uuLzvk6UlXfFBgRqdl1DCxRp/CHXeWOZWUl8Y5mWUahIp6VtNnd7b13ic3JZz5hcVVTfIVoVHNVLCjDHxdWJmbVo6chv6uX72q8+dWVK/V5HYi+ip4RpksBJEpM9pmsXb5SxfigXgpZmaJxuzJYZDJYTak8bbOwoxyoLOQUnL40Fe6ggUF+pRlAfsslOOEheCSSPIxiAT0acBGbIA+yOUmk+fj7mazoQqbnT56lAXdvb+ue/fWFEKGmAGH64Bq6At+NEufI/lK0OgyQjMj7xHI5LceucwM/kE5bRRFoQxnM9AHh5kxdnXZKB1o9N133uYdOIHVsG35ZSajLAuZXCekZJaeKXSSMag1tDcjx0pNT01odWVZrZMWjtlNWW1C565c141bdxRwCC+z2f3gg0/02Se/U72o6NUX39Al/59WcYJ/+Ztfap8T91C2FXEQSziX6B2VK2KD/p4wAnry9fVLzIw+wod2+72+kt6yIHeII9kXLl/moGEZx/MYZ7aTaF1HbhN3ec8RmXsoqZnzGoJMBR416+v6Ql0/eOmiXr56XktLizphXvr0/o5+d3tP797Z1z131ENVc0vn9IMf/lAvXr0sYxPdOtxV+2gP7Ke/xHnMwYdvDPschPSA6yqirIjsDsQd3gjOK6kep0UHh102G/s62NnS0c46X/t20e2xZGwemf9K5qhut6eW/70e/9oSpJI5u8MmY3jSXspCoN+m04v2hnFTYEOfF7m6HExUq4UmJ5tqTtRV5euRFNTp9LW1ta3bd26qHNAmOiFb0Vw7ObLUJU0oVGbAJPyqykJQo5ZrZXlGjXrG5pfNhUlRWMiobSNtZsglYPDx8iH0HJeZSdwJevKFSoeF0JuZzEwBOQOhvtGLvjzEj5aNDAdBuslK4eMeTyt7HP1p3tkGTjMfjkBiZqnvRokZTwfx/3IPNRBQicYYZn3x6WPk+GLJl+ek3dhXrfyl7EeSe/AkWm/b8aTy0/wHTM6a9DB3yMBcUymaHp46fYNjSnnNx0OUR4Mc6MzlyTHOZA+jXjCMPfR0nSZHPUoeetp5lzbk73GvQNKDBEgpTNH0SGmmKM90On8vxpIngrMPJxinz8bHeQ+FTmBK/PwhOy0dx4Ztm0IWFLBAM+KWyVjQBX1jYkqT09NEg0oWVu+fyzaUNUIhrlJ5DceX05udnW35aXXBgu1tnIXrYgylmsPScV7U2ctTY3j+iPZMPc+NOAr+sxVf4Dztp5j+k5i7d25x0s8C2Gqp22urxLHyLtVwWGu1AtIBDsikZmfn5IuYsoqm5ldZZM/JnW/nW6kUqtWrKlik/Cg5C4F6wglqaWN9LTns+3t70PdZRHyBKSknZCzjGGnRGfdjHEJGud/y/qRsQ6UOEY5AkO5TBVGe6Amp46wJWNqUEM1S6Cdu/UEmhZrure/qk8/vqs83Bv/PmOZnpjTjiyxOe+/kQAuTNU7jtrS/u6GXXriqF65fVaNZU4Y9CHuICOAQvI3+G3l0VhEvwTdKFMt4PIqUSf6jdxwTUnAmKtiPMM410gC64W3D4KEneV7x0TwZf5QgrnHKQ0cWgrI8k/fHibx/Z8drwMZrMBgMa5oR+u2hQW7py8QUm78iN8a+VAiZdncPcJoGqlQqfG050t7uIWVeT3KVVYqcjVJG/WHe8GlK7I0U8LiZkWdknL1tlGe0FeSn+rIgb9dtwGxYPjE5icPT10SzqffeeVe3bt7AuT7G9gfJ1Myob0IeQnQQUtpkkojKQ3HFBH+W5EVVaGS+3tSlxWW+InW1ubOnYnpWy5ev6f7GttzhffXlV7TOhuXTjz/SgPft5Zde0ezcqozN4u/f+rXu3PhYRaCF0Rzi3B1CMoO/hw+AAKPbaXxsRslh4EY0BhLK4OsQ4RgpPSQfPxMf8o2+R+QImcntwOOt7kD7hyfaOzzQ0ckRfepK8KoyXwx6LRzQjgIOebAB4UAWujImwyAp8C7kvHnn5yf0/RdWtTxTVb3CV5ZOT5/d39I7Nzf19s1d3dntqKxO6OLVF/TdN7+rc4uzGrQP1efAoNvp6uTwMP2cpXe0qZnaQLtrn6nbPtZYPa4LmkNj/gQpwzRAF4MyU7srbK+n1tGJOsf7YFuheyDrHCgOTuhDV71eR502csDUTNhGW/2jbdrdUL+1rRJaP9wwWjH4eijiUpCFhvKskXRTFBU1sbNarapGg/kiZCo5oTo6jLp76x6HJP6zop5KY92wHBYBLkGymlRMoodJxUpdBt88SDNTDU02qwrYiJmJCvSbDnIbVEOEFNPoKb/MH0+HkzjGVEb9cVwPxfUc15CLUeNJoEiJvRPozOVph2fRPw8EYUz91vAal3sIuKFQgr70cqYRfT+J0MuHZZiBq3qIYRbPR1obyTUMKCPCEzpuIvaMUkH9zd4PuvEQ3wfZNsr3cAhD1oTHhnpCrh57BTNYjfBYCs90DY/h6WeEQXcWJL9wRwjG+ELhUzNMiD3Ek+jQYkRux5NIHuQbUYcHEb4gEE93lDtPojjxIim/XADPHCESRvIeCy9joogJXnkE6M1g7BhleWBGntdB/kcs24sTnCJFHnmYmRhYakMRNbwIh7IPp8OSVysamZAEh1OnJI9hjfT0VAI0EaTMJzzGdGYmsyFOSb3wNEHEALfZOJJJlsk4xZuem1PG5FzSd9Y4JlE0QJyZXsS4B4Rg0NHW5obanbYWFuepbrIABGjPuwchPaWKR8jXCBSn/JTU2eu0hEwbYVxfkEcN+j11aTMiXAmkklOmLd28dYMF+EARGXzq6ve6LCisaJwsZZlUxbGq5FVNNiZVDqKOO6apxcuKLC4DPkGfsOjNzEzjgBXyRSRyuhXM1G23tI6zfvPzz7S3u6MSWqNswImduV7E5SGyuEzSuA9IkfI8TS6Bk4mBjAnjPKcbAk5kDgUhLGwAABAASURBVG1E9FZ+QetBSZvOfwiYyVHKOAnNsqCMvoWiqpA3dPv+rt756JYOjtuq5BXN8NVkfnpSBQ5I52iLdFCvtavNtdtaXV3QK6+8oClOU3NW0sB75xKM4TowM7khRByVEtAot8kkBZ4Gkjikz94uYUKAAh4BGAQBmBcQelUzWvOCBH94wRfhJY4HJYkTSRtOEfBMbcBPzjiBGGQBHVnwdhzoGwH8HYzYj+vUHXbvW4RHpJ6DmvRbqsa2lpq5IpvAgnckyyrYU1Nzs/NaXFxQt9vFge+ofeLOnanIMtXrnETi3CQGztQ1ZYGk6fRCzoDCzUxmxiuGfWObTm7QZ3wVyDK3R9qW4ahJA/Qf4ONyzPKu1usNXbp0QZtbmzhnXUXsnYf8MngH6jl9gL+3lULitOgkchoLJi/LzdTMM12cmNb1mUXpsKWdrR2FySmtvvK69o7a9HOfTZ7/5dOWPvrgPUWc9fPnrml28bxCfVK37u3p/V//SnF/VyVOcWQjGWNwwZFEemAnETGHIPf0TmMyGhu57XvdVNOgGcIUyAE2hEiZA/k1uiJh9LElNPpnzhPF1tmQEygvplRtzqrHO9qPfXQ/UJ4FHG8czf6JqkWpzLqgp5B1ZaGlwPvD66ZMUReWpvWnP3hZ81OFZqfqqjC/3Li3ofd5927ttXUyyDW7dF6vvf6mfvSjH6lZKTRgw+w/SeuXYmO9lX5/fry/o/pgR3PZlg5uv4WeWjJDBhmSoy4XFkTgWa4S8RgMgvq9oOOjHnbXU5+vjYPDXdnRvsTJfdk9onIXHmiB0yQfg35/oD0/jb/3mTqbn6hs3WH8NsGhhG0bfFVGMTDAZDaLLc+qw0ZEMVe1WucwwyT0AFeVvmk4bmhr/Vib9+9o0NmnqmkQC0GldJkpFlX1mHcHfKExq8h1WM1zTU80VCkyWaBNMxmBUvtGVYNHSKGIiXJxOYmL6SHJ4e0JYEYdkGg9pNTMeIosA/ALJgbyIVBV0f9EnkCnl53GhtWMqk+HmdGO6ew15P8gZ9hF9ALTyDsqxjtk6MGG9ZzeqV0fCZ54IoYyJ/ugD2My74bnPQ1jWm/WMU6fDT3fzFKfzAhl8lt/pIvWkl24Hh7XpOsqAdnGcqUoFT1kxDWGpxMNZcOQiGc+AkuFX2zN+Xwx97/kPKcG7DnpH09uZgrA/AXS8DJz3o5h+mnPZ6NyDmcoiZqZzMwLvhGYwQvwfIjf4w1+SOUGLyaNPC+0wKlaXlROX32n8LopTBw9Jp0cHcn/wlGD05Z6vZZKJMq4NboS31F8HIwnkHH6y8MHDH1s3KnqcyJaxlItTtP9pzF7B/s65JNyjjN17fo1TU1PqeuOPU57Dwe7x2fhNsdRHRyryalpTtEbbDS6msHh8n4LuX3sJzhBCqPxNzMWqo729/e1ubGB47LFwnjMejJQWfblp/JKWmLCJPSnuCJyuYzRZ0zSfj8p7mUjnAkeaM1ZeF1HIqAo4rCJNobwjDGcIihjcQxga+9Qn9/d0uZBSyechPmXk4WFBRWos3N0oDz2pN6J7t/+XHM489evXcHxmFQlN+UMuGmAVnBAcXoCdbiZOOkl7ZflwBuj3GT2AK67x8HsERpsLdERUpJ4PevDEOZZ6tDkA9lkCmSELJOZSXKgNw0vHy/v04B+eTzlPijGkZPm56ZQeakqTktUUAfb8i8YV69e45TTfxeMbqjj7VRwQmrVQtVKASvPdxAd3d66mSGFiYfMCCX5OHv7CQz+2fR4Q+F6g5vqbAgcszMzauC0Hx3uy7lUaNPZGWPoGSEb9ZlML6cZhZApZJkynKYQTBkbg0qeq5FXtDw5o/npOe3yfm/wTlXnl3T15e9oa6elmzfv6cUXX1DrZFd/eOfnOthbw+ma0Atv/AhnfQZHTfrZ3/5P2t9aUzno8Z7EBHEZoIPeSYIIPONbgPdzBBHSkrztwHN6Zkr1Rl0+fzSZBxaWl3Xp0nm9/vILOrc4w5eFgXK8qawMyspiiAHhoKIsNkCuahZ1cXlS33/tspq1XBNsbGJW1+31Hb3/6R3tHHQVrdAF+L788svyf73ncG9P/k8NHhy19NGnN/TOex9oe2tbHU72j/e2lIVS25vr2t/bQUqkRW7XjI+/h48Dr6GYBhmLjvYOjnTIeJ0cHmlwfIjjfMRcdZDGIGdsi7xGn6Xjk5a2t7flBw+H+1s63LnHKfsuDvtRmgvExlS89wwSTSJHyFSr1diQdpRlFey5rgobk1SOfUXmBgsDTvbbuvHR53y5W1NWnihLPAbw4IaNsgobpKaKyoSyoq4sFKpxwHAe/TeqGfPKQGYG8RdvE3+eUPZF6odzwriePZz/LCmzr1DpWRiPaKLvOkZxbypkphCCPJ70q6g/7mWpbTOXweNA9scV4Z94a+GfuHx/RPHcOB3epBuJw+MOjxumY54A45DoN3Q7R6MFv8cs7QuRccYTQsRnDntCIdkjhsaLOIryXp7GIPD70bTnPSdgYWc6YlR3EIxuTxkUbn5GnhFHKuTPcfSmZmclJo5ILoXptvSM6cnKI1YC7e9uq318pAlObw16syHVkGj49JwErxqjoq8yoBwMhnHIyJUvTA6So9srDKPJecGRcmdqwAnRwOsOSvVwvnucKh3xWXmPk28/UffF5JBFa3/fF6sSMSMYqMMn4TaLVWApmZmeVcFiUbIwz+DsRPrpcZ8s8yI/lcXM1OEk3x329fv3dcin8z6bgAGOmocoAQFLEIegf2JsPUXGiE8p31gk0O+Iox2hi6PwAR1yUl7Sz5IwAq8T4ec8ne4U3gA8aADJ4wgi1ClpVlQUsorube3rxsaBdtsDHZx0lLMhW1yY13SzzifxXdVwPrbv39b7f/itphoVvXz9shZmJlXgQGQ49IGNSeDENiAv68moDaRC/0lO5IgOlzMNtITaHoYk8z9eQJhSlp4yM5mGl4fGIpZCsh4NyUq0FiUzk4krPQjT7QkAj6E4Hk8FPKLMTHkW0EGmjM6YBZlZgsxVxzsg4YLQv1GfSkLvZ6WSaXJyQpie6o0p9bGdfr+rmeQANtT2fzWGPD/97mEjIcvY+BTKQlAkv3SgQy8vCWGrdNEud4q6zB5xffb7fWyvozb27egQDnr+zkgBuf0L0eTktCaaU1o95z/pGiTaPDNlABL5ZTzoorIQ6HumDOfNbSBDD1kIykJQga1UcMIq2EajqKliBae/G9rgPWqurOilN76rVjdqc31Xr732hlqtY33y6Yfq9Y61tLSg177zPZV5XRNsfn/1C5z49VvSoCvvs+hUBCX27HqQdzzqGS97RrqHybxWAg/zgaX9iM5dD1NTk8kBHaDfKhuexvS0/O9xXD2/pBcvLOnK8qwaWaaKpIy5JsPOM2THJ1XNaqrCZGG6ptdeOo+DP6VqUagfazpqm27e3dX2QU+9sqrVC5fl/yb+Au/aycmxAnJ0Ol2t87Vi/7in2flFnTu3ipraGnSO0k/13nvvfe1s78ptJEIvYECjy0Yh3RHdUUS2PjJ2+YpxdNzSwcEx8zGbcxz2bqelPvNURPY0trW6Iu+Fy3DMuPpfiD052tHJwZoOcdo7x9scsO9LvUOGrJdaGsogBWwmBEu2Uq1WVakUKT7cEDK6nLb73w9Yu3Nfdz7/SD14ZSV9th7SY7O8UTJsLasqLyaUVRuyrEKZMQ81NDvVxDZpxyQzo3tEkJWIhimXxKHnv2DllQxOHj4elrKHLQxb9AzPPUX0nK+PIZsxV+fnOYAsM5PrWekiL4UPHpCcJsbxFH6R9JTumSKu61P9hFTF+To8kebbr9uGM/onAu/XWTyPWEPtPE+Nf7G0j1oEKk2G5B0m7sEZmLnqHF8sO0P2SNTbcDyS/Q0n3cB9snks21GhBwlOdLafp3Ev+GrwHjpOaz+UkJgXFEKWQEoSOvRMwqmpGVVrDQ0iE7HGlzMoKfXQ86JKHJRdTmpanMDVmcRZDbzgoW7DlZMTsr0a/ITT4nSR0Beb6HmUefg4lJQ7IqtT6XVYfPxkzE/MS+KRRbfNYnjIp/cuDg1rijrtVjoNH7CQGX3M8lwVNiGRU/YKC8+Fc+dZoC8q0t/0c4JmUy6P/6Shmn6+IDlvpEY/Qe1OR7tsBnb3dtUl3oePy0AlwQKyqIicCfJ4KTLIJ0hpwpHs5bgfiZ78FMbUnrfpiP5zCOhL4HIlvugoMRw9zIy2hxhlPRSU8C3RT5YxxvVJbRyXurW+p01O3Hf39tNp2WS9oivnVpLT3sAZPTnY0W9/+fcatA/1/ddf1vLcpGo484WVynDYLfYZy1KBlsKofSGjt+My0lUhEYDg7B2V8gLPVE5djS4jHL4DJuc5pBHtPAUjPiG4A5ArZ0xTPy1QaQRxRZPrT+jC5XQYcXfYazgclaJQcmRwVItKRXlCgUORy/kJ/owk70GZMDs/rSwP6uG4TkzMaWd3j3Tka9RCot/jBHWAPrrY5DEbw5KxDllwtagk32WJjIkjpZEFKdPt+nOUXk49j/fh43Bb72B33U6PjWeZdONVLWTJjrvdPie4y0mGPM9UrVbYVDBW6DnLMoUsEypTCJZoiiJXDrKQKQuB/IAOMxU5OgiFWidtNqYt9Xln5i5d0rXX39SO/yc599b14vUXOAHe1wcffEh4oNXV8zp/5QVNLaxqYWVFv/j53+sWDltWdiQ2euJyWb0/pevAtUGYxoTxofjxt5f5z2A8dOEfT/VQrpk9lB4nzDw/KmMs6rzf8zjQBXoq2RhbyCEzNqjTmqhKV5dndH15WpeW57TEpnVmoqKZRqG5yZoWp5uanWhqeb6p775+WZfPzaqODeVW09rGkaqNJS2uXtf88lW99uZP9Mpr39f0zLyWlpa1gm62mUM+/uwzKaumfx1m+fwlnPNtbdy9paXZSW1wILDHIYPry3XVxxkv0YHJ5L8WyehHsJDG3+04Yicl9jKgHz3CY8btwL+ksSnv8CVR6DmjbqS8wvw8NTWlqn8ZYn4Z8LXR57Ju5xgHf0sHO3d0uHNb3eNNxe6+2EXIL15d+Vhl6Mv59bDJKrzykKnIh7oTcvlPmHxePGHD8Nn7H2jz7qew2FFQV8KZV7qCglWVFw2FCnNuVpHXbdSrWuLdqmCfIXqLJv8jS0/qGJCCRpfJrWiUePbAOZ+l9rRDshE/f1c9TgOSaF4eywJyE/P4iFBf9YrwET2JMB/GnVP0R+pUyViVjGVMehhmj58+Tz7UPtU8zzGm+XqhUd217KEN7YwcA34nzdCmx/85w/V1Fs/bF9fQ89b5F0H/x+2EW9pZfDOtO8dvhtO3xIWJwcxkZkqTPZOimUkyBSaiLMtSqNEVmJjnF5dUqdZkFmRADp8p3MpFXSYVMXG33FE+3FPGvF3gAIxYPByMFEStUT4Z3O7MROdJ7tkwPiBMpZCehj6jlSxC7sT4aWOX03U/8V5fv6e1+/f4/HucTpT6vY6iy+i8mfj6OO4utveuoEoHAAAQAElEQVRpmtO0lZVVlfCJ9GuFEy7n6wtRn6PTKk4b1dLtk6a34f9qzHBjcqgBJ6oDTk8Ff+PUyFw69BKJRxbQVJGHmYmbmHOPisjB7YmU5xFyR/GHg3E9M5O4xeV6eRQlZY5H81OaOvL6jHfMqxoUTe0ed3V3bUubnPAd7uO08yl+0Glxqt7U4syM5jk9zsuePnj7d9rkxP27r7+iV1/0f54uU46z7iyj6LHzJZHipMtTkOk35YZuQ8iUkGzM44YNmszOAi54I4YOhQ6/iKjHXQHbdWTwPgW2G3JTyCTLaINwuOrAw/mb0mVmOKi5qpWqqjgfjhphzdOMf44TZvCVhUTP4MGmj2M+h+M+YMQzuUnduH1HdRy52dmZZE+HrRMnBSYfl5KNThoLHr75TTaPKNzwZfQxiOh2CAY4Z33eqT621Yd5P8X76vX66vfLBLdZKqa7ZFGfnp3W6vlz6mG3tUZNx5x6v/TiS8qQu6S+jftLDQumiJ5jKFV6aFGuo4CecmAy+el9m/aK5oSyyaZmLp7XS9/7nu7dX1N395DT54va2rqvm7c/UwiFVs69oInp85pcuqbmwnn98j/9b/r83d+qbB0gU1RJuzKeFj0GCOmz0KA8z0Hut3GbmQTMTHQ9NVfkmeb4GnJudUXHJyeIEVQiTxz0eZ1xLLstLc9O6PuvXdfLLy1zOn5RP/rhi/rrv/6hfvD963rh2qIurEykcG6mIkPvNih088aWPv3svu7zFWt67rze+M6Pdf3F13X+wlXNzc3jiN/RjU8/ST9DqRYVzS+e19zyJR0dHmvt3h0VjMcE47e+sSb/eV+fucVRYhcaXWamLGR66DLJbWygEn33dcwXxANOzk84ae9wki9sJHf9Y09GvEIbjWYjsfAN4N7BAQcRGzrYW9f+9j3tbNzli+l95tEdqd+GOWMnGkk1IrHIyDlE6JlBZpliyGUumw0o6Gp380D3bn+qbnsDoh4YKFIWiQX/bpE3VNYbMk7ZA/qoVnNNTxSq5E4hmaLMwOgnNR7PWGQcpkAbpq9y8RpqjC/Wp9VH2GIaymjX5xkEGlZBLqHvIeIw72s/vWH0yvrh80HJ+EvfFO9nEy4a/YfUWz0FYnncZRmWQvAt3N6G41tg/a2wxAK/Fb7/ApliQae98rjjNOMZIt+gWdB04jYKUxwJSMpB9PT29CkgTO/8aem3H0lt80KmlmJKycxDcjwMLFyEJStbXqtpdnFRBROpMTmaTOmi3EPzNDwin1p3tzc4ZdtRjpNkTGIlJ2oxTTZQMtsNnVQ6TBwvhkxefZLujHRZUMyMDLK93AOSBGmqgsyjCUxlqfqARcdPk7x+B2fdfz+/tnZP21sbOjnaV8kn+DjoKSKHXB74DnCE/J9qPDo6wpnvyX+fnlUrur++qWpzQhVOnUqc1IHXoX1jgpb3UWKRjzgxHT4ZH+joYF8D2nRHqGSBj0yu5RjIVdLvSHtK0ktDFjCkI8N8feFyO4CC/ERE1TisRo6NYkZco3gUJKdAK7TnvInRqj9H5VRiiMiDmNsnmEoW0pgedwba2G/r3m5HG4d97bb6auEYVOs1XbtyUS+/cFWTLOwfv/+ubnz2sS6eW9SrL13S1GQmWMjMEt8BDVCNJdXwCyJgcec28k3+R+kynkNEYV6iugwOY1BMWg8AsZkpkOMwQjOeDkkEYJgOJELwOLyDFDKTp1OYSf6X2CyFIl/KKHfk1CmKoGolV7XIEiqEhZcHiSq077o0eR8xLPlXBnf26KlCXmBdpo2tTTUm6thUXe12T4dHpbqWqQOH9qCi407Q/klfB5x8MlRKFzYj7CWCcgS30QHOn4clDUZAA9ifyf8EnnnIlOFwWghoTwrIusKprTuE586fVx1b7mGXfpqLb6RmyFQrxUbLaJYeWZDMFK1MEKF89Fwe0MdBK2qmmbkJnMk5XX3xur77ve/q3t17OsIJnFtY0J37d3Xr9i3eo76mZxY0M7uqufkrunLpiv7+P/17vf/ObzTondA93sHE3y2WZoed8cgD6OwVSAAnH4McaZwYhynzC49T3X6hhIxR1YL+ZxDOzk5pcnpCB8wHnXZf7YN1neyu6fioJf/tfp8vGdu76wpZS9Ozma5cXdLly4t66cWLvAcX9MbLF7Q6P8PXRem4bfro5rY+vLerHWtqN+ZavHxNL77+huY4xT/a39Jbv/w73fz0o/R78RgKTSxd1uTiBe3un+jGJx+rf3Kg5cUZra3d1+7envrYRJ85y1Gm/tMHbrMgM5N5HAzvKKcZ8PVrQN96bOyOW12c/q7cIfd5yuAXsa2S8kqtqnqd023l4uOo9vc72lw71u5GWyfEW8xxx9trOtq6pe7RPZV95FFfMctkyN7nS47LJaTILOe9qSrLKqSCxDMi74B5sNvp687Nm9paWxM7CUpKRYsqzVQqk0JDsTKryEm70nxbqlqJqtdypTGHTsDMFLBzM/NkKtLoMkViYxB9yn2WyuMPkxpJB4Hf6EmOUdxLzPzpGY+Dc3wUj6N7Wt4D/iXvonN7GvU3XRY11OYDvjFF40M69jxHKvrKD+dwCro9jiOCxvA8Pe8Fr7P1WYb0NDwv+7P0bu1n0//q4677JyvB1RUYm6dTDev70LNqMU08eNs9zzGk+KpP55AMwhm4KIAbuZSg0XU276G4MxjRfOsBE46Zycxo6gFKJqY+EyxTsgZMyo6p+TktnlthIg7pM2xIclKHWw6FpEr/Gcr+7pb6nEoZ+j063NUxE36PlSDiOLgj6RPfMKRZ+DBnK302bZ2wqLQULMhFQgw4QDAke/hFE9MGi07pExmhLwh9+Pc4iWy3T1hoD3ESOhp0j8UDP6QvPAaaLgkGGvhihQm0211F6k9PTmrAZmFrd1+N6RkpQwba6HFy3nNad4hChlyez3rTbulkf1dtFniXfUC7gj4meVy2SDtDRDrioBsy/niY4PnUSfFHH95t5BM0TjKsN3y6BGamgIOZYBpxpVKifxB6uwnQiDoOt08zY3keqIpzVmWMq41pdfNJbbYrunMYCU17nZ52Gbu9vR1ODy/pT378Qy0vLer+vdv6+KMP9PLLV/Xnf/5DLS3MqtmoyhB0gFPZp/k+YRKFsMSWvB9Jbqh8vAPtZ45gjLehblOB4+nICROQy9OVPOeULVeVRbyCU+woiBeMhyMndBTQD/UBP3jneVCeG7yjssyhlOagXJWKgTBEEXAMMtVx1OtFrgYne/VqIUfDQ/JzhDYcIO+j4C2uyGauUUiTE3VOugeq1uo6wbGLlM/MzqrAhnY293TSytRW0PHAdNAOunXvWB99vqaNnX00phG7UoK/23OJzgaDiI2WIMr1aJYx3ply73deQR+FKnSkxheAOu0WlYoyZM/B8spSsr0KX8M2NjfTX4AtaXtualZTWUUNC6parixUFEIOgjKTAtIY9mveICix+wabtGoz19KFRf3wT36gOcb/97/5nUremyptv3vjE93eXFetWte51YuqVJtaWD6PbXxXv/y7/6jbH/9GHK1rwOa3NPoYBnQYA6Etmbii/KR0CCM+AtLYCIiSdDAMXR/PBtFGsn2vqDMXac/3fjboQw27WVleVOn5tNnDYe/s3cdhv49eCmUxaHt7S7fW7+ujTz7Q3bufq1YPnIhP6yJ6ubA6p6mK1D04Yd6J2jgw3WWTZgsXtfrdn+rVn/655i+d1/rWPb379q/00Tu/0v765+kvleaM4dzSquo47L5h/vTTz3S0s6Fq6HMgsK3tvV31mddcen+3MAuVbh+ME9OWIg+HQYCJKmB7kURk5hxQlhx21H5y0tPhYQtbbPF1pqNAuYESm7M8U42vSJlVmSoLHR9FHeyajvcKDtQLVSK2xzy6v/ap1u++zQb0tnpli5kjspGI6rQ6MsuU51X4NNSoTahaVBUsoD9vBTra8r/of7B/pDuf31Frb18IL3fWB9CVIIaarLIAJmQ5dsk7W6/nmpiEV2bQ00kRAn/PM94vzxHj5oVuQx4muDIYf6UwUT3+4exGJZFwCKOmI3ESzaHzUhF9WpmSlBOe1h3W0uk1Tj8uPCV65oiZKcNGQwgiqj/eddrB1F9v11TKPPWQXof9fCjLiZ8Rw9romuaig3qeR+AtncLTXwXOK+EM75SG2RdCaMj+Snf4SrX+xVf6ptXCkPlC4tbmSObx9ZUI12+I09eX5UkcQjCZjRHSBGtmvDlSWrzohDGRZlmuialp+UlM4gVNAAqijyZTJo9FnNuT40MdHOwJXwkHuMXn1HXtbK3htO+xGHQkJj2NJlgqnd5tHPrj42Mm/VwWbJSPAMT86S8yUybTRaRNySfP0nlR7ncsB+rBI20KiHs7JZ//I06Hxwec/Lt88sWPcl/MQpapw+m4zFSt17XPiWGbtJ8aioXspHXEZ+FdCXEG1CFQRHZv++jwgAXwQC36O+h3aKIvpUW0VEld118SVH55DzwEzoQgOh/CJ99ex/GAwszkk3Yeggpkd3g8Q8CMxvyk0H/rGZBjiMjmKlJasm6V8n+JwpFh5x66mmGp8WWGcCHqsNXW+va+dvaOdXjSUYuNzM3bN7W4NKUf/eSNtID6//741m/f1+rSVf2bP/mJVhdxWvis7usq7GnPuUZ0goOGY+v6i8iVmqDhLGTK6IMjZ3EucFw8HKPA8RwiU14EnPlwGhYY1xAZ+Y8AnkWA1iR8dRW0VWRBBYIlBBF3xFFIHMJUNqYhrFJvjFoeVEeeSpDc0QnoOmCJxlebyVqGg1LVwfEJNlTVFl+XJqcmtLS0hLy5tna2sYeoXq+PrfXUane0vY9u9w/U6Q3gotMLk0BfnoyKJErs28MxgvcrzzXUS6GiQjwhIw6KTN72Ik61nxR/duOmPvjoQ1UqhQzZF1eWVWcjYTjXWaWiAl4V5aqU1B0EFZhwPpDy0lTFgTt/8YpWLryga6/8RG/86K91b7ult37/nipsBI5PTnTnzh2ctyOc1yYnx6sqLdMSbVy5cl5/+7/+j3rnnbf4wtBW399Dnb2wC5VkjOHpMcj+I9xGGwEdG/NDFV1cvHw5OZ+onDkLR3m7p1pzQVNzkwp8ktg74n0/GiiWUwo2zSl0V5tbW1rfWdPG9n3tbu+qiw6tMaPK/AVdeP0nevNP/1LXLqxq4+Zn+vt/+z/o09/8R7XuvKvu9k3eS/hPzmjh/DXNzi+rs3NbNz96m5Ptu4rdAzXyvvrdQ6Tsgjh0jnl/BiMk2yjLZFtuH2b0iBtieXR4cl3iWANO5lvdno6O2zrGTlscjBg2XAm5IqfvgruiKbIbcDttQ+vzYpe5sNfr0UapkGXYZtTx0bECc2HOl5fYOlSLQ4uMBivVBnbRUI2QVwcdRYVQyhKM0Tb001OLjcM6X2e21j9R7LXh5XxzxI7yn2UFxqKoNxWwv8A712ROmebLR8Ya7XNWBnMo5RNMlgVC7tTvSL9TRM9zRYjpund/CNLj28tO+27rGAAAEABJREFU4+h6gB4jPRnnmWwcJXTqktDhcaLfwG2w8laykKHPAEdPEfyRbpoX08FQNzSddJXapsSFE2FKf/MPb+ub5/rtcfTR+fa4/7PibJgFMCzG7xTa6evyRbsxJhfgfUz2NIp7+klwOseTyr9GvrN1OAuXxOHxJ8HLza11XOkRQjOneCRzlHzm4KksKKR91rOkxyKvanXlnES7UV4mJnGJQVGEzoSpcvf9FIbTdf9Zy8zEpCohqHW0zwK4pt2t+zjtu+rhVKfFJoqLB+z8M+0hDoz/Sy1ZCIqcIKUGKPZ4gk+W5EfCkkW2ZNFQhICJ1AVxnl0WmBLnYH9vD4mYWnGoeuS5s+75cfTTmJLT8BLH3U/Zu34iCl9fqDa3dlQUNWXVikQb7VZLezhXgcmy9FmLvvvi2KN+lxPGo4MDnbAA9lngxEIakSmWpUrgYXQF0Uu/vZ5DyJzKCQ1+XvYFUOa0DqNwiMgaFVO/cnRUyTNV8yB3Jh2u68Iip4ElLlhMyJCJJTnFPQykA7zNgWwpJO768zbIklwmy9XqldrYPcK5PCY80PrGjt5+9x1lOLcvvHBNU1NTuvH5Lf3yZ/+g5blZvXz1sq5eWNbcVEMcXrOFKyU2Lq6HEr24vkvGLvUJO/JmxOXRLARlLMQO71tO/LGws3SmPOghZPTfT8KH4bCsgFcNXdUgdrjOqvTBQ0/XKHsQD+jUVM1MlUwqghIqzsPz4OH8g9BxEGMx0PzsNE5KXW4/tVpNR0eHmp6a1Pz8gkpsaIeTWXdYe70BzmuXE84TTuFbOIelMDs08MXbdfQozEyB/gd05Q57pZJjq5l8M5PTH3dm/IQxpz+zOOULCwuampzS0eGxqtjz3v6Oqs26Fi5d0ezFi8qbTVWKijLLFDhBVj/Iylz1Gv2ZmNfK5Vf00hs/1g9+/Oe6sHxRv/vFr/XJO++jl1wHvKv31+4nc5nEDpZWVzVA96+8/qquXrug//S//3u98/Yv2KAfq+wPsAM94TKZGWVjEH3qPaY7Gz61whcKIzlJt4zhwH/WwfxwefW8lvg6ECp1xsS0t72pE97vyXPXNTV3RRevvK5zl6/o3NUVXbt+SSsrKzrG+b13d0f37h1pa980qC9r9sKLWr5wRUvzs6rGtnZuf6yP3vqZPnvnt9q687n6x7s6wMGP2MX0zKIuXn1Ji8ur6HNXn3/wB77YrSsrjzVRLXVxdVovXV3W/EyNccrY9CAtuix5h5he5HPI8FDAe0SnvnBHppqInUV1+eTlU9SJ/yzmqMU8fMTYdHl3AtNcD7pSblc+oCccmhyfHKvLAceAuTS1Q7s0qIjB+hedSpDy/lFC52BblbxQntVBw195bO4AfvDMBrDsMcbEGefIWkHXdXRwqO07n6p3tKeMoeQ+ld5CpoANK/MQG68WmsRpr1YzsoKChSFtjPAFtCBgMg9kZrIhhYYRUtzyK/rjMSAf81UCxWNyotykkFsathtTXNAO9eu5Jg2b0uMv2CNhEu+h8PHUw9zEM3pNT9MWNemaHPJCz/6WEGnAu+kg+lArpzqKSjoY9oq4vvxysR1fTgnFMxNC+0/kdlv4JyLKP7YYPnrmJiuNLNaVY+b5StfDMU85ElUqHxoWVjZKPRyMac/SP0zxdVJnW/WWxngcz1RGBdPwz5NoHpf/rHn+ItIE+nykhnnaHyazTKZMEeJaranJ6Wllea5Avi8UJc6f85Av9kJvZVfHOOf3797WCacw05MTunRuRQ0ci5ODHW3ev6sNPikfHuyxSPQVgqnPQuD/Tvr29ra2NrfkzrULFVmU+iwW7oD7z00SSPsC4k526bM+7WuEEufbHW93sDc3N/lkfRdZDtXlpDhgI245gQU6sOD46VBG3BB+gBPlLAoclxafde/evc9pYV0li/j+/p52dndYTPflMpnRR8GJ1bLPYnbCCaP/E5GdTotFioUJmQcOytMiB+OIw+qV3UEoaTt6HsxijHLoCReiUU4hEZfToBf1M9rPQlCB41gtcjlqhAmex0JXI6zjadY5ba17yOpaB9VcjOYAlIxWlJAzIE+Ad9CAPMHdEZQVVWWclJWhor3jjvYO2trYOdStO/f0zrvvKYRMl3D6VpYXcdo/0W9/9QvNNKs4GrlevHoRh2UqObolY1ayuSkZZ/+i4WPqOvK+j2EWZGbKskx5FpQHo+4w9HjmZTJl2GFAd3wAwMEU8pbA5R5Q+gA5J3HVzFTJg6qgVmRy1Cu56tWc0/BCTZwAR4N0yiNdd9QKNQgdTZzcJukx6sQblFXRaYb9ZOjM25qdxElxXVom70OHE/SlxSXNzMwo2QjOSR979fH3jV6708bu+8isRG+WSTI9fA3TgbF25IxrnuecouecYhZKzjo7igxHXfR3wLs3GHRUFCbfTE1MTBAvdG71nFaWV+Sn/Vs764rI/oO/+Cv9n/8f/0+9+t3vS+g6C7lCVlFWaWh2YUWXrr2sH/70L/Xnf/N/0+LqJRzv9/XWz3+hDifIM5UKTuWe9vd2NcUXt9Vzq5pjY3Lcbuunf/UXmlmY0f/4P/33ev/d3zBeJ4jWTWNlZg93L6U8zxFkNoTkaX3J5TRjfAnp44qxI88usX1hJ4tzc/rBm+gir6GfmpRlqCWq1pyS8knlU5e0dOlVvfbmd/TKd67r+guX6PMs/Z/R3Ow5dPuCLl75nioz57Vz3NONGzf07q9/pvd/+be6++4vdbx5Uz0c9RYn9HsHR8prU1q+/LKuv/YDrZy/qDu3buqjd3+v1sGuwuBE9UpfV87PI9ML+tH3XtQrL5xn49VAMwEY84Lx7kZ/fYnHBB7eJeQ2ub2YmcwCViql925g6gP/LXu30+MQ5Vidk5aM98kRsV9zevbYJ+R3ex34D9J87IcRJfbrdn3MZjRgM1b2lOGwq7VH3/ZUrVSV5S5jRSfHLebMPWQZKE8Oe1d+0p4XucwyMSWo53+vY+OujjbvSmWbYYgjSeijyx4CaclCRt1M9UZddd5H0/Aah95v83GMUqDIxjCTGZCRM7qJeis+74xyUkD2KdU4nubcM6VMkSml01Y8WZKKyOfx6I+nws3OqcZ4KvGo0MfG0igiOUJwe5dHpd9WYDC2pH+XlcTpPdbLaUjJkJrIM95e9xlJ/9mRuQ3+sxP6WxfYLf9bb+RfSQO8kT6BDSeCUhGn0HsefFIm4pN/luWanZ1Ts8nilVeU/HNeZ39RIWGyIwaDfutIe3ub2tze4FRHmp2Z0sULS1qYm2Eh6usI53fj3h3575+3oTk+PtLx8YG2dza1tnZP/s8julMjLuZaubN+yALh/ybw/v6+Dg8P1cHZ6fGJdui0l/JF1+X3dLvd0g4nY1sb6+rwyXcLx72NI+Hlw35FZbxROY8iz1Ut3FEqlRPWGw2tbWxonxPzgsVnY3Md2Q75fHusI9r1Ns17aiwk6MwdsN3dbcqPNMAhjUyqjhIHPbKAeHsJ6CUCusQdlaLU9zxSMjPyH3NDI3TsNONSM1PAwSiS8xZwSIsRhn2p0I8CB7WKc17DmWvWMk01Ck2PMOkOJzQUKZ3EmzcCcPjEZUEKwIBMCkQyxjsrauryzh2yoTk4KrWxcaTNjT01GjVdv35eVy4v6uan7+n3v/mlDF1Mc4p7+eL59Lt2lyO4btDJgJW6BwZsrgY4AK4DM6MdgJOUgYKTuqIolOc58LDA8cyVMWaB4bLg8g4kA/B1HYnQcJ4dgb746XoKoU39JMxBkRmnwyBIHi/gV+DwJlDmIaqVhxUcW5e9XikecuAbrsNqoRo6tthTHkpNTzZwUo4ZW8MZ6SvA69Kli5SFZDttvuAYCqWrMjPRYckCyEhnisQdFJDHbUr9LRCw4m3VKqrVqmAY1uuE9QInZohGs1CjWVFzAkxWtLA0T1lDB7w7OTx+8id/ktoo4NGXaXphSRMz85o/d0Gzy8uqT09p9epVvfHjH+unf/03+jd//Ve6cHFVn33we/3iP/w7nWyvqxYKZQrq8tWlWpuknNPm8xfoRi4f07/8q79Kv/H+//x//9/a3dlQzvjkWUmNAS06sGSM38fc3wsp6h/zCrl/bzJV0cn588taubCiNjJlzQll9bp8PBr1Zcmaah9u44De97N43vWCuYX3oVWI6UZ7e3u6+fkHevu3/1nv4KB/8tbf686Hb6u9v6VBh/ntcEfbm2va3d1TWTQ1f/UNvfaX/3dd+cHfqF+b1Vu/+rnufPQHDY53ONHvqQXT6WauFy+varqei6HW7FRNDSJFpcKGrSIzEw+5HpM+USWqFbkp38wUfP4GSmVRTtfHKR8wvw8I3QHvMpf6OBQhk8HA4NDnwKHL++n6qdZq5AS+CrX4anSQfurV7pyoguPMayO1j3SyeU/dk0PyqhIbPrOMObojXknGXjIihuaM99JlCnmhPgtIt8N6sLmjzXufqzxZh64tYWExVhDZFOirZYF4lNGPGulG3eWJEjxlRplSv8j4o9yoiAaHTZkZIgwhmb7Ny7k7UhtJiBT7Z/r4ly12eP7u+dACFlglQyLuoacfhf5xr5FkLh0vwnBS8YlliJTFCzkMR2+n8NCYXErq+Is7lN+VZObcPP2AzzAlPdRtMqGQ136Qbz4FkHdaAtVj7nETFJmdScDMZSb7odtJzJzOZDaC7CGaswkzk5kjpBDJKYa5ibSGV3KyhtHTZ6pj0Jh4cNtTQWGaTGmFJuDPTURDlARkcBs5ZqaQZZqamWVxayqwcIsJV6LU70QXWch6OuYEyR3xfr+r6blZNRcuKUytamFlWfV6UNnaUWfrtu7d+Fg3P/tY9+/eSIvZxtpdHO0NxbKvGg5KWQ7SpO9O+vraum7fvq31tTUd4UxHygaDHo4RYGEZ4PgNCCNhD+d8f3dX3W6bPvD5mFPwVCaSDharHGdqfmYKZz0oIx5ps1qtym1hY2tLBXEz09H6lmr9Up09Fio2AEM+qbOY4ABH/YRF7HDYlqJYU9DIOKQx8oatBhKmSANDkAubELz9jDIpUDPQZgI55mnClE+cKDeV4JlogilYUOYhMCCuQOj9c4ezWjEczUyTjVyzOHHzk1XNThSaaVY0hdNZx2vHJ5U7t0hHKwZcfofkC3Jmoh2ThaDAQhuzilrdQofHgU1Wi5M7aXKioXPnFvXSi1c5dd3Wh++/o230NVmr6PzyvC6dW0400cfInXbGz0/5+jgGA8Yskofoqe0sBGVZpjwjzAkdxD1dpDh50OQIRlcVLFKvJBT9sITcjDQInkeZh2BIL+hFOaE5LKVNkjkvAHsZ9FkIKvJclSJXURScIFZUp0+NakVNwjrKC9gOAc4xesH2mmxo292OlpaWtAx6nGQepZ8WdBJ/nV4Z6SFCyJWBEDIF2szov7dXMD5VUK9majYqmmzWNDVR1/RUDTQ0M9PULBujxXpd56amdW5yRov1Ca00ZjRPfJMNp78Hd9kgv/veO9rAOXrjOz/QCy+9Kv97GgyheZUAABAASURBVNu8J5VaTS+9/rr+/G/+Wn+Bo/7m93+kMmT65a/e0m9/97burW2mdAfb7aDAKnPAuavX9Mobb2h2fkFHnKTOzc3rpVde1q9/9Q/6D//+f9HR3l76OuXv1aDXl7/LGD9GX8qYZQ0bFleMZDlIE/AkTb6gegCdXmYmM4cIH4XnPx7iMhuX0RIbtz72Q5f4ypLp8lxDCwvT2tzb1yCb0dT8NU3MXJTldey7r/bmbX38+5/p808+0p0bt8Adff75h7p56xPdufO5bt78TOv37mmfL4QB225iH1UTetjX4dYBTnup5uS0rr7won7wox/pBz/8kXJkePd3v9Av/tO/1fr9++r2oe9KbZQyXQz0+sqUzi/OYBemLjbkBwIZNlItKuSFBJrQUJcl6nXEpEMzU8iCAuOYhaA8z1TCt8/7NwAdNo89xsUPII45iCg5SS+yoEG7C7+gGOBKvYJ+1BtNZVkmP1nf3tlmQ7ahWi1gj0FmLZUn29pbv8uXgWNGti6prrJvzI2HrNHIQ7slc6jxnotNgpDQQkYbQV1O+w+PovbWbqu18bkCJ/a8CYplgE8mxUnl2ZRK5myq8Q4O3wPh/Au+Q0Bq0NNnf3+VlMLD84YJJwAPbiPfjOcYngYPKIYxtw+sBTl40p6ZUUCf6KkS4rAW+WZG3ORyitgYTnEWcqapXOkyo84IXnSKVDp8DOszLqKfKYs6Z3ikrEceZtBwu7SPFD0m6XwdXmEEqFwWS3qMpIY3pXJ4yozYGOQaSPn+APYkjNidLYc01U55lBvwPBGmPBJPC50Okqfep/WfhSc0T2X2lELX5FOKHy06FYuCM3HX/gOVPFxG6h/zHkv5eBmMsYACBfoJgNOkHBZ5H1RKyDJ65iA6uiEfvTzDDE+PwUyiU+jhyw18iIfzn5iycTPO/TFUbtBkjwJi3NTh+ZTbCYDfZyB6meRGI3rkguw052z8NNMjLkSCnBOPIeXwKS764Er1yYk2PEpmajLPCtUnmjJO2qVc8hfZxEUdnka812trb2+HU/ADFZxKTs3MyRqz6oWmKs2mrlxd1co8E/rRto74NL/Np9DN9dssWLe0sXYHZ2+LxelEHU5w9va2dffObRbDz1kUb2t/fw/HuMPiweiXLE79ARuEvvq+8HR76bOt/4dIe3ym73Jq1OeUt5cWpm6io0syFiF3/CYadZ1bWVKzXhOriyKLbK1WVRv6k3ZLc/PzyNFRbLVZfoL2OHX3jYIvdH4yNYi0y8Lnv/E8YoPS6bQEE7GyEJTiAVwvDpTjgb9/KRymnU90oVJeTOOBClMongHITCYlpEFIAwIt9TzqZSW6KJG/ZEH0uPMM1MvzkDYkDRbXSU7p/KRujtPXhcm65iZqmgHTzZom0UGNsfI6JqW2qC5vPyfDnVFYKQvksNAqFCqtpnY31+busd5972PdvXdfdFiVSkUXL15QUWT66IP3dbC7Jf+pyOLslFaXFzUzM534RxbgPvL2fQzRo8sOA+5Iu1IwosDMoLeU9rwcJyvHsSgQKM8zeZhREBKdcNaDCmTMLGOhN+XBlFEngCwE4kEBjhm2G0YwMxllQxA3KZDOMmiBzOQIxPMip81cFdquVXK5LJGNYx3bKUi3cNirtYaOjo509coV7Kuhkk1Jp9vlBLqnSJ/dqWAE4RmAwTooy3O5g15hU1CpFKrjRDcbNU01G8lBn5lqam5qQgszk5qbntB0s05ZRRO1ghPYqmac3nJNFlWtzC7opUvXoZ3T+++9r431dcyyr08//RQnf05Xrr2s6ek5+f9k6TY0jaN/4eIltXmPPv7kM/3+D2/r5o07OuFLyu7ekfaPcMpCoamFRc2uruj6669p8fw5bfGlbGtnV8srq/Av9bO/+3u99/Y7Ojk8wPEaSN5XxtksYLrm5iF/ECMc3f5OEI0JPL3QQVpe5tA4wzM9Poanx3hc3rhMMvNypctPzUvSg2DkR11cmtV3+ULU5yT84KStan1eRX1JM7MXNbtwTocHu7rJV4aTrTvqM77+M46KZWo2K5qcRvezTc3NzWhmZkbTkzPyedJ/TnJycoI95lpeXMUWXtCrr31HV65c0eHenn7z8/+s3/38f9f23Y+YY7YYi0MdnXD4oELVRlVXlqf10uqs6rx8XU6ht7YPtL6xq1arpaRDVxV94JYpMt2UKlkP/d2nSKLA7TnQxxCwryyTp0vmDX/njpHt5KSlAe/fEeN1sLOjyBdLny9L+A2gc+R5rgo2KVPi326faApbvHDpHBvwimyAbXQOtYcj32r3FYopKRYcpPR1dLgrMTflIU8b3YrbAe96BIbhZUwuA4TFvHTIV8qDtVvS0b6MuYxiKQbAZiFMSCLOMyNo1CsKhFIpRCXX5PIlSCkwno6UOrUh0+n1SNRIc58WPxxBSPThuvV8ooro2ut4WkRM/icJRZmLZRQ9QKTcIcIhdHo9oDrNSt2KnqQwhdSLSQdkpLiHTvAMGDJ4CiG8nMYBb40Q6ZfSRXkKRw/oPMcInTTFKTIjxk30odvpHsWY4Gz+aR6RL7Dxtr4M1Hvqfaa+8z/b9uPiT+X1JYVDS/gSon89xWPNu9pHL0ccxv/16OAb7ikq9UkoMhu5M5VC4v5CKj0MZ6zKyUqTZJYQ/QWlbKj5SGyA89zW/i6ONSdCNRyX+fklVat1ucPii+Tc7LzOnzuv2elp9drHOtrd1N7Wmvw/5Dgk3mbCPt7f1vpdTrE4tbp981NOatdY0PbV4xTImyzygkkxMqlFDXAK+v0+ZSx2hAecvm9vbnLKf6iTo0McpwO1Od3scOLZBe5wO33hCxkcPDQmfl8AqtWK2u5Y4WDNzs/p6PgIijL9Szf+U52SheYYR6ykzW6ni0Pflf/Uxn/C06KNki8KfgpWQley6Ai+gkOUVKJLh+uVJLlSZDFz+Utox/lCi2YmM9MXLmck8inzqPPz+gPkHXCClUJWwBhNRod8sa3iYCbgYNaLTPU8aLIS5A77LA77DA771EQDx7LGwpzLTCyGhtMR5CfXAT1lIAcZhVkIspBJWVDJgluSXt/e1Yef3Ob09kjtHkVFHcfkanJiPvrwPexhRzO0MY+zfg6Hb2pqknZM3mfvQ0QPjrP9NRlyBAUzEZX8QVTMrKl52s8zU0aY4Yx4Xz0MIaNOpixQFxgINowHj4MM+iwLylLIeV7moE5KD8MQTCEEefOoUyIdUbrLLK68KOR2WMlznPASR21S9WoNBy3TFLbtFb2fJ8fHvBN9akSyLAGuyuAHe6EF2hH1xEZDqqDTeiVXk9P7SRz2aTaW81NTWpyc0sLkBF9FqprIM9XgWB1IVca9ivyT6Hbx/IrOXb2sRTZM7RD18SefaofT8UMc64XZOZ1fPc+7d5F36YQvVRv6/KNP9Ltf/Ua//dWv9dvfvKW1++sqigobjIjNH2qX03ea4cvJOV2//oJeeOEF6p/XLs7dRx9+iNymhcU53bz5uX7x859pc31NkXfA2MD4KTMiMFyWQO+V9Og9RpERh8fBW+BN/FExwCnuWYNNRdAcOv7Bqy9pIgvyn9xtckL+zu9+rffe+jXpHU3NLOjkuK2bn3+eDiLu86Xi3p27Wr+3ztfAHbDHifOe7qO7Gzdv6xPo1ra20889ahPTml1c1NzqsqrY/y3Kfvn3/1mffvAHHW7f06C9x/y3lfTpfxcm4xCgkZW6MD/J+3NBU7PTfMnqpX+h6e79Xd27v6/dvUMNmC9cYWhWZm5BIy26XhVJABtSBIwsYWTbIt8d8ZbPXzjoVME+u6mvx8yXXQ4+OuR32Lz1mVeqWYFNBsZaoin5puTSlSsqsPUtvnoe4aifQF+ZmVVtZkm1qQUpZBrELvPnLu94X9VKrslmU1PYcqNSqPB3mL7mhLJSHexl9/BYa+v31du7Jw2O5brwrqRGA13yxjW8Ghww1JmrjWQg32TE/ng3TdKYpVbNCM+Agm/8thHH4fs0SpA5fJ9G6T9CEP8IbfxLaQKT/ZfSlS/pB1aR3mPCL1Jipf6aRFeHw3inPQ9ir0QFTzmIPuaGjhqPKTiTZTL4O+Rt6UmXPangS/K93hhPI31U1rN1zsafxuPZy0pFJlfHo3W8LT5fKqjRbCjHQYFUgUk5WCYzIx6UMZsMBl1OwXfU67YVLKio1DU5NacMB9vr+V8q3dvf0ySOx6VLl7Q8P8uidazYwak5OVTot1XhU6f/FnKL0/bdjfvq4sBH51f2cQZwfHDuEFR4wHI5BiwW7oh3OVFv4WCv3bvL4rOLM93hZOxAJ0fHyNNN/xJCt92RO1AtTpe8jjvy7mT3cOSNlSvD8Tlg4Wg0J9mc1LW+vqldnJ2PP/mYRXlHRV6Bbw9+PQ3YHLhz3m2d6AQnvsPJ2wBHPSZHZCB3QCM8uZVC5H6QF+Un4QPyPCw5hRyWCX2Ky2Q8/WFmMnsAt3qH8yxZUAe+eWCT0UUPvd4gOVte5u1SS2IcDGQs2HkWVGSmqjuFhBOVXM1qnk5pG5wQVzkdz8kPJhl/CsY6Z8E/BTyykCkjtBz150H9kKunqnaPBvr4xqbWto7EQZuKWl0Xz69qZWFO7+IAbW2saRancqI5oUuc5s4vsLBL6rse6Yc77g4f0+gP3ucMQVyeCjJVMqkSAshV0KbLlNEvDwvGzWWtJCca5xu5QxZklAdHyLDHDFUEBeKeb5bJFE7hdBl8HYHQlCmWxjgJlHI9l4zXgA2Rj5uQMQSTc4iM3wKOWbVWw1mfZVPbUJYVfA3qyu3daTNkqqLjLMvgbEDKcFaKLOLADFRooFomTdUqWpie0OLslBY4TZ+fm+ILRVOVzBTRVfB2QSWvaKIxqampGd6xWRnpTTbKn92+o3sb29rn9PTw+ETXX3hRf/Inf6qlxSUcr1y/+/Vv9e/+5/+/fvl3P1Pn8EiTbKqn6hOqWM7J+LE+/uhjbW5syizo3Oqqrl65rAvnzsnH4cZnn+qdP/xOu1sbOGB17W1v6a1f/Uo3eT96vAfGO2o4kyGWChggEsvgM4RJcujxF96HuTY9BHoarZ52mcyeDFmG/WSawGZm0OmffucNLbOZWd88UutkoLs43bc++kDv/+Yf9M5v39LtOxv0c1fHB4fa3trhXT/mAGFLa/fW9OmHn+nurfva2TpQB6PP86pm5xbk/9rL5MysRBs7HCDcuH1LN27d1MHhYbIjnztOiO9wsODvrbAVH9es7GlxoqKry5Nawmk/YT7dYDN84866PrvFu7VxpOP2QB3e8yhTFrAlEILhIJfqo/sBNholmeudfIVAlzNl+RBm2LUYGcan1x1owIYPE9TODhuH/R11kOGYr4w95pMC2hr1S76aWujx/k7q5RdfYr6Y1Oa9HX3+4ae6g7214DV9/pImVy6pMrEkjJWvM3tqtQ80NV1PXyJmphu6fG5ZK/PT2FpftRy7Z64P2H2b8JD585ANw97OTal/wBrckZgX5JehHTPRjLIgvj6LIGVkAAAQAElEQVRV4FmnF2WCeB+YLjxw6q8Fo3biRTi+x2kvS0KkgkirHnFtS4jHYxgngixOPYa+8uUc0+sAh4gg3qqhiAeg4Fu7h/IPZfCWiXGfbQ6RziafK+7cn6vCPyNizPRblPZbZf3ICH9JW18+iCOKMduUTI/RC/RIA8minNhB2Wma+OPuEZkXJVKPPA7DJh9X8iV5XhGM38KnUp8RxunO1jkb97KvidHriA4faVPIaplCVtH0zLws5DhZA9Bn7hrSRhZoo/2T430dMOn7J9YuJzXVSkOVWpOSTEVRUV7kOsGJ2N87wAHIND1RV70wdU+OJE7PAyctDrFA9FvHKjsnisQjZbHfk2hHTFYlTipMk+PsfwG1jbPgJ1T7e7vaxYk4wXF3B7rF6WYPZ1y+iDH5+0KZnC4WNv/pzAmn4n0WJv/XD7IQFEKmdqvDxmRSPRyzLRbod999V2/97rfy/+gjYwFu+SfzoqqIk9bDUT72tlptlTjraRLlVJ2lBa25boZajS7zCB73EpcfZQ8D+pWcVTKMmua5PGwcJxxlERvmOp+SfvRx4nqchg34tN0HvmAPeUk0KVjLw2Dev6CMRbzIAk67w1Rho1Ukx1HKccBzynJoMhAyS/Qez0JQgdNZ5AVhISuC/F8aEU5yDFWW3Lr8PwK6j/NycNJR23+QS+Nz05O6sLqkj95/V7VKoXMrK5qYaKaTWncinZ/3xR1iHwsPfYzE5e0WOLiVPKOZTJUiT6gSFuRnZu7ijWQMyaYyz8+CxmFAbqPvCVCL98bj0nCUGEb0E4V5gKg+EddjD132cIy66LbT66pL2HNdgz5j3ccG+9hVSYgY2ExTmAwOVVt7OMKzc/N8cdhCpzmy5DjVk1qh7zk6zALyUcnQT4bDUoSoZiVoEV2d48R6ZWFWS3PT8p/B1NFZMCnLMxXVgtPKihoNf6+qOuaU9O76FhulG/rosxta395Td2BqTs/o6osv68LlKzLqffTJJ/oZJ+A3b9xQifwT9YauXbysCb58bd1f0+3Pb2p3cycZzByO5qULF3Tt2hXGaJW8Uu8zdu++8zbvW1vTk021eV/f+f1b+viDd3FmN9XvttDsQDBHqwM2IiKMwMMh9NTLKH0EkayvfD/CC10PWXm+VKD32Szqz15/Wdf44nPn9pq2joMqjXkJ/dWZ+Gugz3t9dNyh330FeMzPzem7b35XFy+cx2msa2FudYQVra5c5CBiVlE5J+IH2tje0T7zTxs7Omy1tM1map3T+3VO3zeJHxy3VHIwFC1XDJlCsDQXLk/XtDpVVZ4NdNg+0dbevm7d4+Bgv62TTlS3b+r1o3rYaUk//F0pMeLothgjPMshSAtpQpbx7hSqVKqexNZNAwwVP13HvKcdPomZhaSerJqrOtVUjp2V8Kog10SlKt/Ur67M6nX0NTszwxy7r3u3N7TH/NjFua9MTWlq9YImly8qq0wzZ3e0d7CNvZpmZidUq2e8t9LS/IzOL89rdWFGDeb9glkjgAH2f8J6cYRdHRzcUdneFkxk9EtcZuZPEJG/ZCxKVSu5skAWfZQXEx0FxL69O56Ryeetb6+lx3GOGvcVBaXot91nWhRTJjYl4PpPORpfX7X9r1pv3O4/9TCZ5j91IYfyjQd0FD5hZJ6QPWTxlKdzTcUwSHG3JjddD8krKUz5hJLHgJ1Byv/HeiDgP1bTX6FdtKaSyTKCLK+kBUnK5D9vabGYDHCwyzhQyclaOeho7e5tHe5uaYCD4+tFrTGpAoe9ZHwC9RvNCTk2OFna5uSoWmRq1itqHe+p0zpS2e9o4MBBH3CqPkRHfU/jaJi4kMXlcZ5tFosTTstLnKYWzvfGxjqyDPTmG69qbnqKjcAJPN3RpyduA8hhZix2Ax3heO/yefng6IT+9BSKQqLMHbPm5HRyODdZkO7dv4fjtQENTigLb4HDVUBrZurQ/uHhgbq+KcDWIrowlRJxB9Mb8YdvJCFj+Ew0LIxkPLjppJnJ/zzIfHzMF+oSRTv6OAZ99DB02J3zGEhBG9GBXAHHIEfvBQteBce3kgcVmSk3iTVUJBWCZMH7AcgP1MmgSb87JV6wUhoOplEhoI+QVaGvKYa62oOg+1t72ka3Axa3DPrV5WVdOreqv/13/05FCFpdXhHsdJmvLNM4iGaZxvJ7XxAVSWnYTMlRrWSqVgqcjiyhcLmRP/e24S8ul02ue3PdOsgUPBI8/mQk3aDHgTsyeDI90EWXHWyui167OEgeH6KnDpvHLhu9LnbexTZz5AmW6+Cwp7v3N7CtE62ev4Cj0uDUU8mW/F9meZ3T3OvXr6mS5zgdURl6nmxUtTQ3qQsr81penNH0REMVCqK/W7QvnLLgafrpP2U44kvSnc0NfX73jrb5+tTPMzVn53X+6jVdf/lVnbtwCZ3V9Omnn+sPb7+jz298rrWNe5IN0Gmp4+MDba6t690/vK3333tPezu7msHhunD+vC5Rd3WZE1LseO3+XcrfTT93aTSqOn9uRR3e+ffee0dvv/177fGe93hXg5XJXqIGMuJGKwJmRtr0PNfzUT875whpTMyjAnLW1dX3rp7X969d1P2bN3VrbVf9xqrqOOCTvPslG/FBp8XXtJYajQldvHRZb37vB7r+wsvpJyl7+wdqMw6dTqm9/ZbW1nf0yac30fVd3b6L84+TvcMJ+ga6vb+xpXXmke2DIx13B7Scq2e4qqGmQVZTPxQaoCvZQA0+scxP1TVRkfrMf4d8HdzZ39fO/hE21WcOIn9g6pxuJPvqYSMDbDX1kRen5J3zd8nzGAZsLKgoCvm7YsHIithkqQ6yHLe6OuRLjCyoypedxuSEZhYX1JyakMGrQFtT1QZfeqZ05eKqZqabfGXY0ue+wds5UDWv8V7WFPNCfJxQ1piS5Y0k+/rGXTUn6yrpV5vDFz/IKSOn9PC+iC0tzU6nL0o5NhNDVA+5j7Gvo+MtnRwNHXaElduSjIBE9HeUd87fjSITfQouuswswam+LpIe7WEunuc5Hg7tCKlo09Oe7zgbp1QoUClEbiL/TG/vlcPFj0xFUSV24amvC+fqSHzQ92k8Zfzzf4R/+l1wlTtcUg/PwvOGYGzkcDv2cIxh6TM+qeTcnZG/QCXVPEx5xB+8KA9yHmRT2SsC44TjCyA/0X7dRxKIYUvhuM2vy/SPWB+RS0VFJiYOc9SYwJmYXZbHD1hIeixqJSeNvMVoLOpgb1tb6/fUwXEO1InRNIUjETihwQ+CjOk/n9fcwouanjonP70+YCFqNutqNCtMBG0611ezUZdPyBHeXT6THvEpus2pvKdNkSVkiNjvqseiOsBhcsf+gNP1na1NBeQ+2N1NmwdLv5Mkg5NoRkI5kzzCwsW0f9KVO5bHnYEGA0pDRf2BoKloceW8WiyKPTo7yCYUsymFrEnfjZPSaRbJgSp5LnfY93f3MbdyND+XxIc2506gIvobgc6l27wYshQSN8o9jpSJx2kc6pSHwKhTZpbAgxKa4Ul19Ca5IzfAsStZ0MYTKmy9+YSSxXAIU7RMgc1T4CtBlleVZ4C8DCct47QrSwIgoHz0BzQXgVTgNBb0OaBgbtUZ34ZMLNcq8lKhKGV85o5ZriNO7W7juN7DWeni7BqL8vLyhC5fWNL/+m//Z7U5ga5X4ZkPdPXyJflf8C2wEyEHnOgP/aMDLoHXzWm7mpz2nLYMh1QgJOc9LwJjI5nLrSght1IYybMEMmUK6DdIxHxsEkZ6GWCgPta+Wesy7u4QtT3EIDrAy/ojmnHc/0Kmf43psFlrNptq48Bv7R5pfumcahNTyQF56Y3vcCIatcf7UmaZVi9d0L/58z/VxctNLc9XdH1lRW++/LKuX7ygBXdgikI5IhryBws6OjzGQdrFEbyjTz+5qZu37mln91BT03N6/Tvf0/e+/wNduXyd094JbXFC/vvf/UG//93v9dEH72lz/T6Oz6H8PyHb4WT3E07ZP/nkI92+fVN7u9uqVSu6yKbijddf19LiomtFd+/c0kcfvq/1tTuqV3P4FkL1cuf9d3xl+uDD93BYd2Q4WCX2kvTsegdmLnUUjBQ9fhaCkrQAFBqD7NPbPOYFHn5DMOb3LGY0HuT8S74EzIRSP37xul6+cC79RfZb9+6pj/zNmYpOKF/m9LyoV7V3dEi6I1hofnGZTc+W/vY//b3+9me/0e8/W9NnWyf6eHNbH7P5+Xjtvm5wor52dKRtTuV3ma8OCU/4KtP3vuDQmts370YMQf4OCnuIIVPELiNjXVpU5D3q4tIftTvaO+hwKt/W7v6JDuF3wlzXZR7roSNMMs1B/ZGz7i851Qkic1kfDFQyF/AKKdCebyhdAW5TVE9tDmKuNhvTI5z2nmWq1WvKmBfM6k6qRj1qdbmiualSk7WoqWZNx4f7unv3rk44mZ9dWNLLr7+iGeb4g92BPnr3Y1UDWkaHO3c/1c7abQnd77NxWdvY1M7WPnZ1qFgGLS9ManWx0MJMpkalVC3P0EJQpx3VamXa39nS4IhNZlyHxyaHLgfqopNOu6sBfTZsj+lAgc2AaeAapk9KSImv8Eh6sUcqkmkgkO1FDqLcHjPaG4OsJ94wOEPpNZiIoPZ8gkdub+8UlHmc6sSGt6cTSCYpYHM2TfZXuMdMCL2xxHAUT9yIR2/NE8Q9eA541cfBWaR8Ih4SfLs3XfB2nhVfRxi3ma9T/1uu64M4QhpsmkM5PB+6PSsVQ5rilHpI8Fw31d2sTvFQZWfojaRSLzlL7YWeBzyb4Nu7x215OIJbyrfX4DfK2dUzRMlEXmhp+RyOwjwO64yqlYpKHMTIAlJy2jgYdLW5vqYWi5z5aU+UQl5Rg9Mq73KJZAOPqC7D8V1cuZIcm/pEU/Pzi3rt1Tf1+hvf1fmLF2VBXFEhY2GjjT4njT3aiDhi5DB5d9XjJOaEk+0WJ4z4a2rxKfU+p/tHB/u68flneus3v9YWp+1CFitLCeR5pqLI0mJU8uwgT4vVtM+KHAXn0tRmQShwZKuNSeGvqU7YnF7U7Pw5NZuzmqI/RVHhE3mXxaWjNp+8j1mkB6ygWUBw+q3Iw+G9IIxAp7boMS8viZTM28Sh89uImkccxD1I8ExLD6RWgkaXk8WUQzk0dInm0RRtljijBCkd0aODLA3oZx/CAYjUMRZrM+pDE9CxjYCAtAJ3BPOuZeivUilUxdEriBdRqsCwwBl3JzPLhJ0YyJTheA7Q6TbO5TYbrpMOXzlMOIbzWpyb1W9++XNVoe/6b1ynmrqAk1SvN5KWSoQukaVEjpKFuSTXghQyU8EqXVRy5TToyAgrpAuMwONOE3AaxpBMOgU9gndE5gH2MMA2+mwKezhVHdDF4e6ANvEO49lzOuoOHPTVwz55Pep2MI4ezk6Hz/gRns2JibTZG+CgvPjKd9RmE9ju9GWVuir066TTVZWTWoWg8y9d049/8oYuX1zSi1cua4Z3oFmv81Wqj021dQ8H++vy+AAAEABJREFU8vPPP9dHH32iW7fuaH//mA3tFKe7r+h73/uRXnv9O7wzK9rCWfzlL36lv/+7n+l3OOk3OPXc3z3QISe52ziPG2sb2ljb1O72Hpvorpq0f/7cBb3y6mv6yU9+ou985zuamZmmjRv6ECfdnfXIBnd2dkol79zHH72v9959Gwf+vUTj/9dAn/dQOEgl4xKFPhkbH59IOEwbMQrOqp14BOTKw0Q3SnteQspMsW/w4Y0E7D9jBKUMm5qqBr1+6bxevnxB3t/f/uEdcUiuy9euy7DjxkSDTfyW1tjgROaKpdUVDhgW9LNf/EL/6//2H/XZjVvaPe7opB/UKgsd9aNO4Ntym8AOukjfk2kQMpWWKwZHRgjIjwCSh27zVJRchz30esRXu53DVvrXlza3j7SHw+6b3j783Vkvea8i/CO8MEf6B4PEBB5kDJ34PlPegOlvQDmUvN+R+lTxG1AB+fqc1rfpwwA5/Z3t90q+FkZ1OQSp1zMtLTZVyfvKs1J7uzvYwS2c9ZauvPCCvv+TP9Ucm1PLamzotpj723yhMx3tr+nTD98mfaz9w462ONDYxgYP6dPO9qH8L7syGGpOFJqZqWqCduq8F4UJp7zLBrOlve11He/fVXmypniyjv3uMMcfq8chTUTXWQiq1XIVGX1Hc/ScSBQd09e94PIQC8RK7FP4hRK3d8dDBaOEc3IIseIpErMks556eXsOJ/LQ4XGHxy0ScxB4OrEcpcn6CrdXfhTOZpzn8efHuPajoXM6nQ888UfGo/I8Np0U+9UEY8n6ahX/+LXGXT/TMpOhHMmqzuR/w9Fxyx4OWXtsjGHON/78F8gwacwneO8biWqtrnPnL+KszzLJzjJZVvE9sGYWK1/E9zjRvofDXLKg+4Q6KIVzVVOzOaGSRShNUk4uLyhUW1rSi9/7oS69cE1TM5y6z13SG9/9qb7/gz/R5auXlBW58jyXO519JujS69FWwFnod050wmf9w/09nXB6423679aPDnb53L+Pw7KXJvcBXwD6OF99nDBHh9P6NnAnbUDfhg5rphInK7IIDgYsVN2+KpWacjYkfToxOTmliYlJTc/OprzZ+QXkKpJjdcKp6RHtnxwfqWTj4n2Mri87fXjkuRCdAY+Svkb6HYmP4YxSsUeA5xM8uL2Q1HgSFIs0ydN7WGxiTefUt2RR7rMAlmgWVyHJHJVO+8kx3lNyhywoC+4EEzrLLDd05OMTUrnnhRCUgyIzVYsACsa/yolhBednX/e3D6RsUlKuC+eXtTDbVMmmq8uGx097Z2cnsa9ludM/YFEu0WdEDtepAzUgkcck83aSfWSMRaYMp90/+TtyNhIZduO2E7IMGw0aXyVMHO6su1PTxVnvclrXT477QD3GPwEFEcXRMSSgPu0pC8SlPlL0oO/1oXeHHac8WKZadUKmQhtbu5yC30U/DWVZrg7Ocx+6xsQEG52GzEwqu5poTKnGiav/TODO7bs4zB/p85s3dQOHsMtmYHJqRleuXuN9+LFe5ZR+ZfWcfHPwyaef6Vf/8Fv97O9+rrf/8K7WObnssmkY0EYP2x3a+0BZqGh2dlEvvvCKfvj9n+gvfvqX+smP/kyXL7+oIq/r3v11vfv+u/rks4/U6bXkJ+bHJwf67LNP9fOf/0y/fes3unnzhvYP9tRqt3D8etKj8zceQ0QfMYWS6JrMyAHo2u1zDD3HBTs5nqPKQ6SIgBjIIBN7U5U+hMgzUWT6kzdf03devqa7nP6+x8ae3VRyOo/52jbolkmfn9LvDmM8v7SsucVFffDRR/rDO29re2dH7jSP++R9Tw37C0dbKc6Dt4hnQA8OUzQEcKHITSoiDHTQmMscThWi4GAqEfa4XWprv6113pkdvkB2+1AYc2FCBr8M4qBSgH65HATCYLlJRck3oT2f93w+prAczSVGK+KChCftwcM3orJCeVFVv9enbpe5ocuY91Ww8W7y9ahSrcl/gx+V6fXvfl9v/uSnak7Pa/co6r1P7ujWnc+0gvMescW7N97Vxx9/rJP2QJtbB9o7aMEv0nKmzqCtQWYKjQlVpmbUmJrU5ERN/q8eVVBT2Wvj8O9of3tNh9sb6vDVtrO/ow6HMz6fozaZUT+Y6rWqKtUK6SjJ8YWAjK9wG9wcXvVM6MmzeGTYzxYRd3nOgqxv6E5cXS7wDbF8Chtac6WPKUim6DjUVxfCWTgSv3+BD8z5n0uvfBAdzyEvI+d24fBaJMevoCcfgpcNMwwaSyZjZDwKsp5yj6mfQvLHKPK3foyntufyPpXgaxWe6pRmThckJvqI8xJCjoPe1DyfQOv+l934dFpUmCglFphBcl43Nza0ifPQZ8L3xcEXtkqjroIJlVVEiiz4savSBlKRS9W68vllzV98TUsXr8lqUZvb9xWKii5eekXTsyvEq+px4heB/wcjZb/D6csuJzeHOuEk/WhvJ/3lt53NdR3sbSHHSfrNup+k+V+KM4wpqlTA2XIjKXGy+iwoJY5adIeQRazEKafLyqHp85Wg2+sqZ5HKcLZc7kmc9UajqYAj6JidnVWnhQPDYnjM14QTTtf9L7b2qed6Yy1BK3DkjsQ8z4GhysscZDvrITwBzKgAIoQlOne9l+ifJLqDAGZeNuRFzMs8mzDlEZfgEYOkIaLHR7YVS7EAl5yclpywA3QxwCkZoIsBYWrH6xNxpz2iG5WRHINbSDBJiEjclIWAzjIFFk6TKVCQBZOfkhXovV7JcEprjH9dfato+6Cnjb2OrFJlkc00O13V6vyMvv+d17XFuJ+09nWeE+e5+Qk1GoUKGBmyiMtl6XPiW+J8CLmMPNGmhSAf2xAypTjtZyEoEMqgAlEiSlyGeyS5I95jzPFvORGPSiFlpQJlTgOiqXSQZ5Yrz+kHCKGQyB+UUW3svIUt9TjyDKGmZmMa/ZrW1reSM7y8sqKJqWnduHVbO2xm5+cWND0zq1brWL/8u/+g3/zq91pf29EaX4Fa3Y7yakPnLl3FGfqerr/0SvpXRo5OWnr/gw/11lu/129/+1u9/fbbONSf6eDgQF02o+6UBQsqeJ8azYZm5+b06quv6s/+7M/0l3/1l/qTn/4Up/+qqrWa1re29Jvf/Dbxcad8c2udk88Nbe6sc2r8Mc77H/TeB+9obc1/7nCEbWIwimhmCDI0xICAd5gyMiiXAk8zk1+Rh9ujg+hDd6TO4/LPEg25nM15/riFIERKcgYrVYSBliYbOOvf0YXlZX3w2Sd664MP1LZM566/JP8deamK2jiY6Z+1zKtaWVmVj5n/VvvzGzeZRUwZc5PQd3T7AmYmM5O4Nbp4HWnXezrKOFNoZjKzcUGKezKglwKbyiKxWGj/qK+NnY62D7s67kSd9KR2mamvQhF7FHJHBSVdO7cUidhsTG0PeNl7vCu+Ge3xfvuGtOS9cRi6GZHTJ7f/Uv4lyOcAqsk3fSUvxf1791O5247yQjsHx4q8A5fZAF548TWpqKe/CPuL33ygP7x3E/ttanVlWf32nu7c+ANfi3rYqHREHzpsQAaDIPbGquSmolFVNj2txtKKpmanVeO1mmpW1CiCallUgw146LZ0uHkH3FZrb1PHzO/laCPvfRDjkLExL3xeRgeGNkyWYuPA+0nG899UZAp7TD0KHs1lPlBqMEgpdBmkFNWTL+fvlGM8mfJsibcfYR3PZj5X/Pna4w33CmdaMDM200aBUuj90H+5HqsBt4jHFvyTy3R7GuMrCOdVsUol6EkXRpMIhqE/eWdTzpNq/NPMd8kdXyad0zi+jO75y5O+R9U8nsDKE1lEWAXEmqdJTgjdMXAn2BGY+MXLW0LT4QRue3OT05muMhay0hcHPKO6O7pZzstdynCXovXkDjsHRiozzDnL5CdcxdSc5s9dUmViSoetLgtTpsbUlGrNhgY41gOctVj2NcCx8Z/cODrHhzjvOzrmBPAAx/1wb1ctTroLJvv5mWlVK5W0eFWKgoWip4z2AjAzZKGzyB2R05Ehc71elTv0PRzxolKRmSnPMhyxhqZx0is4PVPwrRGW1Osgi5+u+/8Q6CfsA1ajOPqS4HM41WlEbpJnQkvx8YPldRwlNBlPhOYuUXupiIwlq2hMYFR8TMaA87CMfK93FmRBJocSV5YzePX7A06RB/IFfKhX4sg93GT1U5sl4zbAoY2AJqhtykKQmckkuYM4RsZimaEjM5NAQI9kKWcWD+giSCrcQa811cdpv722p/XtHVVxyKemqvrs4w9VrxR67fWXtL2zjrxdrazMM3aZIo5G9A7Ql5Kwh3PcZWz6bC5Iwlk0GWTBYcQ1vGwY+DP1kbEaUKEkwx3tHvVTOvGVStkpotwJMuQw7C6qx0n38CS9j2PPeMCjxKnqo5seDnvPy4nX6d/kxDRfd9pQBC3wFWZiclLBTPvYpduHO0BbOPPH2OhgcEIfmzrnP0957VW99p3v6uXX35DlFZygNf3q12/pP//9zznVfT85/zu7ezputRkfKfA+uc4n4b+6uqrXXn1Nf/Hnf6G/+Zu/1n/1X/9X+s6b32GjMKG19TVOyv9e//F//w/6h1/9Qp988oEOj/bU6R6zgdjQnbs3dPfuTd29dwvdb3KKfkyf+wx5KTF+IhaT3ZEm1ClQnPwahkb0/2Dvv77sSq40T/Dbds65yrWAO4RDIwIRCE0RFElmVlZlVeZUV82sFqtfes1L9/xls9Y8zMOsWWu6u0QWk8wkk8kgGVorBBDQyrW4+tj8tt17HQ4HEECQEcxIZhrOd0xt27Ztm9pm54bHCAS92MCLUXEPBom8B8UIPPy5h9/DyQY5I2L3SXGvpG84PaF/KVdHZw5N6s++87wOMX/feP1NfXLlmrpcGBw686Q2O31V6uNaW9+Uf+kYa4xrdmZW09PTunLlit7mkOTjzhhnoj8TqMebET1O+N4n5dybtC/mMjp8tDky9OQICoht2mlLWx1TsxvUxlBvl6ZezNS3nLEaFL1eEOVcTBH+PkcifVQO4WkRvo4exnufcerrCcWkSBnyfB1zo36br1zNnZaaHBA77Y5yxtjExCR+wZhucqBe0SZCjfEldGZhSbKCG/SL+uUrr+rTi9cUA8b64Se48c5049onWsXQDuirxQGo1zOV/QxeddVq45qamlCVvYTFXRm6LuoVDpyirKlRy1RYqYixHvmK2mG8bq/c0AYH+k5ri2HZV5YF5XmhEDJlIajI86SFNDlotBHDk4Ogfhdnw0Ijfxi9x2N0iwE+TBtR4qeKh8kP8aBKou31H0K6LzlSLpLmwPsdH/uSxe8lN/rBaPsAhkRK0L+4fRoI++LfwKghkwMvPR52eMR9h4e/HHzAOO4v5akj3J/7x5Ey0hlLBIssM+UP0CzqxDAxIBZ3X5imWWgLbj8CW4bHIxuD2WBIdtpt+W/HDeM6C4HsCJVh7I6zuOYyRQVWCSM14vdh3w2mTkZrAv0XCimb1MziaWXVCd1eXfwDyc0AABAASURBVFZ9vKHxiXH5BtPl9rqHweafRNtsLu2dLYzzDYz11YQtjPYWt96dFkZNr6csy1RiqJkM47Q3kGEoq+3TntPV+NzrvyGOyN+GR8GnVqMdIcs0xufgnE2hy41mxkZWqVZpX6kWh5Qtbjo3uenfQaZI3/BILrDc7a/J00DSp+ARwchHB2SJIh5yeJRcaKBLEfxUgacCiDxK6iDXIyk0fBGP6GAYowckN9g7afPuq4/x3sN4HaAn9/vcrJHEBmsqve8RyNCbmcnMpD1hM1MWMmXoKIRAvpSZFEgPJmW8ePBDMtpzDKSdTsRgX9Xq5ppmZic1Mz2ud99+XUcPL7BZ51pbva0DB2bQeVXysRJp3bCdnDfUcQMZuT0smdwF6nYoxT3N0BmlaXvpRgoth4uSke5pzlNS6gYXEBg8Ir6nkSWn7zGOWowF/79KbmPIeNgN9ZLKu9yqd7ulesjiemwwRmp8dfJD3KmTp2jXtPwg5/+jndu3b0DX0fKd23yBuqMKB8gjR45o6chRvjTUtcoYeu/9j/T3GOhvvv2OPr98FYOto2iZjPGmvMAvVB+b0KGlY3r63LP6zne+o+9/73v6/svfk/+VnR6Hm0ufX0q353/3i5/rV6/8gz765AOtri1rp7mpre01rW/c0e07V3Xt2sVksO+0Nji8tRTV0+AAbvje+rsYjOmIPveAEncpHh4ys4dnflU5VBHFeuMYdp7h54xTTltqoOsXnz6j7z9zSnFzVa/9+hXdXl7TBn03dfCIOqw7jalprW5s6ubNW4Kd5ubmdGBhXhc//1xvvvWWBl8yuor0+0gfA/GdehD6Xd6BcehIhjprKcNPZsY4lVq9yBecqDYLpYMVjdmQiSKK0DAlBDGPySSZ+VtDRzgCYvRaKuNjNjL2SeIhj8d5lKT5+G2ztrZbbXVaXdaFkjFa0YL/FSe+NKysbOn6jVvM2zVdvbWuN975QP/pv/6N/uZnP9elK9dVcFhdPHxcT555Xt3Ohq5d+lBN1sSyj/wchsqYU2eAZ03jXMjMLsxxGTOlvDahrNJQwbpQVAIGfVStGlStZhrnoqbBl1z/yUuPr6qdzg5rS1TOPLWQK2SZfN0ZQSaV9I/+IM41N6jI+2MQ+n3fd3nu5eSpjr1p8sYm6JEOtSRK9/cTPyhtP80/UvyPptrwzW6JD4EHwxfRXaQh9ICWUNTXGYevP2YmM5N45KsZ8DwfwJ7EFCWr3P2fc0hR+51ZkJntw71UXmo/7qV4/Bg1Qcz7vjqN9Ec8+8o4tS8IjkG4FM0ZwGzQpqCBn+JhT3iQry/pXL+piFfKJsJlhxwB/pVM6rL572zeUWtrTT2M9DwL8o3ADddek0WVMhEjBk9tFn//SYD5IiuDbQDuA56Bzk2lsRGpIK8Gr0q6Rbq1ss5GWWhq+oCKSpVNpKcSvn02ln63pR43MFvra9ri9tKxsYoRyCf/9s6ODMabm5tqc1PkG6xYyEMwFdy8UwH19EVzgCnwz2+Sc/Lc4IoqGUVRBZ++czYFIqo16up229rmkOC/tV6lzj5WrdfV4hZobW2NKkoplfXyksFXvC35QYo02MP4rlpEgpq2I6vf+pYkRvFvIBghwTOqL4ki8nbchSc64JkyjXziQ/4Wg7zPDGNVyNnDQPdb5S6VdumYDmkdNtPuEB3o2n5QIc7+qtL7gxs0Y6MN9ItFrwc55M7rQk6XF9BEZXkOMvlmGkKQQDTGBZneHD+ohRBVqZiqjaAORsjVaxvqlbnmDzbUqGxr+/LHemp+Sv3bN1Vwk3z4AP3uV/WKcIlKDcTrI2vHxwBtcI1HcqkQwQIhw3f5BuSu14jsNFmxHKQbOgpZpoDM5j7ww5gjILNcYAm19TFmHaXa3Nb6TXqPw0yn01PiK2N89bS5uc047cjHz/LqHZ04saTJyYbe4hBy8eKnpEtLhw9qfnZKhw8dSF+pVpebeuu18/rF37+iX/36Vb359oe6cu06Rn1fGfJ4K4JlGDcTmpic0skTJ9N/HPrDH/xQLz73HHwOMh67unz5kvyvtrz66m/x39T5z87r5q0bWsNY2uDr0zr+CmN1Y2sTgx0dc4Pa4gASmAteh7kuQq4AzIKSI6Nk1A1QqkT/+xEh9LGI98AnqRA+qF7yyBBeTl73CKQb9Tog1Mg53QieZ+jiQRDpDnMeymSWqxIqqmZBWezqBPr+d997Sc+fOKXLn9/Uq++8qxW+bpQh06HFJVWKusa4Rd5BJzdv3WS+9TU9M6m5+Tl9fumy3v/gA3lel7nRRw8OH3MJ3jgz6kRv3p4UNppH3ciTgQAsBGhM7rxNI10yQhWCMS77ykNQncNeUStkrEP+U0Kfp90YxblCfQsSMluwxIuYs0swCzLyJOMJSEnc04y4cJGa4MND+4gP05MHSa+kp1kXRHt8vezx6TP2aUNWaHZ2EeN5Quvr29rc6mllo60PP72sX7/6jj76+IJWVzaUvkbMzulbz53VHPN49ZP3dO2j8+zJDbXaPTWbbfU4ZCsG5UWpyemgBjqv1jDYw7iyfJI1YZrLmSmV/Y4oqApfQY689G2d+tN/r9kXfqS4cEgB473GJQqtU7Ca5OtSMAV054a9+2hTRkNNcm1I/qb9NoL2ONLkGCVRztdg4buiYqSnCLvvcUNPDrQJ15iwp+gw6DUTdOWGTGJ8RgsqEwxfCX0q9suDAdB/7KtPfV5/THVGRVg5qIjqo5AmYVBzkBQUeQuCaKZoSiAqoRczw9sDMkxCP0AD53phWSZnEHd+Iz4eTuOcrCQXvqfhJXozk5l59KEwIx+YWaI1u+s/tNAfIoOGGPWMQPCRz0gvjyTcR+A9tS/pn0rUBoMFZcnxSLHtLgUdfTcyCjmTAfZQjjLv8R+Vfw/xMOKch8Ev53lljlRqFBj5KfERr0fQMqHvMnApHXdT9IjieyjvC0Y6ZsTtnmqgZEmQ9XvaXl/W5sotrbHB+f/oyDAGsR4w5LfVbW0rQIO1oz7GTYWbk/HxCZlZQloMZYmbki+c18piQ9wXN+wx3by9osvc3IyNT2t6epZPqJNsrrms7MsPCX1uuv134xsY7BsYJevr6+k2M2LEsUyq025hSG0m3n1uSf2GNMDfN9BhTSlPpDlK+EYWzAq3cZnLyoIX2Dijb2QSn3Fr6tMu/1Tc4pCywY2o/z50a2tLm9zMtTioiPIli/pAf7TR+Qz5w4KHNN6u1xK+vgiW0CefRC/ngES7xVIRUnm0x0Euxygp+mpCoRgHhINivIn20UmbjbPd7nNj1+cTex8DtEzhFrfEu+Dm28OdXlSXvnO5ovOFh+A9gGtPOHjzHjymLAT54cbMZGxOUpAIJwgXIykldCUGQGDjLjDWTWsb25qendGxowe1vXJbkxgsJ44cUoZepicnNTkxTjtLKmWMRA2dqecHC/o1ovNhYvKcJKJbqpMb1d6GlCEfvYSQyZA1sJmG5AdkymRmKuHVR1c+Xnr4zitkmdyQz7KcmSF1ul21Om3tcNu+vb3DsO8q0N6p6WnStjFs1jiUFOr1OpqjXUapHge9bqelrc0NffrJJ3r1t6/qNxjpFz67QpmmKtUaXxrmVccgMUl+MzzBbf3pUyd17qmn9BIG+sljR1WvFrp6+XO99uorevU3v0p/ueXKlcvclK9wc76OQb6FUbWZwpsY6C1uS3sccCPKiN6PtDHKlGGIyTIJuXlJnucgbzc+Covsh4DkRzzeGsrjOfsRHlFoN/suPQx2U/cESDYsDtex0XeBrwSF9aT+juqVqLNnjuq73zqniXquTz/+kJvgm9rkAmFtp6MFvmxMTM2oVm9ofXVNN65f4/C1Qz9Mcas8j7H+uT49/yljqERNpki1Dh8jA316jMSkJ/fvArHuRr4wFFlTuspZa546+6QWFxeU5YHDbE8dxk+kTV5L6QzNXwNmHnIMYkKCkMag0Z9OH+XyQhGVXIw+d4DPC2DkGzkpm4D7CdA1OSi3mx3Wz66oHkN6iq9dhzQ5OaNqbUJZ0dA2OtyBZmurJdFJ9VpNs9OTOnZkQdu3LunDt97k6JRJWV3+E64O+0OkTqqUBddnX1W+FIV8jPI1ZRjttca8JmcXJdbhHvTVsUktHH1K4wfOavbwszp65kXNHjgkM5PRzwp9MX0pG5T7ms089Ryf+4qCRjgDj/9Q7AuIH5JLMo9XOSzrdToGUc8bhB7wdrK9eACJJ414jHyl1nkfC+e+MyHI4zQOgg98nNKxR+B76cj08o5hNUq+F2B8eBgSPN48+qfsvJEjPKIdI7KR/wjye7LDPbF/rpE0WNILDYx8gnuf30W7e8t/Q8PerLuiedsdd1N8bu2JfamgL+5ePtWxly2T1fx8zw3IFp/YN1duau32dbU311VijDi6TQx2bqANmgCTPotvY2wcQ2RcYmE3eIipLgXeIb1NkTCbiZxkEFtdX5P/9Yq1jS1NTc/I/wPPmelp1SoVNpFSbW7D2hgjLYymTYzl9fWN9B/gbWM8izrcEOtws97BsPb4wODK5DfuO80mSZHaeNyDngQMrJ76GDdFFpSlxX8gj7chsDPU2JS6GIj+sxz/m+vb3NL1Md42McI2kbeNTBEjM+kP1v6YmeTQHkd9vunDXeTKzJT+2V0asz2RYfJAQ8OIe/DxukZwfp7sIAvjM3pvYXBEYdtigEc1uRludUr8UtsY703COx0M+HbkJkxCZWq3SwzSntrcKHeAt995fiGo0CzI9eSijxBlyOGSmbBJlAWpCFKeRw5fGRkRw+iqmq2+xsam5e7K5Ss6fOigxsbH5V89GhhUA23wjhSBZ7QA34ix3EtIhx50X2KMuD5cvyXxiMURkU2UES4y1oRwIcsUMhAyZfhkqc8psUt7/RDWpV9L4p5X+FeWPFdgDCQ6ePYYB72Un8tv9qampjQ3N0u4rhPHj2thcVELC4vyn1jduXVbH77/gd575z29/dY7unblGjZJKf8/ZY41xlRhTPvto/+d9YJ6lpaW9NKLL+kH3/+eDmDw7zC/Lp7/RO+9ze35xx/o0oVPtXLnljbWV7Wzva2trQ3G9QaGUVNdDhkl7TULClkms4DII9gwPPS57ZRDnu9pXwB4+hy5D3B85IO+H0nzCALvw73wUeB96WIlqemTPPZUxI7/J6NaOjSpH7z8rF58/kktL1/Xq2++qk8uXtDNlRWVVtXJJ84pFjWFGl/NOJheu3IVXW7p4MEFHViY040b1zHWP2FsdRkXfaWxtCujoQZqp3KWtN3UhwX2yu18HBSFZ1SP/gro5/ixo3rm3NPqY6i2MJhLblu9W6hF/tPBvbyNOYAEMmfiIBMWkr9cGbrr9srn9fapL6YyEELPs9sWAshUpgNkizXS5RB1hcaUTp16Qn/yJz/UU08/y8XJHPO3KqaaXPZKpVDJvDk0P6PY2dHHH36gHdpQbUxodbupDdZJn1MhyySqFS4yl2rk50WdaquSTSirzmhsckGS0UW6AAAQAElEQVRmpi5fz+rVKdaAQ7RzRlYcUL02r/GJAwrMEXEos9BCjpLDTqacw3TIfByjMdo3aKO+OoceHsaMGn04Piz7K023IbeBv1eoJIV315Di6/C8Vsce3ntF2JP8L8F7NeAj896Ub2zMO9jx9Qjo48Xk/4b8PYG4x3xhc0WZR/5JwKUFaZV1qR0jwb1hjmHcg4luGE9tdvoRRumP9r1EYJF0fbnBWbIS+6e5PtPfN39f/CIbolQqIN7G5opWMNRvc9O3fee2+tzk9THSW1vrWseQaO9sqoBZDi2PGtwU5kUhFzciDlkswtJgiSGBxxd03yC2NrcwQLa1sszGym22G9r1Rj0ZNYsL86pWcm5+WtxytoXI0G4lQ90NqBIDrUTOLreZHW7Xy7LHZlBiGOYaH29Qi9dYpjQilPeWk8bmGCmbGUagb2i0MwvGhlQq8SQtC0ERvfQw5NxYb8Pff4qzzsFlY3VZ/vvkDvWKzcK8gbTO5TPzOkRdQHedp5rxdpAcqM9CICRoTRF5tM9FeDvKoT/K9rRROMlLWVqFBJLTdon3SiOcYSBk4qIdYzxqh4D/xYc7a5u6vbqhOxx6VjggrW1uY7B31eXwQlXw8bJwLIVcQ5C6t15aIpfeZMpDpgxdOlwVBm0wkR5UZJkq1Yzbuiq3dUFZnmmLG/br15bp2zFNT0/Lf3Lk/5Ffjj7aHLhqGLSZc0+DB0boLDjIdxk6fGrv9kraFpPMBGmrAeFMhiwKmRyBm+UQBsZ3hiw59ZMhVKQe7fUDmzBiAwZAVlTIykS30wL4ydSHsMnnfVnQ0tJRvfDCCzqMgX385EmMvUM6deYJjIwJffLJ+XSD/sbrb+n99z/W9Wu3OAj1NTUxp4nxGeqKuoUh74dH//Lj/33EE08+oRdefFEHDx3STqsp/930O+++I/877MvLy9rgYOg/b9nZ2eGA06Qfu2r1u2ozTzrIVSJfRNKYBfUtMoqj0pwzJb9UvC9tb/59YTrf9evwcbQfnj6CoEXZ9z1G3amvCHyRb8G0HzQHwXm8A5CdEPx9ENAOPJrsl6wqQiZDD2OFND9e6Dlu1V9+4Wlu1Sv64P339dnnl/XJ51d05faqZg8e19lnX1ReH1eNG+PN7bb8r/lQuQ4uHtbs7JyuXb2mjz7+WG0uBNxwZEmheZaqjygpwYKiA4lKgDi8732SbhDS/dG8HPkRpn36zcdbtVLV0tGjeuudt3Ttxg3Wtt6QkaV644OYDymCmfzrjjEXPGzIJLmsUVHe45KgiTDxsZvGOKd3G9LF0oSI0A6oncbnXMd/btjtyIRSQ00VvvzMHpjSTqepq8i4s9NiDJcKWYZx3WFN9i8appuXL2hzbVXjE5PqMI/WtrsqLaioVmSGXBLzv8LhfFyhgqGe11WGhpRPEp9XbWxBVQ7ofeT1r3WKpkj/l8PLkDa+94nPmR6HZm8XLAUV63yher2ugC48PQ4y/P07g2mU9ip7CAejZjMb5uIj7zCSPDNTkPwXPrtwniQ95mPQOfD8oVFefoBI7VHpHwnpYLeH1Mm/CE7q+CKae/Oc2nE31WMj3E39l9B+DfgY2J/2Nce/yez3DhkPD2SNeFGj5dRjJHyZ5y6rL1Pq96B1GR2wGHqEHvFEsSZAM/IJ/h6PN7mMg4U+Oh9PYEnw3cpYFIqCpbHsqtveUbe1o37CFrfsq9pYvqmNldsSt0SVnCGKIdxlI63Wa1JmcIkA3ubcYE4FPayrfi9qc2NHV7h5fO+99zFkbkEnuaGesSH4T1Qc9WpVk+PjcvnMAp+MuxieHXU6HXUxpHss4D02Qf8P/poY1O67gd3B6PMF3uU3Qw7alzZONgVEUarMw+SxOwgK+e+tDbrIbuabRHNnmw0h5wasR11tmtiSWcnB5aZG/xfJDnX2OSQMGErGP8HXN4+STYfmyvM8TiA9xtvM34LaFMIgrAe5AYPdHN8b7knaE/E6XNsDCJ1JqFl9SvvvYblUV4uEJpFtItvcvO+AFkZrh5tjuoWZg1GigE9ZNnnfzB0lOvHbZ68Ddnuekja4EFHGWHFk9LtvvAWGcaXIVKnkIJOsC00fEMwLXb16U9vbLU3NTClAe+fOHQwCaOiczALDx9Tj1g1qSaaIziwwxoRxim57HKq69P+ufOi9JF24kGXcosMj+bmKopAfIM0MA78nHydeNkJr0Hj9IctTHX14OJxX9PEATVGp6MiRJZ07d04nMdSfOntW/j97KiqV9KcWX3nl13rv3fd18+ZtePc5nMzo6LHTmp4+oGazw/he1trKKrfsPYzEA/re917WSy+9qKnJifT3zt//4L30O/TVtTUM9w791B/8jMNvKzkstKKpLCqKeUVyOQENlIIlmaP4R9vkeqJRqEL/NFx0iTGQ8JPQ3o6YRC9pU0ka3eFTSkSTAWTkBsbj1FhNxw8v6NvPP6OnzpxSF4Py888+x/i+hRG8JiumdObpb2nxyEn1M/SG7m7dWdGd1TVtbG1rfmFRk9PT+uzCRV289LksmCwLQtUDUA/VK+IjpL+HsKH/YM/paQXlInNwgOgxZ0aRvMg15v1++ZLe//AjdVm/Upn0gmBIRyg9KdkEBzDyU87gRVIKeB2JKMWGLwoPxjEBkkxB3handd16qud3OQD7uuyGcdlpSxj1HdbQ6zcu693339V1vj6s+38bxLrrhrv/R/dj43XVclOTr0EFessZn/5347e7keJej49NX9MbGuOr0thYQ3leVShqsqKOHG60T6moz6oxMSE3PlvtDcX2qhQ20cuKWq0V5s862GGtaGt7q0+4xxzrqMPhomS/8TXHjLrkrdFX4uyxuHh9US63hO9gDXysol9ItK/2YdRrG/TdsDAJKQt/mPJIz0kdjyR8KIGXfhAeWuCbk+HK2o+vUTpmwNfI/Z8o692h44tc6gwmDv5gEtEowry/xOMcS+hH8DjR3+Xxuh85gZ0/uIfOC+6vkAUJshIDwhcHqZQvVPupHjcOqwEpVZkZvODPJjjYGT3LKUoF5KqwGAujtN/rpD+tGLlx6be21dpc1fryLW2srcgHZ55n6rOAdripqdUq8rK+oJb0jQMP9hhMGIvY9Fpf29aNG3e0urKuDW56QwiqVmuSSXlRJCOrikHkRo1ctmBqYaS32TQ6yOLGekl6H8PN09wI85uisuyrxybom4rXCTuxliq5yJuEAC95RSILHinqROjXKF/SXm+P/0a+wwbmv6/sUef25hpfAm6zaWypi7HeI0+U8XpgpUE7GYOjBBIjYR5Cg8fMZBZkZnI5zIK+yHl5wcB9F39kUHgZD7s/QspPtPSnjP5Q+o/X3BhnHxWq53ZWA2AJebwPE8xolZYl+H/oFhXkRmsfQ951DKmSj65clkF9o3aW1JRqlo/JjE28UslUrRagolqlUCUvlCclR5XoKxBf48B2Z2VDFQ5ltXpVrXZTN25eV6NWxYBzniY/mKkULsA7o4cCMOKS97ujRLikG9otzwpOazL8LMvl/ehjqyS/yW2d//cHTYyR0uXAWM/yXCFzvpLz6nGocV8wy7JMBbeCiwcP6dnnntOTGOqz03OqYXB8/NGnev21N/QpN+uddkdj9TEtHljQAZBXanw1aPIVZkWrq5tq1Ce4mX9eP/7RD3X06GGtr6/prbff1BtvvalPP/1Et27f0hpp6/61iVveFjL0LJf/hEMVbiSLajI6eyGXowyZStrXR6clkJn8n/ztYdM33kX071Dy+/Kw90lJh5f0cqQN0dtG2BuT0X9oRLmVmpse13NPn9W3XnpBkxh7N/iaceGzy/rgwwu6eWtTE1MHde7Z7+rA4jEOP6W2Wx2t8xXJ//sD79vTp89ofHyCQ9IF+V+E6XDwK+HfYy2JVLYLZEClMrM9gOABT6R8Ann7y1NYjozxVGG8e30XL19Wj/nUY44pOUtvL+sB96OM1js8RYT3gSJxkJXeEYokw945kXKGL+gFT8g0ciVx7HWM4FJN1rQWa7tIa7G2Xbz0mZpc0GzxNdXh/x1Pj8U70C9LRxY1NzelhYU5ZazXl6/d0A2+khqGOxMKFlGBvhofq6DrOnOgoaIIEsigl+hNq8kq46qOTbA2lXw93VBr+ya1Lyt2bqizc5P4una2mtrc6mlrs6+d7R6yOtrM11IQg8j4GUB/KIcu3c64C2RJih35DxFkb4c9iOS+fNqV6hr0PYujAuUcBi1ZSQUkfeEDqb6I0Mh0JCInHkE4D+O5BHfbS6ILkNK/wS9DNoC0qXf2+uR8bY/3z9fG/JvK2MdDQMMjGKu4RTZXhzJFUJJW0oASY5GhTUgyMxkaMyPM4hJHiym8tMeRLV8OdwGdp+0h+R2DXtEQ5n6SUD7Z9EWOtgiJdHdKMkdoiLcXNiULPAlyw2jAKxAOkkyiTMR3FvtRGqVGgDIC/wSJx0JHXhnlG1aZNk9yibvOULACiozE3UDulR3FfktqY7BivK5jaLjRGvwWPpQYeV0MqY7azS2t3rnFbfRtXb92XZf4RH3t6nUt315Wt1Nqe7MNOgqqqiyDOt2eiqKKLFF9buv9dqdkI8sQvJZXVLKR7mxzy9IcYKfZUgvDvc0tSxu/gyHfHaJEVpedrqR5tIX33sfM0BJIvuRttswkxknpGzcGk9BzFgJfAdZT3SUHgD55qyvLunnjKrKvkd6BbQ+Z+0CKJaC6krJKlRNJvkRVcmdm7qV4CBl+ADYA9ZlZyt/7gkti56y8XR7xtJLOiQ7KeH973NuS/GT0eCjK03oUduO80ze1e8D9Pt2Irlr9qDayu0Hfg1FfgdLMCCopySebfo1A6qMH14WlxpZeO6Ia8otSUYGxnqPHwm/Wk8FeVaVSwWCvKS+nZGWBPJHbs6jtMtdn1/k6k0mVekV9Nvebd27KD3s0SeN8JvcxUKJPQy6aQF0ZCIqMixL5/CDS97BMYpwaBq3hexhh5P1q6LWEuMNtfavdpX5T7ka6p8eSw11XbkC5sdZu99SHaYVbwJMnz8j/L6FPnH5K3/nOD/Tss99RJRvTh++f16uvvKlb11ZRSIHxuKDFuQNa5EtBDY0s89XpwpWLusy4nyL9W5T90Y//QnVuGD8+/4neePttffjxR7py/bpu8lVhjdveDf9dOoeJDo0skSsCw6gxbiQdNATO2RC0n3UvyoRahqD9xLXPmZnMHg9e1MxEAX2djibSB5HJQi1EYp9xBPqMOkdXUZ1c6hEXa3qeRVVZWyqhq/mpip575oj+/MffwX9K69ttfX5zTe9duK4PPruhZi/XiTPn9MSTz6har2tze5Pb9E35z4uWl+8oY2ycPH5SFXTrhvqNmzdlWZBotsxkWSYFk+vVfTMjGSCuDRFknsVb94BWDMqZkjMz6ExmJndGn/q4c6KtrR1FZcqyCvk0VgF9OF1QoP6SAlHIAZSghzsvRu5gbZBcTt6KNMIsyAw+MRKnChj7Wk5IZEFGHnVHjOcmC8A2Xym6fMhBiAAAEABJREFUnR0p5Gjf1MF4bzA3szww/0v5Guvr4PzsjJ48c1LjU+Pa4qB9mUubS6traltGu/ryddRiRzNTQfVqR7l1tbZ8m/X0osruMvx71I0UIUgciPNaQ/1uXWwbun7pvHqX3lF27SNtfvyhlj+n3JrYcqra3mhrY62l5rbU70V4lFwKFPhiTKUeoJ2kI4VMQgUD6PdxMHJm9wB+nizqYg0R2iJFspSo/c5Td22YUWYSjvajfzkiYWDkG3kJKSwZ/B1ej1HnACXpMfW30b9hD40nwoIUQQ1g6vGogfMwy2bK85RUF4kjPyBHcJnIpCj1eI1xl57kfxIPTUoyj9r9hxSa3vxDVvdNr8sH0GAo+TAadYif/nywJnypJjgHhxdyfy887XeB8/By+C6qB9PwSYHByzwPDGKD9z3R3YLMOh4mZsSw8fZ5zoPWBy++HwPGj/v20vIqlBxRN3aaGLJd//kEhqsbyc2tLTV3duQ/QQkIEli4Sm7fIzcy185/qN/+7U/065/9RK//w9/rN3//C7356qu68PGnunP9lq5+fgWD5xZG/Zp6nT631V1Vi4pyFnDntb62xs3KgHfBJhrYXZqtZtowuhiNHTfqQRdZ3NAqMejdKHP0PA14mlhqhGzadWiNWUyTJIIirxQOP2cT97p73DJFv2HPIMCnejaBHjIiD7dOvW5bnt+o15QFlkmMwehtxy8xLukiNo+o6AGZzO5FoMwAd9OR4KGP8ykZNw6X25GIE9/BsuBpCSYWaepmXPEmTCnkKJNsUh/r29HDKN0FxlIPdEEPPY7Q50tDn3b1aVPCkE/KJ8/5i3yaozwLCQV+Jc9UyYuEPBjLPkDWQB9GdO+yuKyB/vafJnTpx2q1okolV6RvtzY3VOMWMvGXaDkvyhvlaZ5HAOnRuaSgzP9RlyGMQ4ne5LrrcKDbxiD2346bmYpKoYxO9X73un0s9Tj4GW0Zq+aamRzX02ef0rMvvKSDSyd1ilv12niut956RT/5yf+p61c/U5H1dGRxRiePHU4/a9ludnXx+rI+u7GmzXbgZveEvv+jP9Mzzz/DQaSjf/jN3+nvX/l7feS36W6kb6xra2ebg0JfhiwBoyVzMAYz9GB5Lm8HTZZM97hBdNB2DzsGSrqH7B8pgjT2EOyRiJ5JfVMyHnrK1DMQgQJj1mRlVIX+KMqusu6O5tH/uVMH9f1vndW5syfU6zX18ccfp9+dv/XeB7pya0UzB5f09Avf0tziYW7U29y035R/tdjYXNcG+p6entKTTz6hFof+999/TyscvgPj1ce2a5OZIqpPqvT4HnGlvW2SxPS6B8L5WNuFMT4dnu7wMOPVx36PuePzrcQoKpXDOgMQyEE56Pc+qEgPxV5Cwrv1R2bPECQPnmGjRjSDRHqC9C7rQptLkybGdxMj3UXJGYuVSqGiyBSYWxGL0+Uokd//Y2sWOX3w9jt67733dIPDpx/WZ6cafGnKVKFMFSM856tThr/DF4611RUt37im5sYdqdyUtKOQd2R5KaMuZRVu2Ju6c+uWVqBbvn5VN69ckv/HwXfusB9woOh0eqxhpSIC0kKZoTM6wwLtgOO9bSPhK3+ob5cnElC378dx6Iu9eRAWMu4SPjoQ7ydJNe1PT4nOe5gx9O4pDY0nOzx95HvY4X24P83Tk8B7M/aGBVMeeTshpOXDt5e8h9ATvpFI7aYNI//rFjJ83RX8U+R/z1ChM7wNo8Hkw9rjjDEfbh58DDjHvXiMIntIvK5BdPAeijSIPPQ9qu+hBCnDqTww8keN8jocnufw8Agef2z4As9GiUcR5yCqwGeEd/jk778Jb2K0t7ip3MHf4sbbDS43iFgvlcWeuJJR5Ppj89Z1ffz2a/rwjd/o/Ltv6SI3io6PWdw/ef99vffWW/r0o4/T4txhMe+0umwMGHkYcRVuZFeWl7W9tSk3pPIsU6CCFoZ0Mtb9Jh2DvIdxN9j8+uwdMcEXbDfiO8jYx9A0Q37gOjMLMuA00ZcbsmgajSRAep4XyYjoYeCVGJFFxiZAHelrBsZDt9NSApuaG+31WkWwlm9giedAcfAQaVGlx2FNBZI8ALwAMDOZOfRQ5zIn+fZQjNJ8yxrV6b5XGmkT3Ue91E/dqX7KehmyCBmQk+4i0ZcSqgJRfcoNUKbP9X0IemS6nwCzHml9NvgRf5ohN8wrRa4qfZfABuyHL8+j63ydp24K86Z4EieEoD4Hoh7wn8QEiCcnxrWCQVtkOZSSQZPaZwPZdY/bk0bQNPgn+jLD4A34XYyQHQ6VbcaOF82yoBAy6i3lxnqXA0qfvvV6CmT2v1Rz5tRpLRxY0ASy5LTp6rXLeu31V/TxJ+9SbkfHji3q0MFpTU3UtI0xePPWbd1c3dRKM6o+t6QXvv1DPfvcC/KfF7zym1/rN6/9VpfhcWd1ldveHW0322oiVxdF+E16yCvKMFYyfENul19mLu59YERqAOEDVOprzoOp9Qd3LrbL8iC4MAwvpcFH290vGeA9rvp6GOulZZ6kDIOwYEwUvbYOjFX15JFFvfzCWb380tN8zajrDrfi58+f11vvvKOPz19QXqnr3LMv6MzTzyir1HQDg28ZY9x/+rTJ4a+JgX748EGdPHlC1zEEP3j/XW2sr6vNmlYytr3vUaMiQu/6hF3eXXh8L3Yz7g84D58bCYpyvk4VGWd9H28OFFFCGFFYCTz/fniFd1MhT5FIWYfzdz8mRtQzTE9EvO6W9pCPGqU57mW8LCTp8bDPkzZrapu1r7mzJSFr4OCdZZkqlUIhMzmdQ4y8zc1NvjR9qHfefEt3btxSLcu1MDOpY0fmOchOaXZ2innwsv7tf/yf9PKf/lvVJqY5KDV1G9rt1Tsq/XfqtgmrHUkd+TyIwdTky2mbW/4W+4v32xZ7gNe1w2VNh3HRYz3u02e0Vq42CxSnnLeJEI/JeKdnpLAU+bpeLgnq0sB3/Xi1jq+vxgHnVMduYwdpj3p7Gcej6Eb5lrRpgygFeZQWcyNEMm9aLpyH8L7hj0u5F1+nuD40v07+3xjejIPdMfFIoZz4i4i8d8hP44vwo8ghTUPUle14HHovkzDkv1uXx4cYjupEds8rUkN8zJqcNBU22AFWLN67urJ0NxV344n0MV6+2JUs0O4nUCY6b1bDgF+ySLbbbfkiuoPx0+GWvcVNx/L6lpZX1uWLaM4n68y4Kys7bLhddbY3wKb8r8hsrS/L/6dL2+urunntkt567de68OnHunPzOsbZbe1w+9lqtRSob87/T4Pz83rv3fd05/Yd7P+OxEJtqVfE7Upfvsn6p1m/SS+5FW5z691hs3FDvcdi3kW+LulZUVHI2WxCpsCGYviRtpXGywHPiF8fG5N/XfUbJi/nv3Nts3EYG6DQ9Mb6mlPK4LnNTV2XzaPPxraxscam34KZhJpkwfCDSphGZSTmlDaJei0EBfKDmRxmpoEzyuyDjHKCTxyAWIksDuF7H5GUirux6SiJkeXvBKeJqU9LiuxFpGiEbynXY0RfD6IrS6eJGKj4/SjXtfdzHx2QpR6vSNh1lECtOe2s5NyUgxBorwVlpNEc6upjIPf47M2hjrKB9BDIp18iEk3PzipgIIxPTsp/5lRUC8qUlDc4S2b4AcDT9kJB5umub4cFBXgb6d1uXx3GKU3E6KgBxkMIqS1dxktJhpml2/y5hYNaWDquhRNP6ugT51QfH9clPse//8YvtXrjkupZoSOHDidD3n+utb3T1I3by7q1uqFWX5rjdve5b72sl77zffW1o3c//JVee/MVfX7lum4vN5knLktBHu0KhZRXFSp1Cb4KuaJlishs3gb3kcv2LCSW4iazIDP3HR7OiDs87Gmm39WZDcr628wUHgAzo76HQ0Nn5jQDmTwpMjgdDEbdC8Y6eSVrTMRAV2dHlbKt6aLU2aMLevHsSX37uad18MCctja39emnF/Teex/pvfc/1na7p6UTZ/TyD36sQ0vHtL6+qTt3ltXG2PN1ah2j3Os8ffqk5uZm9cknHyV0e6wpptQOqh74aN9p9Xs65+GAHc2Mioz1WNLGEsYRkJE8D6KjQdiFoQ+Dyf8p7QfBKRKc34AOfrFMHAiRd/edQhB5e7xOI9fgFoD7nl4ii8/fPvPZ101zmqEMHb4wtdBbZE702l2JcZYxHwkoz3K4BLG9MCeTpxs3burC+U/U47JlrKjqwNSU5qfrqmYdHZyv6blnn9K/++/+o8688LJOvfB9zR8+hi6ktWXWzM01Zf0NlXFF6q+pu7NGX3bU4RDr+8z2xpbazSZrT19mSBnL9JdgxsYnNA6q1WqSyf9AQY2vnI2xRqJFMZKMcRsUWIMpqa/OwQ2eI35mRk0a7LWSXL+IqQT6wRykJ9/DgOjX8iSx7GthTftgTAW8U3sD7djbJk/3DEi0C0SBjPc37EGo+2T/GkVkxnyN3L8hrM17H1lsCLwvfHwx+0ICMp0X3pCzh75e7K9vFP8qamXM+bqZJofz+315u/58sR/4vvBQA6sPj0LIqCJwM8JiyiLeY0Htgh433DsY2Osb2/JbKl/kM2ZCUE/dblstjPut5pZa3abafLruuN/aYhHtKpLf3FpXc2tNO9xO9jC23SDfXN9QHyOqgpFdsqGscAtz4/o1+e2KmenA/CzGXld+Q9XDIPdNJyqotMBiLW7ive6+Otysu5whBBb3cTUavpiXEjwcUZb+kcBDGLoehuctDgfb202xX2EwdtXc2YZnV+yhGHhdldy490CXjc2/NnSQe2NjA/pSObeiGTdRWfApanLD2vUpd8hnNqjHaVwuM5OGcE+PcJH8SJEEwiLB+TtER0USHCW+1+2AhNiwP73MHuyW87JfgMSH/B4Hph6Kcb130H2P/ukPN3+yqSQgBgLKZGbiJQk9IEHfy1LGx03SG/pzw0HJmQydVdjwK/S783IdwUxdDkQl/eK0WchkRoH0wk8PCSjE2+lRYtCYAjTeviYbvv8ERrgxDmT1eoM8xgo8exiHfdpDARX03cLcAS1yUDzDDezizJRu374uvxn/9PNLyvKGlo6c1sL8MfU6BXlbGOpbWr61o+1eVZNHntC3fvin+u73v6+J8bree/tVvfHqaxgzl7WGMe/zQXwmL6qmUMllHGayHGM9VKieuLmxzrhhnAiYGel3EYj7QdZslKbdfAL6xrldOU0hDGSWTHKQ557c0dnpoIeFk8e+atZXnZvWI9NVnTs+p+88e0IvPHtcBxen5H916oNPLuu3b32iN969qDurO1o4eFwvcUB6+unnWCO29Tl95f/hrhvp6xyq3fhcXFzU008/Jb+19f9z6R2+2nnV+xGRYX/a48Z9/DkY6vcUibRvAKaHhyGIwMx2VZACRrERCD70cR4jMPd8zS0Zw+5H4h72+epzZy8PM5iDEU2f8d/nhj/Rjgjh22Ft22bNK8mTfyllSIpyUokXmTuS84jU2Wc+J+O6W6rLl9HQK10iSjYAABAASURBVDnQZmoUmSrWUb+zqcMHF1WdW1AvH5eKMR1YPKKiKNTa6Wrt1k1tr97QTvuW2jscsDDgm3yt9UOwz1n/U78lbcpYU+v1qqampzXHJc6BxYN83TqmkydPyv+86vzcvCY5KNQadUmmPu1wnet3dF7W8TsWT+t+iX5+Hx776/YuSKB9+/P2xtMY3JvwiPCXybb9xC7QnjRvL6rXAD7KXRrHHqJvQNDbsRdft0gcbgbK2P/+uiv+Kvizt2o/nK93q8PDCUONjmhT2v6X04zS0igh4kwcBEfZ7jtIGj5OMISX0zA8zL3rGTkj3E31UGSwOpQmkNMI5z418RBJj6X8FORlYO8zqhffsxyeDe9UbBT3NEdK9zqEXADZKek5MjNZCo1SUmT35Xkj7CYOuAyikVwv6vAU+A2CUb74GNx9QvYx0ros1Mnwwlj1BXaLjbHbbmGI9+UGu9h4S4yhFmlp4cU499usXq+lHjdnAYO+T7jd3ObmfEed9g6N6SNNX5sba1rjM/Ymt2Tr3MJsrC3r5q3rWl1bUUl752anFbifjGlDiWlx6CN7AjdYXTYNl63LrarTu5FTqVRpkaWb1VqtlsLeHtEmf6icoFHPTV2+ck0uc8nm3eLAsc2tv/80Js+ChNFZUm/JZ3rXSY82dji0eDgLmbIQZOagj5DV604gPQADAz+TZDzm7wS5M14OPH8G+ifkaQ6CD3tGtCX1ej+50e5pqEaiL3kpuT1hk5FkSkmEEv1+3zNByuPlxrrrtsehytvv+uinzb+U68GG7Rc+e61K9OhGsY+ZDoco3+C7lPUyosepLukts0x5xo1ZXlPGbXMbQ318Yjz9nMSNfS9Db0Nu8n8yI7zvobGp7dTZo5/cWN/G+MjZ8Me4fWukDT1y8OopySpTzpeXmelZHT54WEuLh/TEyaOKjMePPnhPFy9e1PTsvM6ce0bHT5+RLNPGxo6uXL2pi5dv6fZ6V/WZJZ157jt68oUX1abBv/r1r/Srf/i5zp//QGur62q3SpqZKUOGvDBlFSnjcBBoo/MTenJYyOS+zJIfhT8CaWYmnnugobPk+3s/UsY/ysvEP9pmjHlzP0EyI10md/7miKeAMVjwVW6M2/RDc3WdO31E3372ST1/7oxOnzwi7/vPmZe/ffMdvfrGu/oc3U/NHdLzL/1QTz71HKwyXbt2jdvea9rk8L+2tpouC4pKRcdPHMeoW9K169d14eIF1pFV+mTwNYyCQhyAtrloSPEoeXAv9AUO8jSKfWyOIHnLHMK57yDoDwWij1PCBAdlCUTH3jQv4iBt94FmUIAUD3vEC6ao185YI7z3i4ySLLy9odBHdJ0MddYynyvCJVZDv2QM+0VHLx2ouWFnLhlljDU348AZkMnpI7x8bnvfNFkD21zgRNb9WqXUNEvsGFaKsX5221tSv6ssFCqLmmYWFphzrOA9aYuD7Obtm+pv3lF/+5a6zRW1uSzxLyP+k8smt/a+zmQhcOEypumZKU3NzGhmfkFzS6c1d/Sspg6fVmPuqBpTc6rVGzJofb1xTbicg+Z7yCEl3SC7HLRFDg2cBx2DGO9BEQKJ2kvsIiXe86Kk04OIzsphv8hI308nTxvAGAuDkFKqHuqGVPCLUDqcdOB7nscchoweB/D2lK8U8S43argbIeRjwjU18hHEH3L+MR4XdA9Sf9yNu4wjfN3SBa97P/4RNfPY7b2rLu/WPaDnPU8MRocZCc7V/RE8PoSZQWbiBQQjSvO49ebD1TuCXJn/I90AVPseEvcoMRKOTDS8IZ1z2ougSL0J8I17wGFarHMsa4gyTBe0ZkiQEIgOwkPmQy/iAwSEDBp9ASgv5DHh/GXUZ6K0zIj743xIIQjN3Yfk3U1oICilksB7fMi97TE6TzgY7SU7OmhgoI5qUZGJdAxjAoos+uq31WNRrmY9jVUz1XLaKimwYEcM2na7wy1pjzW7LyOeubHbaamDsd7D77Mx+Obg9Oury7pz+4YuXvhMr/3mt7pw/rw2Nle1sno7bbSbW5uamZ7Q8aWDA17IZCzQ/vOVJjf/pZAtwZBAcmO5pJ0rK/AAzz//oo4cwSCL3k/A20pbSjQZaWivH+WGXguZ+xihbQ4cW9ye7+xsamyspnFuaPMsqMgzNiCT68A3hz7GoZeP1OX1RedLHRZMmdPyKTnHQMvdzwsZMkMiL7PbNzCzIYSjuBKNSWbpJednZsO4dp3TynajcrpAHbvIgiwhS34gHLJMwWmygE+YuJDX+Ti/EWQwtsCwiQmRDDfSe2zSfYzqvvsY4F330UOfOdRFD10Odb7ZunHf7fTUpn8cLYz2HjdykcZFmTLqHWuMySzX7Tvr2tpmvLDb5tW6ZrkZXVlbU7vbou6+nHepKGkgk5BLxnj1JOeHz6PIuGxjdPd6HTb6miYmxhQyk/95zz5j0G/T57mpO7p0VE+cfkJLB5d0hJs/79/L5z/W1YufqtcLOnP6GZ175gW5Xm7evKTbK1d09frnWl1fVaUxqaNPPK+lF36kYnJCn51/S6+++it9+ulH5C+r67eTeU77ClnI8B1BWQgKxIMFRA/ilfi7b2Z4DsamgPECZpbSg0xBSjD8vQ8k2g9pP5Xucz4GH4T7CL90QqSn4kACxPA6RMyG0rs/GG5RjUqmw1M1nV6a0jNnD+ul55/QyVPHkmF26dqy3vngOjfql/XJZ9fVGJugT57W0089pWp1UncYMzf5KnbjxmXCV/nycVXuDh0+rDNPPCGv94OPP+SQdUV+e2wZwgTJzBJkHh5CX865Uebj0REpOsBgPEYikTEpr2Dkyx0VklaS5uVdPoSksyMegISi6I4kwnufQUlSInSsyRTwiPwiQcy7CIikNJqnEZQU7aXJZW74/CgpH+HjqY7gxMSTT+1+wdJijY7tpiLzz2JXLGUKjF/J21gyJ6M68FtvNbVNmV7e18yM6cTBcR2bnlKjV9P6nWvqbV7jMmdbpeVqTE0oK/rML2mDL7PN1TVx0lK5dhWD/RY37y31ywhKdfs9mlWm9XaOL6sLBxdU9Z++TM2qevCcenNPq1x8VjrwtCozRzSBQV8fG0OSmGRjGUFUkztLbYtILnlTzQx/AI0caSSmmOsmBXhF4A9dRhvgnWrwlAHMguAkqlB6eQEiPIM4ZF42wt8hqBOikT+CCCvl6B6XmImipLreAZEofAXFYVjIIDMekwh7PgF4EtcXO5fT27sfiveXc24m/gUj0zGo4gGk5A+eEkb7eXt8kPv1vJ3/XqR+YVwxMAjG+/D1SDHgGgbeH897t7MH/Z8aZrYnklIe7zXiNSo98E1mto+BU+7HPpL7os5jhEHmgAMDgMHgA3+Q+ru8B5zuLfmgtAGF1+ULvsPMlIVMFn73oeH8HCWLvhurHtbQBXhX+IxpND1QB+uBHHUM9MnxQvMzdU02MtUrUpVbxIKV3SXpc7PutzUlhrAbpgGmBRvm9taatrhJ73BD3+MTbA+Db5Vb9ZWVW3y2Xsdov44B9JE+v/gZN/ItbW9vaXllRf6zmGq1opMnjmq8liuHaUFFAZkJIq3JlIMgcwFl6mFErq+ta3Z2Tj/4wQ8w2tgQuPFhxsqcxiEWPkqXyEc3qsttkZdrIV+E9/bWlkyl5udmVK0UqtaqMjOJR7jUS5RlFBCTsybLZDZAhlGa57mKIpeHzXVIvWaDfLN7/cSElxnpMg+Be59UJ1kRJBKyDZ4Z9eT0VUKlUFGpUG+hSgrjFxVVRiDNwwV+URTKOVCEkCkk+ZwxTIdPqo9XpJ2uI99U3Sh3tDHO2xjh7W5UG+O8hXHewpjf4eBzF20+fbcx3Dvq8RVECspCnmQR42Nrc1uvvf2B3nrvI9bUArkboC6/kW+50YD+jU4e6diSXIO3BxHLPXhye5eMEaWfQo2xgae+bGJU8LWkWuXW9fhxncPgm8L4G8trWpifUsi7+uTz87q21tXc0Zf0/Lf/QjNTB7R88zq4okvXr+iTyzfUjA2dOPNdPff8n2h6ck4Xz7+jV/7+p3rn9dd06+Y12taR2Mwy+iFkIYXNDNkIC1hQIH4vBmkmk8hzmJnu+2e72TKze6BvmPNx4gfYPgffPnNw1G97xTQz1WqVNK9OcRN++uQpHeIrx8TUtOqNca1h0H32+RVd+Pyqqo0JPffit/X0s88rr9Z09dYNfXLhQ128ejH9ScyVtW212kEnjp/Vd77zshqNhvyvx/hPYDY5dFOVlCpnECf//peR9CCQ/MgntZdB6P4u8b6qPG+EAY3XNgg97ntv+ejj3EG9JevU3rxdfjTcjHr8AU7T9zI+iZ2IPBdzBE+CnbrM43azrbK5pe72pkQ/VvOKghIT1rgoN/p9rWx3+trYaanZoz8bU5qZXdDM3JympsfUbW/rBvNK3R1W5p7yvFBtbJKvmG0t317VVebUxuqWtui/Tfyd7R3mUCnuUeRrSwiBdYAyrLkVIOL1sXHVxqdU1MdU1MZUBXVu12empjUFzEIqX9K2UnucN3JP9KFB6FxPEUNzl8ZY13cj9wZM/KMu3rsZZsTAbsIDAkbafpD00MfMZGYPzf/6M9AIgyMEY53N5Oub2V15ks7IZ3D4Awb0+mfuwj/z9j+k+QwOcgaDxifX3YGkBwTZ+we3zpT5fZ/I4ucLptf6KF57RHkU6Rfms6ak5WTkByZOICXxZ9K4P4KSAjymL3AjTrSC8q5HwdNhZu7JxPLHZ1EBA9h9mpqs6fDilA7NT2p2ooohbRjuQXmIKrnh7GK0hbTMm4osTxPd/wTk1tY2m0IHg6wL36gmt9gb6ytqtTZ1/vyHXLpcUeQ23g16/9nNxvq6VvnU3eHW+8DsrI4fPqiKyyBu7qELyMZZQGaWICEt7fDDgkibnp7Wz376t/r80iVFrNyQ55AYGqO9GqAkhu2ofozqe5/S3E6rzaGhrfW1NU1NTaqGwVcEo0Qpv2lm15JzGYD0pMYSTlFmJt9wLARl1Bdov4cD6Twy/0fAzERwF0YkwUgij0dmROTQrouEHCLdzOvIlPuhgLryIbzeLC+ov5DfLI/SB36hgZ8nv4Jxn8pn8MoyZfjCeR1l0kmZ/iNTD6OeFO5gfHd6UR0U54Z7C8O91e1rp1OqyUbebPcw1HuEe9CU6lIQUsnlRR/VShVd99Ti5v36rTV9+MlFbWy3lVcayio1eT+NT06pVq9KwWQGQkjlZcKZkjxuhCCjGxA+H30D99+15lnG2NrRNuOtUlR06tRpPffcc/LP7gF+09Pj2tlp6tPPGG/ZuJ547jtaOH5aK5ubunjxgi599pmufX5D7W5DS8df1FPP/UCLSye0xi3722/8Wm/99u+1gqHOoOLwUSgvMgX0ZvBGOAl598IUZOmf5CRmniJSiJMQPA54tB+eYGYQAwEPu69vpovMgpIb2Oh9A8qhUTmSlhZodnpGBzhMj4+PKc8qfIkzdVp9dTn8lf2gqal5PfnM81o8clxoYEYeAAAQAElEQVQxr+o6Rt71Oyty3Fi+xdjysVLX2ade1I//9N/pyNIpXcTId0Pdf6vufeEXAiX1D2a51+4jegCXwVMeF17q8WjhzJNoR/7+vvJ0wHIkh1I+Cbu+7nO+LkfmkLcnhRnze33X8d5CaYgkflJJuT6Ha79EcZ14Od8HnV/0vkk6crpyYDSXjNXWlrqb677kq1ZUNaBV8v0wlniyTjaZ72tbXV2/tSP3s1qdL2RTmp1q6MZFDuEr15TxNTbjC2xtYkaILf9b7zdvLuva1Tu6dmVVt26sa3u7qR43687X57KFwJpbTUZ7vV5Xxf9DU9YMFifGS668KJh3lYQxDudjHNQijS6pIKLKBH05FzXs5aH3yNLUZ0Mdo0aNdDQoZwPvd3rfL8CA2yA9vdNrkPp4VYxoR/7jlUpU1EVTZWYKAeA7Fx9DcoeyowztORgjpEXwTXyS3Ag28gk+4hlRuj8gfdx3eFzCP3a6pLrhiGB+KvLiwaflDB4xeIQzfEdIvnhH4L4e39njkzqlkydEyQd0Cuv3dDAxl9xGfHxihDRBPHT3s1+kTsddOnk5fUnHhISLytiXMI6DI5RyY13WUwBF1tdEPdPMeK4D3LTPTzfUqJpqlSz1gy+8GQZjnle48ZxQnuUqS1OfGxvPi2WpnMlf56at097S1taarl27xOfSVfUxxPss3q12Wx0MulU+n25srGtyvKHnzp3V6WOHNdWoqopMhfWVo2hYsZgEDRxaiUpyfHr+M73+5puEjUW/rtm5efRGJrq0AA1+lMmNSVqoaJkEbt28qS63xVvcsruxfnBxMRm+Xo/Qi3FQcPkLvipUMNbcDyGgG5OZwQc2xOWVGPGo5IJMASZmJoI8+LwHEcKe7nF8M/iFTFkWgPv3IqfuolIoK3Jlea6QZbvIUhnKhaAQPB0/AymOTzjbk57CHk+yBcRBZg22MLqKvovJUO/55h8DYWGEAxTnRnunb3wmB/jNrrTNRu6beZd4P2aKhnyMhwzjucqtWEa43etiEPdUWkWW1VTUxiWMs9vLa+oyj//1v/1L/dm/+QuFrKJ+6fIESehIGR4gHNkp+9zk+jgp4D02Nk6/deWGeuyXdFWZbl2zrND5Cxc4FGxqgs/zN1du6sLlOzq09Jye/9afa3xqWldvfqbPPn+Lm90Pdfv2mibGl3T29I/19FM/ov6K3n3/df3q13+ty1fe5VN/X97/Lo1wZpb6PuDzKDkPQGCWXhK+meGZRs7MUtzsi32IZF6Il5m/PPINhsuIeBEw+ZRGUopIgZYUWc5Xq6rEWGrUJ1StjqvdLHX10i1trjX5YjemVt905c6qLt24o8u3lnVjZVM+tvw/OP3uD/5Mf/FX/0FPnH1WV6/f1mtvvp0O5X7grlQrioxTMxNViUruh2eRb2YyewgotfuwwcQHwGx/Wd3lp1EeLd5LR7qI3wOZlKD7HNUq1e1aRIcpTKLrFC/lkTXwKW1mMjP5WJQszV3XS5cvmj5XBvoQHhzQkxu5DmKSFZqYmFXghnz12mWFvtRr99VvszpiyEfmpRSgy2Xm87rKnIrMmxW999ElLW9uaHJ+nAucoEp3W7fPvyvtrFKXNDazkAxt7xv/WcylSzd19eqabt7Y4Evqmtpc8nRYc7scLryNFow5linPg0KWMQejImtGYhaCaKIMn1cy3E0mJYze+gqdKZjz99qjzIxVyBSCyYSLpLtukk/8d35g4J2ZsJ+J5xn9LKX+iujDk/aT3RdHQpdN4b6cx06gnkBLDX8XFIbz8I1c5EfHIJH0b9azK3eUPKzHct6YAKXDwwQf8/ESj0n6R06Gwh/Ywn3pxmTKmOyG5tL/zIBCTuIg+MDH83xs7+KBVA9PTOXJ3lve00j6nR8v73AG7g/g75KkKNYO/LuDKdVNij+Rl8fxHvPxEtKAmzHFARGWZsIlA72U1GM56YqrE25AMwyiXJVqlF+GFkUmw/CLZsqLXHmlSAhZJpHm3EuMrArpJbdwm9ziNJvbLNaOHQz0Jp9EW3Jjq9VqqYnR3mWjWVlZ5Ra+qfmZGb30wvN68fnn9OSpM5oeH1dB/1Z4ed0FdWYYowiKjJHbnJ20wHW6HXmdfltTstAhDPmGZ4p4UfgswSSk+M72tvyW31n5z3iWDi9qolHHkMhUYUwVoEJbx8fqmuCWsFbJMeiDvG4fbwy9xFG6u6hG4cgwo8JdBOjsHmgUg1EImfKsoqKoqsINU4ExklcLFdVcGfUH2m3w9HqcpeSlhTO4JE8e8FgCRDwk2W66cGYmMxMvHkvgJcnSI/Jcfvb3tHH2ZWwakt+c+39LMEAkXiYMDHupL2GQOw9TUa2mP89Wq9eg6dHXncSr142qNcZ17MQpra1v64MPP0FrQVmeq8fN/cbmNmOiry6HuNR3sIvIkzGmzExd/x09Y6nNZp/+SsjqakrzTb/K5/RqpaqLFy/q9vIdiUOOG3831wsdffJ5HTq+pJ3NO9wGXtDF9z7U7SvXlVdndfzst3TmmW9zwGvo2qW39Npv/rPef/fXWlu7JXGAVdZUDN1BGGnlDlkEQkD2LHgQICxpg2xLcTNTAGamP0bnrXIo6cXXizRyJHM/KpLpY7ZkHegwty9duqp33n5fr/zDb/X6a2/p7bffS3+28RJ9cWd1ndv0nopaQ0cZH9//4Z/pz//Nf6+p6SP6+ONL+uuf/kQfnf9AWzvrKhlt0ftGUV6HqEe7zuvejXylAefs9e3176/gHmHuzx6mRITeD5IUyS/BoB7aR4qP77S4eXpa0wj4w7gyM7mOB30Q5WttRN8llw0+9rJAvtOmNS+DW4b+MvRc04ED81LZVntrg/Us1+bmjroY0TKTUcYY37JAOCOWiTsV3byzpSvXV3Tz9rIiFzoTXKiMZVHLVz7Vxq0rEvVVxiZlzNlOt6eNzSa067p05ZbOX7ym5dXtdAnA+V/K4M1nU5/fWV4oywp4GvV01O+0WZc7Khk3/X5H7VYzQfS9XywZrUjDDMm+nsd7YgCjIjNDD6bIv1Ff/E71wivND/cTA68j9TgxD+PteSK3KHu7fE/WA4POIcHkkj6Q5oGJLo/jgZmDxMGYHIS/ye8kp7d/iK9e1qRh2A78QOgb8AyE+UcVBIUzSxSZLJFwJBL3CEQSMSNVMjN/aeQSPUl76XfzPECee48Lk+0hHYaHXsrw8BDuCXoz87fE+14IZ/fA5XSQOHzS0rBb0qcf7IbxQdk4jI3aKuIRoki2g6gnDSB3ZLgneLMKRLfKiBuExsJc5BVusU2+PJcs3P2eqYsl1mfxzyqZKty0Z7kpq5jcQA9ZRRYy+WJbVKoKLLqlwS3L5M4XugJDszFW0+TkmMgiOdIUmCIDlJIJY65UE6Pdf6qyurYm/xvLRV5odnZBJ04+qeeefU7PPf2UjmFMz09PaALjuY6BVsFoz6mrwOALkmgCN/t9eDW5Ob0tI8HMZGaKhBNCpqgg3zAcPW5ntze31G211eTWaAy+CwfmVK3kqmEwN+oVTU2M6cDctBYPzGpqvKF6pVAVPfiNf8YiFxxsIME5s2Fl1Eel2gX1mfhnGW+XdICApoNhkAdHppDdRUbYEbJMxsYmM/ihOurwNzG5o2r3BnDVkk/vpvcgUdqlJWRmMmQMhg+EIyQzEy8guR9ltEgqGScJbBx94Ma0G1++sfcZP1HQUJvTON+cT9hVDPZava4S+hZ67bLTF3lFkxMTOrp0VP7zpevXr8r/vvKxY8epKec2+7ra7a52mi35n+frcpvu40HkhiyTWWAD76cb9ZXlFd2+dUs7OzuanpzULIe7oqgghWl1dUN51tDmVl873aClE2c1e+Cw1te39OnHn+rj986rsyPNTh/V2XPf0hGMw1bc0W9f+5l+8fP/XVurl5WprQb9zvW6Sr7uuHEY4Z42WrmLshQnbJKrTu6T5ukOj+uP2kVadxc0f0+8lM9919mN27f09vvv65ev/Ea/ee01Xbx0WSHLNTk1rbHxKU1OziqGTBPT0zr1xBP69svf03H6pNnq6B9e+ZX+BkP9zbdf18bGCnZSV0z1xHuk4+SP9G4iz4D7Q8i01+1KzLiOuxAcBthL6+Fdeo/AytsUzd+eMMwl3WMDDp42iD387QVccsDgiUOUJEcH0ngNzgkRabeH4J48CFKb8FPca4Eawsh8ixjr/X6PMr7GlmTGAXVinEmWw904UNegaWv9xifaaa6qw2K4ttXGmA4SJaIG9ZWkc0ZmLhMnvd0J2m5G3Vne5mKlzzypw6tQr7Oh2xffkraucWu/DnFfbYztHW7T1zZ2dPvOhm7e2uBQ0GLtDRzkIz5glSmRKPIFpk9dfnnSam6p09xUu7VFHRsp3NrZUKu5gxw9lwwIaWKakmhCX42LsEGXyKO9oAIeUsjnoWKJPuOl+50T7MdeqlHe3jQPk8648gaZ+OdRkiP9KvqUoKfikZfevHjMQd/aMJfonscIO/DIVwIto540hvf6tE7uhuRDL6UiSvI9+16MqO5N/ceKoQY5vP6RzCPf0wZwmR+EQe6D3yMuD/Z9xjy43B8sda9gPum/CE779QjmnEcoMXrifZPESHV1RTEMB2AQEnjgk6iGfZXCUI18gg9/hmVGBEkMBr+ZyWwIDX3iAmbEkU4WZO5HQ0RAbFRnTGFftIdZGriI58ZOnwXPF2GlSRtlZsoC/ODpPRIllaS5T1BR8CIQH4JUO/SCriyj3MhyWiVnyrnhyCyT9aK6O102yR6GT09tbj9LCpcsHP63krtlTxE+ZTQW+Agfk7EJt7HuWyzQJfJaMAkhmzvbWl6+rSzL4J8pllFky8xIy5Vj4Lnh1+mxbJtvBm0+eV/VLW5wQt5QVoxpbv6Azj35hL7/0ot64dlzOnn8mA4tLmh+blZTU1Ppr7uMY0gH6qxiZLeaTa2t8XlWoo5MObt8Tj0Boy7Lq7KQSSHnoX4OGi0OCzeuXsU+i3yu39HszJSmJsY1NzutI4cW9OTpEzp75pTOnDimp548oxNLh7QwN6NpDiG1IlPGgYYdS1wLwaNPO01VP0zkBfXnCiFQZ1AwfBAsI5wrM/IDQO9J98hkyJawh84sR18BmIKZJIfQb5Qr0xf1ETy+C0gG5ND7kyKCB7JQTwimgWwmM0CcgBIImyPjGIIfyXcDus8Bp8e47ILSDQS5DKUsSAVtrnHg8dtul6dJP2xsbHBj1lUI0iJ9dvLEcX1+4bwmJ+vy/9GNj4ebN+9wM35F29st+WHtxo1bunHjpu4sr2JobzAOt5K/tbWNMd9MBzKXoc5XiGn6v1Gvc8Cqsrm39cTZp1Wrz0ATdOz4U5qZndCFzz7VO299oMufL6tSmdGpUy/q3LkfMnZm9fnlj/V3f/+/69OLb0rWlN84ZoE28XVJ3jYFmcNMKW601dM9im8O9OO+5ztZAumDuMlsABj8kT2uJ4c3KyodXNGP+0kfhLeY/zt8PRufntHSyZNaOn5cgVTrWgAAEABJREFUWaXQnbU1be409cSTT+m73/uOpplPW3yBe+fdd/Tr37yiV1/7jS5+/h7rz031elvYMR1uW1vqddupHlQqr8Oow8NEBBGQ5Am78Oge/fviA3x87sL7ijSfN6PWaI+LRk86dtOcqtSgvmHYFzvno73OC4G9SYSjBmkuP5wpxZrI29fYNFGQndUQjnGAKDHVQJQZ4xFINvgHLY9E+Qh8Tjoia7Wned6AknLKKJPL0yYnMNj7O7p157y2miu6dhusbDLqWaOjuPiI6L2f6iwRzG+55dKwFm1s9JmfW9rBT18Fq7kaE4Xayx+re+1dNbor8ouMKJOvXVG5ylhIVmW/yMTFO5IG+de6flmKJQXOgTpLLk5aWr7N3Oe2fmv9tjbXbmOwr6rX3la/16YcBjt7vBHyR1+lM2dWMgwc0SPIL+AZxP1hnODJ/J8rUnud5+wBct4dI07nee7vxyjd/ZIiiTu+5L3mbXVWYiC677jLwaAzeZ6QyR/hzGlThDy4aBiO4p89CEMW5JM9pB6kwYpUPcA5b8cDsv7ASSMZXYOOL64+kL0fj2pHSRnn7CC453FOe6L/EpT0SCWMToxMNUUWcYbaQ8uMVJ46mX5K/kOpH5JBudSF7oPficc+1okHvDw5sjD0uWV0nxkp0SbsAmUZi+6ehcLbshd6bEcp6kjk8ItM0U6npy436x1W0Ga31OrWllY3uOXoSGWZsYCb2p0S9KEr1eUmp9PtqtMD+F38bW5BOl02V0UW4p78t4o90t1wC1nGotuXLwiBRSSw8Xh9begdHer23z6vUefFyze0vgOfrKoIimpDk2z6R48e1be+9S392b/6V/qrv/or/eVf/lu9/L3v6lm/hX/uOZ09+5SWoFk44Ab9HLf0s5rhBnZ6ZlrT+FP4U/BpjI+r4jfBtZoqGPIBi9L/Yy3/9JpnQRMcAMbHalrgVv3g4jxG/CQ3xHUdmJ3UsaMHdeLoIZ06tqTD5M9MNDRRK1TNxNbk7etjuJcqMlMOr4J25/DP0LMj0JEDSBnhQVpgkwvK0UlmGeH8Xog4CDGDtw10CD/hDATCFgjhE93z+HLvUfLo4xCCRsg4yKSwBRllg5G3B4LezPytkSvp1zL6u68y9sgrlVG2gFeFA0oFo73kSm57Z0tbjJ82xloVPR87ekxnOXTdvHUT43sTvR7R9WsDQ/3CZ5/Lb9cZdvLxsI0hd/vOiq5evaYrHKSuXb+uO3fuyP8EZ8mcMISpV2v066x2uGVfW13j0DbOGHhe1Wpd/h8jHjt2VIVFnf/wXV389GMM/R0tnT6jp771XS2cOKFe6OiVV36utzAMN1dX1Wf89pG7T/tigmibMUq9tr3QrjMzmZkCMBuE9c/GxbstRc9CZ3cTyGO9EuNkcnJSh48saWJ2Tputnq7dWU1+Y3ySA1ZH165f08WLn+nmzauMhyu6g7G2vbWhbpvDE+tLLlPuuoW/V2NU4iPaWLvcTxMhZVAneV/m8RIOWPuzW9TTRthNHAZGa3Tyh2mP5yE57RCwgXnKQb+nnMuPDDPZrK9Auh8WA6QhtU8yJDPSfc65Pg2dDhDJMxl0AgadoIvkl/As/RIBvTgvM4N3SODUo0aRsXYdxuBe1cqdNdZv043lNd1e31QHAzpq6DyQYCq5jInMPVGPz5Md5ugWXyapWgUH53qjjhglh+4tRXhUioJ1tVCOX1J/ibSOiOIit+mRdYwPbxqgx7zvqN1taae1qdX1G7qFwd7aXFborMtIy8krqD/QPtHOkraVJsFuKOyX8wx5hFwPK+VZDmqApASuCLzf6aGszwdkfmBxT3cIugcSPCLRkBIkfUCawSYBsT0tgfQvfij0kPo9R/BP/hcz+Wbkuqx78NUL5Zq4i/DVV/DHwTFGtlLXkzcHP41xD9M5PD6mNJhknvjFSBOdl43wxeQpl+qTP3p5nR4e+R7+KkDT5HWVBEoP4JuDxmFPKWQmoyKSeHvIIdIicF8PdMzfe6Yk2sToiix/UT0Wwg4GSxe0uT3dwYjewBha397htrIn7Bl12sJA6vFpMmK8l7sGeYdV1430VquZNuEui7uQpIRnn0030pCtzU31oAshk8gTeldkoeEVCbPG86m1pWqtjiFd053VTZ3//JqsqCurjkt5VZYVGPwlsnTZfAwjekYnuLF79pln9Sd/8kP9qz/7M/3oR3+SDPonnnxShw8f1vyBA8lon5qcwggf1ziG+tjEhPx/sFRgqHf4ItBnI/Bb+E6nI7+danMzPDnWUKNaUGZMY2xGWZDyYNwiB403apqfndICxrsb7k+eOqYnTh7TSYz4owcPaG5qgrKZarmpmgdVC2Pzoixx/+s6wTdnFvAQSoXkR3zgv8+kNyiSjJSCfq7kmSqZI6f+TAX6yy0QDhJ6NCANwsIZUErzkMnMEZLv6YF4ghvuhDMaZuY0DknGM4oHI2pKzr00CCPRyPiMMkuJ8ndAhoBcoi93uFXdxljvMob8vyU4srSkU2dOq9Vr6frNW5qYmtNnF67r+o011RvT+pMf/yu99K1vqahUJOcB4K4e/eI/j9lhHPqNemQ8WZI744Z+Mo0DN9Znpqd17plzKX7r1m0tLC6qjFGffPqprl65rlq9odNnn9TJs09oYmFG15ev6u/+9j/p0w/fUr+9Jet30XGuIstpC62hLAzko3MAguT4+1/wMA2gt6Qj9733YiIsiiLpP2SZxDyuTC1q9vBxhUpdIct07dplfXb+Uw5j6+p2WhxSI5ACXzncGI2sRw5ThPsIktkQkgiCwXsUG/jadd6lkVjyPUB49DCa6WbepEcI9oOqB6ReKTUJ2BCjsHbzJJl2nZlHAnFgQYPxK4Wyq3pWarwwVZj3uf8ddJ/7JlVYJwrgh/zcTG6kMhXl84vsxJ5kIbR8bS37USWn3ZJFtO/GuusstaNMopsCZUwZ/KusN0uLUzow2dAmh+L2Tp/DctDKektNyveEiwPEVDrVQvmY6oik+aG2x+XK9laL/aDFPC3hbOojxyZGfJf9o8YhvciZTwjqX+Z8f/FyHmY7UInB3mqVGPh9bSPD9k4bY71FeEfraxvyPwawvnxTsbmu0N1WweVATuNzFGE2GA0IhTRKQOIv8cBo8DywjBmZ5AxroQJaHQE14RFPDxT+OO1+ePrjwpXttCN/FB7FR7w9/eFIVKmIqU+kTxv6QRzohtAXu0FbIyqNSoV0r4vk6D7oG+niPqnYkvalfLVR1PzVMvxj4eYLqS9KrCssVFKaPDTOfCDRS0Y4EHafYHq8s8hK4f0vpzMIHKKcHuEiFXv9LkcqC73BfC9I+goeQ5pAA5lG8BcxT9Eex3yUmZFisvQWvhM7dJ/zVF9y3JDxTNedt6PECCpJcL/HgtSHWQ+0MLS3sdBbGNnb2201d7oszl2trmxrc6MtN8rzPLBIl9yS9NSFzn8CgYrol6BgmTIMoDwhoy1RrjtYI6fkohsbmNOFkCmEgtuYGrfYUxqfmFQ/VHRzZV3X76ypqE2oqE9wqAjqsdr73/K9eeOGPvrwI7337ru6dOmS/G+4t5F3eXlFq6sranLT38Pg67F5dDhttDHGEzDQO4R7HCp6fJv13867Udhqtdm4OgoWND83r4MLC5qbmVWDG3g32KtFoWqlwLDLMOyCakWusWquiUZVMxNjWpib1vGlQzqN4X7mxFGdPHZEh7mZXzwwA58J+c9nJsarGP9F+s1nrZGrWs1UqRj8SmWhR919+Ed4S7WqaayWa3KsopmJhmYmx3RgZlLzszOkjVOmUNIb+g0YsUKhJpOAmcnMPKiSjo70q3CBNG9fFoIyjKWQmUIW0Hsu76cMXo6QZaSDkCk5WNGBBOMQUhaCcjbkLIRBXaXUQ6euSzeit7e35e7gwUU9//wLqvPF4uKVz1UbH9cN+nSTTXruwFH96Md/IYrpo08+ZuPvyl2WFfCuKC8cLluW5PPD1pHDR3SCG/IJ+KytrTNeJvX0009pbWVFVy5f1cHFQxww23rnvfd149aKFpdO6sy553Tq7FlV0eXr77yin/3df9LyzQsYME11ub0zxnpEiNiLGO+0FMMDxRHgiS7Rg+HzZ4QHU/wzSWUNlQxlDeFhKb3rzB/vK5+DY3OH9D/8L/+b/uf/+/+qI8dOyoLRr1KQ1ORQ1uHA32m3uBjACGSO9nsdRQxQLEVsiBJ+EUhmAwi3GyYtMXJmQ0TyR0+aA8wFhGQ2pNgoi6RIdzvKoU8YqnKIiO/97AW8vgF7Qw4HMQsyRpO575CnD6AUDhJzKVhGe6L6tC3HAD12cE5PnzqigzNj3LR3VWD2TtSr6ULA/zudccL1aqF6JefQn7NWFKoUGXN/ANQnb1JkTSwTSqVwShy03rx+ZEMCbvT7qrLOPHH8oMomFyhbTZXtTBvrXW1jPHeYy33hKJraC5+BX5I4eMhinvbRCH3GmrnBRcz6+kYytI02bm/tqMNeUEf2nMsGp/eSpe8zoO+AXeSWvdksWatbWl7e1p2VTd1eHuD6tWVduXRVNy9f0vbKTZkb7FxuVOCX54WEnKJdwhl47GfUni8qQAfzaMheZsMaUlmGioCPdxpGU4iZJKcZgaTf+4F54mEy855zWEp54Atyzrcc7Cyhh366FPG93NP9tt391Gl6gKO82zApJ1VDwj3EnjiEt12jcCrxx/HydjEm5Xhki4btH+oBVT+yxD9LgsgMKbEIR2Dq/MH0wHxlMS8xUFmsPPIHqZmJ43UBM5OZKQAz01fhYDuYlgSoST5m/fMZlcgwULssFs1OVGurzU1IB0Oopy3Cm36z0uwoZAUwjPWWOtymdjCA+3yKdT5i0cjcoCtyZfAyC3KpHaIyA2HYiEiOl2ljTJfIMjU9qxYG1Ha7pwuXrsh/llNU6zJu2btMqO1WR2ubG7p95zY3dNf06aef6I03Xtcvf/n3euedt0i7qq3tzbTxd9gcexjs/lMKHzc+ZiJ1eD09No4ur2anx+1OF7S1xYbT4EYWEs3PLbCZbbKprCnDmC3ShiHRJNEkNtBMVYz4Wq2iekIh32BnuWFfOrSgo4cXMeIPyn/z7jfxJ44d1vFjh+T+Cfxjxxa1dOSAjhye15FDczp2dEEnji/o1ImDevrscT177qSefwY8d1zPP3tczzx9Ul7uwIE5TUxOqEqdeSVThlwZhndA53eHRpT/PrSLweMHl34ZUbvJzBGU4Vfov4INsKAxOe3I+bRduE8DQ5ZJ9Fl0yCiL5mwAC6aM/GBBlpCledHky4QfnFy/Y2MN2npMLz3/vCIHqXfeeksd9XX5+jW1uZ2bP3BY3/v+j2XI8F//21/rzp1l+eFKODMpzzN0XKDjSvKxRNJ/V3D65AkdPXRILQ4EM5OTOnfuad2i7KefXdDCwiKHypYuXLikvuVaeuJpnX7q+1o8fEprG2v66X/7P/T2r38qte/Abkux35Jx0xlYUwId7puaRZNFhPiCx7O9jRo2pW4AABAASURBVF9A8vtloQCk2MODWNJzkJntpnvQzIZptpv+TQkgrbLAOEKgDn3+gx/9mIPT06o2JuT6K4IwMLocaKeYNxUOzDtpLekxZ/vMWWO9dzDqEn2knyJpHk94WEfRQdHHO33qo57qH/gkmkRHNmV433087ribMpDBeTrSjNiTuSdoZhKPw4Ny52WAt6tRq+rpJ0/rxNJB5v2MDs5Nqcrgm5oYlx/ID8zNaH5mRv6lbnZyXNOMc//iN1YtkuGeZ4ZeHYGxGr0afN11cRA0cswsRQJv/4nYSepcOjCl9saKehySxE33yuqOsN1VWkarnH7IgDJ7H2cVxaIJSYeLEF8re9zsZ6whYxygfc77PtDjhr/KOlKt5OmAYawX3l+R9g/AelJm9LW0udHRynJLy3ccHfw2aGrt9rZ2NjYVyqbEPI39DqKUyLdPNqKIQ96Xe8woxfOwUua6C4G3EqhGX6+zB7CPacw9IOOeJKjURzMlLBx8uFGOwAwpedwNd/dTQ+4peTdiRlvRiRlM7ib/S+gxNBAeg+YPQOId9wXwjh1BQzr3vkAyn6wpGzrGUwr6i6icRSQwgsfvAwluaLnhFVm4fcH1hYBi+mJnDGenGsDgY14R/heX25uLxP6w6JRpkScyyjbJVSF87TrPH8LwR0CSROK0u2kpZfflWR6Jo7o8AnMzz4FXivsrksoCCk/P8ZQRy1Fckiffg0jMQWFCrkFh3PVVstCKRGOTDSFXsApGlNTpB21ud7S23tTmTgcDGn+7BampkmdcgHW5Xe2k//I/milSeYKizExuSEY2W/9sWyTDt+AGuapGo66cukbGWZcb8XUOApWxCTWyvrrrt9Rcu62PPvpQt6nbGtNqW6Gdbl877a7abOptPqN32jtqYqA3MeI7frPebqrESOxxWxe7bQmjzGibG2WGHAmSjH+RTapXmpqdkkNHXyur67p5a1nVaoPNZBsjcUa3btxRq9lSyDIFviogsiiWwlkRlCeY8oxwJnRiIOP2t67ZCTAzroX5KR06OK/Dhxe0dGReSxjoR48s6BhG+/Hjh3T6xBGdOnmY2+PDOrq0oKNHDujw4lwqN94oNDFWVa0SFBl7lUpF09OTKrxe5BErcx/D3HXe5tDU7ZXpcNXhmqU2vqCjx8/q5KmzGhsbU4/bryBhsEs5G2klz+X6d2TIH+jP4H4ICuRbkAYwGYE8yxK9mTE2usqIm6Rev6sWeodEs/NzOnv2Kb300kva5Pbt7dffVJ8+QzRFyzQ3v6AXX3qR/q/pv/23/5p+u9ymr0r6yBQZdwYE3DeZmSYmxjRWr6lCW9dXbnNAKvTMM+fUpNwn5z/TzIFFLW/v6PNbt2S08/TTT+nbL39Li4fGde3qef38Z3+tG1c+U4aehEEoDpbGZIG13BnKc0jUN4TQ9f2AgnlpEV97nRGxVFK8B5AE34SURvwLHiNvBILp8fh9RV1ox56MRJdK3PtK6ciq+0AC7VACZYgmGoL+PLwcuU6b6nYqh1IsWY2uGImgpxtjLHDY31aWFzp2dEllt6l3336DOXWNMRgxLHo6s1DX2YUJTcKlxzrjB/c2FwA9+qpknZdKJSTeEZEHGMnr4jggSklDarnqUxptdGk87EjhUYFhgtN6kq+5cNdd6G590CYRkFPDAh4PxJ2n+4F+MeIedl+EM+ZUxjzr93ZUz5t67tSszi5Na3GqwteyumbnDmhu7qCWDh7SwtSkFho1zTPn58YqmmXczzHX56bGNTU+prF6nbFfU6UoNJqLXidS8sQ0Z7IQ8DMZk9ECfpGrG3eYlzU998wp8ZlSHfTs/hb+6mZbbdZ4lbnMjKb1RQemcDApgTUhep5wJvaLqB0uTirVGvP5APPskCYnp1hf+rLSWD8L1ifWFtYHLx8plsAryhSVoddczWZfm1wCrbO+r623OHCX4iwg12uDA0oFy7OLwd7ha0uPQ5/gbdFS/q4Pb9sDgjyDFK+LSHoibwfVU792MYh7TkmwJCPiOyiQHnhR524BxlNM6YmUdsQ9GKQJDnpch17NTGaWSnhVpfg3rMfrcnim5zk87IjQJJ8XUqS3Udb3OnYLDRWFr4GjCh7dA4/QOPccA8Lh2ytzeIkkBLUM69RQ3kRJQR49DInmAa+R/CnrQYVTxv0vF2kv9lKYy7kH5oT3SLaXehg2L0Dfo7thyj7PhfOkke/hAcLA+8d8u1BfDFNABQ6T91uCHuHQCd2tQQHJfTNLvof3IpK+F4M8SCWClJHxjzA8Xdemh7tIZoTaIXyRYAl6pKOol2BCMhEVofcUvD2PmSn44ih3e/LN6R8Ep9uf7ml7MGQT04bl6ZbkGLy8rKdFoj7ICEeluamh86oThvG9Hk1XAomRyVeCHqtk2e/JzJSxyGeWYQfm2DVZMth32n0M9R1tcLu+gbHexPDLWIwnx+uq5gHl9EVh5dys5JVcgQXezBRCUMFm5X4WgupsODMz05p2TE+ln5x4nqPb7erW6qa2McaPzGGQdrdk7U1dOP+pXn3znfQ/VNnw/0U2lh/rtkImFUWmqiOXxuuFZibqYExTbHpj1VxVaHLuHwqTqqCCTP5bSEOvpigLBtg8TGwUJZ92m7p67TpNyeR/67vICz199py2Nrex8zqkQ0gZuSNoWVBgQ/b2hsyUEc/cD1JmJfFSqEMVjOtKJdD+Qo16BeN5gPGxKps2QI8TyD7WqKpRK2hLRQG5W1tb6rXbGqtVNTs1wVeDNl8B1tXuNJHbZ1Nfgk6ZWGr66rKpdbqRzfmwvvu9P9Of/qt/r9NnntOxY6e5lZ9U5MDCdTi8pdwy5MrRoSNTzsZe0Fc5/ZmAXguXG79S5Im2klfwC+XQVCuVNOa6GMCOiYlxLWGUPYmx/uxzz3FztqJPPz6vYLnKfkbdVc3NHtSTZ88qK0y//Ief6cLFj7lpaypgiGfo1ST5RuNyRsZjybg0xufkxIQqea6N1TscpFb09NNn1aLed977QHmtga1R0831LeUTU3rx+9/X09Rfr+Z8cfmF/v4X/1krt6+q5HCX9SOqMplJPCAkjGLCmQXekvn42AcR9yeVjU4D3AeBSWVIb+4nBHjYAMRFSENnRvoQw6TkmVnyd1/E700xuAxhu1QpYMjwQJDrpHvhbRhhb7pL7LBUi3jvxzBOe2wXwlE5DKPFYRlDE0EZfd9nTNbrDTWqQZcvfKyf/81/0e2bV7W+tqyy29Kx6VxPHBjXU4ePaJIvaT2+tHW5UW36T2Q4cPc5yPk6FZ0/SH0w9KOGzga+x0d0g/AgffQ2c0LvWc8dpN4NDeJD1qkar7ccJtM0QqPyZHtBxqbAIFXMB6P9Jnf+zrKQ5leMPeZbS9957phefHJRB8YN3fQ0MTWrYyfOaHZ2QePMp/EgjYeocetxaRFJy9Pcnxqra2ZqTNOsmaO/jNVgTfD/FqdSLZRlmQJty/GLLJf7mZEWMmWVXJW6dPqJQ5qaqsh/e953Ax3622sbWuF63Q1247bdkD71oUkZ61iO/HkIiZ9PC9dtydrZZx51OIQHy1RrNFQZG8dI9//wVAr8KwrqzUxmpgAkG5x98SOQgizkfmYg3VjXStbXUj349ri1Z0nlq0sGZZd1jXRFDh1RXi7wlTVj7KEm4p4m6AbQ0Hlq3JNqKUym0W94cYRhnOjuY9Tlj/d3hv5sWNYv6vrI5r6Pi0EBOPE4/V0YlQwxIHro28wYB6YQBvCqIoz8rsB/PuRxQaM97EbVKTliPIOgB6KTEo3IAOA1uJggjMLMYATMLNEF8h0UgF4pzYw8IwxEPyWgb2+z932k/8mVmd0DIiTb/dCDXWTe7M8xM9jcxf78FLf0RvIk8q4/SB28nWSEQUrAc3gqwQc9nuW4L88TvazDw/cSeOq9Kf8S29WAyXbDewNmJjPbm/SVhn0S+ch4UA1mJguB+gN1MjF4f1WPj2kf2GbU4ZD71EP4K6kDcSMTsOR2O7WPuFlQYCE2FsYe39N2MAC326XWd9pa226r3ZOM/BobxvRUg5ufqqpYwdVcqrF5VPIc4ypTpchVBTUwVqtprDEmv+UdHx9nEyvY52Lyi6xgoe6zMJvWNzc5FGyphoFWG6uxmHdVq0ifX/hI777zmq5dv4rxvK6SG5caG9HUZEOzbGSz7k/WNUf4ADfaB2YntIjRf2B6Qn5LNT1e0ziGcKMSVMdYrGSlitBTPRcGcpYMactMbQyE9c11ra+v6OTJY+mvV6zz+ThnA/Kfe3Q4qHjbjYU8oid5P5hkWRgAQ9YYC4F4wM9CkG94GQsyWUo+9RRZkKOSZyrQVzHyiwK9FXwx2NE2n4S3tjZVyQtNoQ//M5OVak+d7gY3UWvY3W301lE/9NXPWiDqwOEl/ejP/kr/+t/+jxqbOqj3PvhAN27eUo4xsIFBGyWM+g7vqIBsWZbTRxVVK1XVqLtKX1ULjxekD/OKIuXVctLzXAVtz2QYIBnGdkcF9EtLx/TsM8/pKQ43hw4e0fsffKTPL19THQN6lUNep5erXpnV2Sef57Z8Ur/81U/17vuvciu/ijw78p8tRXYpM5PLWHKw6DEmOxzOcmQaxyAgiwPVho4fP6wq4+nj8xeVFeMan1jQ2k6Pumb03PMv6czx01Knp1d/9Sv9/Kd/iy43kq7ECGPfgb9hWGWSAjDwuz2RyekYlXa5R+GBf3/KIP0x3ohlZmgZWvcZP+Yw4ruPyczbIEECTN8UZ2ZK4wuZ3QA/tLio9ta6/vP/7/+D0f6pVu/cZv5LeVHjZnZWB/gqMz/b0FNnjuj4wXmp1Upjy/+7k26vy5E0shYM9Dl464HONWDm77vZZvZA3UTWPYcYEXGIu6XuDdHVyAsV49LHKeSJYJAOh12hfPxayiNV5l8JuHSo9Jt6+tSinn/+mKZYlzqhqm6Y1tTMaa2tbHGZ0NNEzUBQo2KqF0H1PKgKKoz/eqXAcEdXrJ3jfJls1GuqMwdqrMH1Wj2FC+aymENZCHJHs5VhddYx/p86uaSnnzipksPPdrMpJo52ejH9n2XX+KrZZ2IY8JJG4SwLyuEX4DWCmbetZL52mV5ddZmbfeG8AHAVRBTiPlHR9TLmnJkNdEeeqMNhZjIzCqMl0kvo+vhd5PPDWu7rM+u08yoh69BXLcaBjwWjD8hWOnyX4mIpsbnv5WUdZibxaOiSjNQ1jD7EoyTlMtY7Qwcleu2zHpWRfQoZRfZDCn65ZOQKWaYMmBHZVzomOb+4Mqcx5PPStod0FE9pe9L3VZGiZiajw8wsxfe/vA5GP+OHnqIuOnQ/ye8W/yMoFf4I2vA1NcEH0whehYeZ8MPZExhsZqbA7PQch77QGZRODXwheSitkbMXRHl8IgR8Dq7KEifxNqAvdl7wCymMRmUgiHVqgDThTDQPRNoY5TePzsZ9lkQZkREI3vN48xyJaG8ODfDJ2GMR9NOz8w8WlAFRS5fJucmt9urmjtYx1rex1vswyVnIxmpauemXAAAQAElEQVSF5qfHtTA3JTeIJxvVdLM9PV7XZL2a/qPMOoZuHSN+ZnIcmjFVWJg63Bi3wc5Ok7bF9DvlaqUmo05fFNc3MEjZ6A4ePcxN8ZROnTyEkdjS1soN7Wwsq729oYyFc3qioXk+Gc/iT49V4V/X9FgNGSqaIu7pLtuhAzM6ODetxfmphIMHpnRkYVpLB+d09Mh8wrEjC/KfqSzMT2JAVJCrpTGs+YOLs7rw2YfcSq2qTps2N7aFaBiY9IFlcl35hmZmMjOFkMkX+TwvlGPgjlB4nIOJpxekFxi5jhw95mzIOQa7WJxNkv8kYPnOHXW4QR5rjKkCbeojNizUp363Ix8X/X7O5lmo36vr6LEX9Kd//h/0oz//t2rMTOn9Tz/QhcsXdPzkcT197mlduHBBrtcOPFp8yeiw+fRg4vVV2ZjHMdjHqxXVsqAK86lCWwr8ajCNFYUayF+j8lxSYEz41ZgfKCbGxnSIT/nPYawfP3qSm+xVvf8u+truKq+NaRujYOrQEc1Ac/LMWdpS089++jN98vFHajV3kL0rH3eRTTDGPjqkAh4DERm9odWi4ECRy8dGY7yhhSOH9fHFzzHiKhjpC+pqTPnYjJ771ss6eOSoNjhwvfqbV/Tm66+q29pRiR4zdBuYAD71TCbRvl2IqUa+65igkp/inn4vyOSJA5mhIcITv1K4DAnwjynw4Bet0AgPpnhwamrfMMvDI9AInvvbQuKQ+mEeUqBbuTTJD4QCxmaVsTrY4P0r2f/7//X/1LXPP2Pd6quoVhVDrs1mV1eu3FGF+V8peoy9bR2dG9OTS4c1zs1tWitabUSIzK1AFaaHuegZ3q/4ZpbogwKyiDqVQgaRSSkcMMTMAjFWT9e1gzFPwt0Hejo7DQLXE4LIGP8jJHKnccgo54Cc+uGqPHaUd7f15OFZ/clLT2t2oqJeyLTWDZpZOqtiYkH+k5SiMZ4uQnbaPQ7hXj5TYM4F1oUMXhllijxXtchV83nKAbyGsV6pVJVB423JmJ9ee8labshiZqpxkXJifkxPnziorGxzCbDGWailrjJdW23p+vpOCpesZZCLYgqBugOaC0RNxL0lUeVQPxGifj+qww27/8f6Hi/RiXARkO3vhBJZInDfdRW9EhCdP/KGLKjv+RR0/okOwiwzypPIU8LbvwC3Om21mcuIQR5PhMZBcPSQkqp3H/FTeJT3ZfxR+UD9Pma831kuFTk9DOrfpZBsVJOnObTPkeZyjjCUilRlZsoCuoaHx5WcKZDucR9zg/r0aIesDyNyXg/L83TP93Z6Tzs8bQBn6mBMlmAQ1LAJ+uY6b5H3i8PDX6WkzvMuPPRVcv8j4uVDyZXvCEzre5vmg7xgsWGsP/548gHouJfVPbFB9qDuQVjywa2hc2ncaPaO8/AwmdGt++VIBM7FoYc4J/L6vI2BhZI4kz2VoHGeM4CSHINwytWj3P1U8KaQ37D7T1LKWIoqFNAjyep0+tpmU93iFqaF8RWNTaPa0NTUpGanJtiAxjU3Na55brJHvhvHyUien8VAngMzOnlsSQvEA/z95xO+Efd7PdpWsghGhSyXhTzpbHtnRzdXV6UiSwb7/Ny4Ds5PaHo814GZMR09vKDDi3PUOyY32icaVSXUK/gO4oTHwdRYDTnHNe837vPTOnJwLhnmR5cO6PjRBR1bAvjHjy3q5MnDOn3qqI4fO8SmGLR857omxqukL2FUXJT/ZRo3LK5evSkpY1ENKthUBzdRGXrztEwZbclJL4qK7qKawhXSHKkcNDmbcJ5lCizazsf1sra2muJFpcCQqXD3VHKb1ZX/BZZKXuXgMInOCtQzrZPHX9Bf/tX/rH/9F/+9qo05ffDJRb3x7nvqB+ml735Lp06f0qeffqoLn13A4O2xOUZux3raQsc77Rb925EbxgX1j2METDfqHHYaanDDVwumBsbA0uKiZsbHMNT7ihj7MBLs0d+Snjj9hJ55+hmpDHr91Tc8S/XqOPVITcbO2NyCpjDWF48fVx+D/Fev/IOuXrmiHnkGlywU6M0kngRmtRkRBipDhTYWGOuFSgz6GgemhcMHdX35tq7cuEUbq7JiQmU2oSefeUmLR09ok3Z9+NEH+vjj97S1vqwM7Rll3cBymeGs5LwOwLSiRoEo/ylAyhNhAv6+H2SQL3bRlOdyehikNPzBJktuCjO+kw+hl/PiezBK3e87qaftIX1g0Nvja5HjgQRfIvFh9T0s/S7rJAUiD3zRkcb64ePZy3b5KrW2uqIrly6mA1RGR3h+z7/gWUUfn78k/zN+J44uarzSU9xZ0RTjb2Z6SuPj4xxg2xiZTfXpR+HMfMXzPiPCs9uHXj1xf8xMZgMgmAgpMMZ9rhU+54YoilxZFkC2i0B8hNzLDOHGVbCgAN8Bgixkd0GeGTXhC2Qm5RwrD8+O6zvPnNZMLVePy4/bq9vqV6c0d+wJrW43tdHua7Nj2mhJqzt9rbdKbXUiBnxkPpU0lHnHGDJa4TwDDTTg7fIxV/bLtD64UQuZ3MBl9KlgrTnNuvvyM2c0P1ZoY/mmtjbWlBeFtjulLt/eVKufSVkVbgYiNUghmHxj8b1AVBKZQ17PIMzb0L+xL/VN29s7arU7CV1u3APpAZ14nwg6l8V/utbt9eU36IJ3JN3M5Oub69/nSz9KPYTvyx3143l7/NKizeWO+x0uKtxHAsSJSAbRAx4v7QjU4bq6h5B6vL4HFLsvKcgUJN7CmVzu6CmWkeY5wjcgnA2Bt/+hTiWqIU2KKzlP0Z54SuTlSSX6cHh7SfrST0zMH6+Yk9JCuj0OMCq2u7AMKOTtQK/J1x/Q7ak+Pna1ewo9dpkvTzgYCV++3B99Ce+oklYOMJiwnkYSw8iUZZlCBixIpOgxnG/SIzyIPA16+t3rGYWdLoU9kEBuGtj4vrgNZyDFUq6/PMfLuO/xL4LTjGhTGOJBawnAezBfRjmeNpjSoxT3B6mP/y6xjjrdtnpcH1sISosuOhx8oizFZQo1Z6pW69xAT2F8z2sRA3yaG89pjLnZyQnNOTDe59Kt+6SScXz4gI5gYE9j0DcaVeWVoFolV52boSoGYq2oYJQWytlAsyyXt6SJIXl7dU3Xb93GsNzS1uayDh2a1aGDM1qYm9DSoXkdxvAeqxeq1zKAX6+oUaukcK1WaC8a5I1juE+M1zQ1eRcTE5QZL1Sv56o3ck1OjWl6ZkLTHESq8Nje2dQlbqktlDpz5rRu3ryBIfiJ2q2u1tc2JAUFy5C9wuZYBYVCFmTozyH3PQ48PYRMmQWZmfxfoKOIEYYVT5eNaWNtXR02wMbYuCrVGjqXAmXc6Nna2lHZr6iaz2jxwBn9+Z/93/Tv//3/wqHmuN758E399o3fanV9W+fOfkvf+fa/VrUyrbffflfvvfeu/G/kU51iMGFbq93vchDb0fbOtnbYdDvcYoqbrFql0PRYXY0i0+GFOb3w9FkdOXgAw9nU73VUKYLGxxo6tHhQTzzxBAec0/r8s8/1xhtv6uDBw5qZntMt+m11ZR3Zc+X1huoc7jbbW/rta7/SjZtX5L+pVMylskqrK8RzmevKjLjYjEv1MUIceZGryk1iv+zSzinklz7iAOJffiq1cW21ok498awOHzulFnr76KP39RZ62Fy7zcbTUWBcIwhM/UEDbIJUQIRwyigVzeHxVP3g5dH9GOQ89O3ku7z31uMysC7ckwQxD3LALgXw/xEeM0P/d/G7iJDWKhuU5AISfSrxZLDTj311uRXtYcxFblK9wYE6M+Z6YA0I1bq6ZZb+DOfqynX98Hsv6vSxg7JuS3kW5P+9y8TkhPwnU35gdaM9Uj6NY+r0+gYgIkBeYCw5zEw8yrJMIQvJzzkku8FeFEWarwO/wrgexT0MWJuqrE2+RlXwi4QRTbFLnzM+d5HnrAW5srzAL1Rw2J1jLfnBt1/UVD1TbLW0eaet0sY0d+iY1vjC9NGF99UKmSYPP6n64kmt9iq63YwY7VGb3LY3GdPdTk+l644BZMC/FpmPKcI9FmbPd4O4h9Xbg67kYFxB/pMckp975ikdZs3MuV3f2ViV675Sa3DgvaPrqxtSUZPoCzLoLlPuupOlf9rjfIhSnUpF/nkvinAgHIRyQcG61ZbXG+BXGnkAkdTicN7BYPd925x/ZrJMKoa6y9CTc+3TJt+HFKg4RHXZj3Y4gA8OBS11uWH3tJI9yukdCArx/Y8ZaYbUCYSHTyozDH+RF2BsBhPaoMCaSXgwzkSbKel8U8hbRT1oY5hD5u//RJQdWY/TevK47BB3ROoSOUbx/X7Kgz6C/XnfqLjLB1zeEVw+D7v/h8Ro7HjdexH+kEL8k6qLSeOTouSmJQ1otMa4vrcJdC5zDTIyhzk+t4zJ5RATK5IwgkgfYEi8x3MOEWaOUbLPoT5ppcPr8t5yHz5uiHhwgEH3Rgo6IIeCyCOeCGGExoGX5qu30eMuf6qOCsx4QeATbgSiu88ozcvtJj4kMKCN3AX1+Rzbo84+lH3WqZikcV1JIf2rFhUM40Jj3HaO1Wsaw6icqNe1MOdG5Lzc2J2YqGsK43cW43eW26WpiYaKPKpaDdxYNzQ/N63Dhw7q2NGjmp2ZUR0eWQjKaFNgcfT+cONrc3tLa+urWllZZiOR5vzvkE9PaGqipvF6RXUM9EqRsUlkKvBzB4t/PoSnOSpFTt2Fak5fybnZAdAWRVCVA4TLVa1m8AjwLDQ13pAbrv7puYsRfe3K1bRZnMN49T+5trpyW++9+7Y+++wzNVsdytXY8yqqVMdUr4/j1xTYtLI8T758dzITD/BeZGzQqT6Gg7GxleJQsq3bt+5QT0+N+hh9YNyot/GDpEwt6llZ29R2VtMT3/2e/uw//ActPXVCF298or/7xV/r/AfndeboE/o3P/pznT5xQneuXdYbr/xc77/5S7W271BvR1j79GEERtySMbXTbHIrvaWV9TWtb25oE0Q2/FMnlvTEyaMK1ucWbYsDTUPT9FWNG/glbu2eff4ZZlJbf/fzn2pre4MDwgsy7ejtt36l5nYbo34KQ7vBOJjUNjxf++1vdefOberscavfk1BGUov3NzpIcdJcJ6V/yWGimZka1BcwqIP1NDVZ10cffqitDXRemVUrVnXgxHFNL82p6DR1hYPJx6++rh1u4AMHkjwI+aOzTnOvROcloRLJR4jEteuIQeMyDFCi/7tpicwni2BMn1jy6c8oYWtgVEX1MZgG6BPeg36f/D1x1jA3wiIFqQEGzmQP9sjFcsXhQwNIMmkXcoeeBFK6+3uQ0vfEzUwhBJItQY9wZnfpzAZhMxOFB6D/zIwoPNFHBoih4cjhv1STLzJt2t6nP5XygoTuYur8XAqFlDXUx4h9472LeueT83rphy/pez9+VnN1qdbf0SL9Pj87Sfv7Wl1d1xqGZr9nCnlNGcZnlcNtvdFgXleUhzCA4TuyTN7egIw+1/CQ1ZTi0IaQqWCuJtygJQAAEABJREFUVvOKaqxttaJQtVJRlbCj4j7xSp6ryAuQq5JnciM9sK6EolCo5MorQbW6qVbtq5p1lMWuZlj3vv3Cs/hVNVj/Nlo9beXTOnL8CQlL9v0339Dly5dVmz6gH/+H/0Hf/4u/UjY+oTWM1I3tbbUx1DnniA+RgLHDIdZv0/0gy7BR2SvVh6AHr37M1M1ydTBmp6caeuGJI/rBs0s60CglLhw2qbtnY6pOHdbNzY4+uHRdbe7/Q1Hd1Y+hD1mAHphJeBHDuWT+9eHbA153j8q73K53+YwX0Mv45JQaY1NJr7WxMZVWsC72tcE6sEMbWqBk3gT40x1KVZgUMpP/E+8ImBLMEeFMZKU54QeSZrOvHb5MNFvbqK2rPoRMU7nzcg4Pj2A2CMUR0SCa3g9KSxnDl68REQZmhkSOOMgxxBnC9UKmQpqYZJPOm8dpHQTTQ0YEEI/euz7pHh6QRShiCvrLkDuyjgg/VeFZwMMpn9duWcKwUsIojD96KDbI21tgmJna6gSeh++evN0OaEyWGh2duYfFgEg+mWJcJVBQI3j6V4cRV/cfzhUZk1wu2154+sNL3Z/jtYzadL8fva10QPS24u8t77Xujf/Bwv8UKkpqjZGJXcoHXOkJQ8FT0BNSgLEG3SArMswiQQceSh8YoVE+Fh2e+mDc7Xif7H4L0KcOHsg9L8JbYoyDmIaOTzi5I9t5J3j8MRCdxpnJFIG3scuK3WPTQ1pySSU/y4IsEOWJwJ9Uz6hOT3gM7B17zscoH1gtc6ydosCIJhxI87pyNqpqkbGZRWVsAoEFuI6xPsEmMzs7p7n5ec3Pz2pudgZDfEpTU2OaZNMaH69qYqJKvKEZbt/HGjXV+TxcYfVOm59JxiKcsTk4/3HypyYmND87rYMLCzq6dERHjxzipndBiwuzmpqoq0Z5N7JzZHTZhEt96rxoVDo8EXYZM+TOQlCgIWYmnl0EIp4eTDLqdz/PgiYnx3VgblaHDx/SODfKzeY2hsKyFhfn9cMffldPPfWELlz4TK/86ld65513dOPGTTaVpjoYKGZBRVFBR7lgCmAunHmf4vP4WHL02WybzbY2NrZYn41yVVARu5KKrFAAfatqjVs31Wa0dPY5HX3qaVGTXnn9l/r1a79Iev13/+Yv9dIzL6iLAf7uW6/ptVf+Thc+eludrRVl1lbsg9iTSxIsyGHESmRp9bra4Kb9ztqqloHfuhvpy3du0eY7jMNShg6rtbqOcMg6fOSILl66qDffeF2TUw29+NIz2uAryPsfvaseC5tv2AW33ydPndTW2oo+fu9tba8uYzf0ZQxS17f3jzAEZIw69GIhk/BdJ5GxnjM2xtD7+HhDkbExR190em0Mtk3oatTCGJqY0eETx2SVUhc+eEcfvf6qtjgU8AkE/fXEUUjeDodohfMuMTZYOShfesoAyBBTSDhCiOS0CSmdNHxL3CDBNzMCA/gy4yhZFAYolXwOPiWyl2y+I0TCe1FSJjpgQLXU4pIOQAW7z6AmDdQlIYF2nZnnDqIeugd78gYUX9F7VAnsXG48mZn8n4dL2uNfcZp+K0qbzftXgSyH0UCjX/Eo3Ldcqo6rl43pt2+/r//jJ/9V/byj/8ufv6znnzyiAxOF5seqOsBt9VSd8cBt7eb6prb54tTt9qkzU6VS4xKhwbpSZ32qcglQVa1SHRjf+BU3uotCRV4ow8jMQYGBmzOuC8baADn5gPRKnquSOwr8IvGpwaMOr2q1Sn0VuV/lEqDK17hKNVMIXeWhrcl61JnDc/rxyy9ogYNGsEzdaOpmdc0ef1KT0/O6cfWabl6+otZWK/15xB3WjdrEuAq+Jgk9ChX1MNB7GOV+O+2/F+90uqwvPXWZr33mSIle+8AHjZkxpvusv9N67twZvXjupA6MmyarUS14d/miNTZzUNu9XG99dEHrfCUsWVsifRIsKAsmCyFBZhKP3OHTRfCO8j51IJZYtoibMjf4qw3JckX4VGoNdfmE51/61ja2Mdpbcrl9vufsKQ43dGErryb6fGT8Uxh+1OFhmSwAg60F5XlDeVFTyDxByCInH0D7nUs7wr15kTHpuDf1bmxQyt+SmSkAapSnlKLOETzRPDXKUm4c5uDd9xg0JNL/SiC8+4zKjfzdjDTP78Y04CGl9FS1Bm5UcuR7aqrGBvLuFvSMPXB6j0b5Pw85TDRZMh4C5ow84ohBD3bOaQhz/8FUv0+qc3VRdvFAZgjtct6DBxI+JDHVQt5DfNqWcnZ99EuVLtPDNAOzf76PK8v7whXk4YShwpiHKCZ6dkIg3SeSGQFyHvYMePmAHeBBdJHECFenLRncg8UqsmCVxCK50qAaD0cm+Siue5zn3pPwiIjTO0roeizOfSr2jd1blLNwBRrpUFq+IPo9n6iksQE3KimKTJXClGfkcMtq6itnsFZJq1Yi7Ywyy1Stj2t8apZNaFYTUzMYcNOanJzQ+PgYty511djQamxo9XpBWlWTGNv1aq5ATf3ujgJGZMDMy0CdW6qpsZrmuUU/gmF+0v9E4OmTOsmNrv/+fWpyjE05Z6MEtTzxrrDBZWys3j9R9zqTKWMzTnoy4UxmQWaZbK+PNJIpkB6C54u2V5C/oenpaS0sclBYPEC8pvWNZW79V3T6zAn96Z/+kEPKtD799CP94uc/09/85K/1D7/8Jbfv72LA39D6+gafibnZjmKsOAiYcOmFL/nPXNa5OVfMki4rbH6RxbGwqEluDS3UtNI0VQ6c1qGnv6dDS2d04bPz+sUv/qvW167rT77/A/3ohz9WtZLrzTd/rV/83V/rzdf+QbdvXuK2focFvlTJLVzZ70lIgQQyM9p6V4Yoo3ct3YZu8wm+Cf3mTlNt/A6b/eUrV3Tz9m2N0a9TM7N6n1vuy3x1OH3qnM6dO6ePzr+rdz9+Rx2rg2nNHD6hpVNn9NmF8/ro3de1vXJNldhWhnFh9LuQQ8lXcogjMwNBYjJHNvEexrlBV2LwZmz0c/NzuoyRs7XTVVY0GC1G+1fkn/lvXrmo1177jW7evI4x0/JS8C2BP5GXA+++ZzDvI7L4YS9S8h5Kl0nINYJJZrw0dElWSg19lz0hZVN/YuYvwtSRkve8KEbM8/H88YRdeMLXDzNLbTIb+L9TjUa3UdBb4iCYjC///yp0uGzwJpm8b+nRNFGNcSmxtCT0OCh3GO895l4/FPr4wlX99G9/qXff+qWeOH5Af/LtZ3Tu+JKOMP4Osq4cnJ5WPWRquUG4vMGhcFvtnQ6HUlNRVFRlTajy1a5arap6n+9pA1SqFeiLATDGK46C8vjVoqoqxnmNcB0+dQ6rYxijY1xQjDEvG2OsRY26fF1rsL6Ns75NgvFaptOH5/W9p5Y0V2dl63S0U+a6vpMxL07p6KHD6X/45jfrTQ7XtbymfnNTr/79T/TeG79Vv93kwJErYEyXKLPNut9iHrrR3ep11AZdbrp7rJtdwpGbfGN9zkNfpw7N69vPPakn+Do2y+HG2+/lNrgQqI9PqTY2oU8vXtLnzKOe94PlMrolS6CH0L+Zyf8JX/c4hCHu70F/muhkMaUV+frX9rWOw1OlUleJzOub29rkQNVkHWnUKpqeHJfLVPi+RVHR31THdOkPuQbFkgzkCk6DUAV6n5ic04H5wzp06KjmDxzS5NSksjxjpiqBwvc9sCAtitGWfF5f+jEzmVkq5/zuYpCWMmjDQIoob88grC/t9nDU3vCXZrS/wBcxI8/b9NVWuF+AryjussIKLac+T3IT/8d6duVAAA8zfQj9y3O/BrynIhMblIRLtJXAqHM/8vI55hOVPk5zyOeUh+9n5ikwSAT4Hn0ARmUjG45D1BWpO5ZMT3zhjLTgYPWzCC8ekn+vx0al4eUs/WajpI7oDcQ3M2UQBYkYRoOQZw8IfsFDQUppiDhsW5+bkRIY6dVKpkY919hYrkajoho3SI2xiiYn66qyKWFpSxhSeb2qKreglbGGamymNf+rJrU6i2qRUFQKNsRMFQ4AdYzsOjwb7sOvmhs199So5pqbGtfi7LSWuME+sjCn44cP6tTSYR2cm8FwranGIl3x+jDAWcuVhaCQZcqKXEW1kny5Y7HPuEkz8l1X5sToSgnoyCCyIFkmC1nylcK5kiPfKJsjb61e4ctAIxnlBw8e0JGlRQ4cbrTf0tWrF9lYTd/9zgt6+bsv6fjRQ/L2rS7f4eb5Tf2n//M/6z//5/+iv/np3+pXr/xaH3z4MZ+/r2plZU3b201unfraWN/R1mZTUs6NXQMDYQw9jalanVBjalHdfFw7qunQ6Wd04plvE67ol6/8VB9++JFOn35RP/jhXyinL159/e/0t//1/6uP3v41N+o3VZTbsnJTmTqqVapaOLCgubk5+rGuWq2qPC+UhRyVBMmAaLQjFBjuuRqTs3ry3HOaXTyk7XZPO2z4VQyfOn38zrvvaGNjQ9/+1rd1dGmJdn2oC5evar0dZfUZzR/hYHHiiM5//rE+Of+B1tdvsxFzcFCXGkwWHVQrnA/sqJSWgrwisFiy6XdZnLt0WKmZ6VmtYJhdunhdrX5Qxwp1ueKb59bd+HLwAV8Ubt24Jv8KUmLMRFrht48O2MnnjvP1sM8U94UbpJXyw7DTOiIWSKRmsgfyGvIO4WkOL+e0zjf5lPGbTv9UnzA8YPstqKPk0FF6m6Dzsl6/Q9ST4iMfXXh6Amle1xcCehviC+kekGl2t11mDw+PiprZKHifjwhCWbrrjKjJ21GyJgfmkxlx2uTtLfFLMmMSXiox2EtoSsZfpTGjSn1OO+2K3v3otn7289d17fpNHVua04vPLOnJE5M6vljT4lSuw3PjanAQ2l5e1uqt29rZ3JT/RCRnXlcrFeZjLaHKGlQpCo3SGqxPjXqd9a3BJcIEgI8b4aTVPa9WS+WczuN1xn61KFRLqDDvK2o4f9ad8Wqhem7KGId11qczx4/qFOtE0d9RZ3tdObf1rW6p+hSG56ElpJUuXbqsZqupHH4HDy/q5OEDGreOyq1VFRjiOXyYJuqguxa36Tvdjrb5UrGN8e9okuY/fekzp6SOpsczPXnsgL711HEdX5jWwhRrNOuX/4xk2S8DAjJjsF+7s66PPrusHutNqSAx980M3yF5nSJuZjJJ3m/BnE7MoQHoNkXkMjO5fd1stbXJV7mbVy9x4IcrBnuPA8ba6qp2+GrXqFd0+tghvfDkKR1lXfefG+bZgKdXksYD/ErmR3RQr1mmgN4a4xOaP3hIc4uHtXBwSbMHFkmvuWDIGoETR14OvOEzHFbEokwR/3Eeg8igd5RsbzFBJcnRASf2Rm+/XHeOpDDyHvnYHgrCzg+54AiXmOrxsDnzlCdyvQi06NmrGSZ74gPguSM8IPuhSfCnxaPsFION628owDBrkBid1oVxn5xEP/Txvr4nKtX4petzWR36at1eOTwcvlr2f2zcUNGoE+jISFeWPtBTMz0mUsREGHCn45sAABAASURBVPim39152b0QXO/WYEPG+EN5CA3Tfk8v7i/v03mUNqglvaELzKwUHmU/lu8l7kWMQWVakExmAcOuoqmphmZnxzWNPz09prGxgvRMRZErFJlCnivDAKxw0+QGe4VNr1Z3oxB4mM2vWq2qUi0oQ7k8U4PblrGxqqYmGxiSbC7z0zq0OKsjhw7o+JFFnVg6pBP+8xcM91lu2qtshlU2MEeBMZ4DHvknViNgZioqRfqNdVGpsEnsqN1up80wR06ngVi7kEkOC7KwDzbIs8QXKuJ5HlSrVmh3hfbXMN6nOLSMcTO+rkufX9CtWzd0jA3p5Ze/pdMnj+nZc0/p+9/7Hgbtt3SI2zRT0GVuqN944w397Gc/009+8hO98qtX9Pprb+rTTz7TndsryNtTYFOVCplVVa9Pa0sNNYtpnXr2u5pZPKrPPr+qV197A11W9cM/+SG3TQv66ONP9ZOf/lSffPKhejvrmqwHTdVzDOAdFaGruZlx/U//4/+g/8f/9r8i1zM6cmQp6aXAUKhgyOd5oYAOJOMJ6mEEd3qlao0JTc0eUF5taKvZkRvsiwuLun7tOkZPVd/5zndkwfTa66/oit/Wlcg8dUjTB49rnJvwjz54Qx99+KZ2ttfY70qVZgkMV7mjNmTUAHLnKVGReRxjid9TQb8vzM+oyjgbHx/X5UtX1OR23XJu8CzX5NQ0+j6h9Tu3dO3ieXS4g/xd9ftdRQzjwZYXVTq/MirCO6WNhPBqgadHp0kYZJqZvH2uG4cZcSDXkwYuwq+kHve9vujlh/VE8u4HtY/SmbPEkkwkERzIF50HIGHwwC+RepVOCAYSeoL2SKNEz/treexLcjUkcwxkN0o78BA+ehsAvaw+be1ioPaSHzFQaYZVpWxcVkyprQndXG3rN2+8p1defVUhl1566Sk9f+6onnv6iE4cnNCJwzOan6ypbG9r+fZNXb96Wbdv3dL21rbccHQZiqKiqq9DrA81/DoGeY21qc5aVa/XVMdvsF4Nbs0bHGwbGvM461oD1EGDMl7Ob9trrAfVSoEBH2RlV4GvQRPcsp974hQXDgtqbm9RbakK86ykfV734sFFvffee/r1b36tTQ4WY/UxNag7/QwwlCq6TW0t31C3vaNgQjfog69ibb5QtN3nENgi3MR491vzHgfTvJAW5if09JPH9cKzp3RouqHFyZpclohRv87BusOcbnDgvbGyoV/++nXdWt3AYM8U+IJgIcgsSD62HcK5D9K493yEiYzDKJOZQUAf0X8e8Lnler5z+5bWlm9KdFCflm9urXERscUaP0VfndML587q8PykJujaGnrLs6CcyxYzY35G9ZlH3lddDH2vy5DJMNozZCxqdRXovs8e22z11OIW38NRyDEE3gMfI9WBl57ocnvBFHvQa0Dtb6Md7juVF0MFKnlF5PA0svFGFAQf+YxoB77z9xYkIx1m7nuOw1klMdGPRgkj3zP3434Lez/F/fFUAcmj9hAcPaOqRiSePgh7DhhEPPkPAmqUN3EvHq/iVBI1u/94JR5F5ZwS0MFIHmbQo4r988lPyqG57uMNnmEEnQ3ie96BQZ6BsIfmQXR7iuwJOuUIo2SPj8LuM9XgH9NM8kocklJcv7cbcWOU3cMrxrvRUdDsLrWHHHep9oc8d4R9eWnSel7AiPC8iIFacLM5oUWMpoX5cc3PjGlirMomlKmS1zCoKgqVHFSUs+HVxsa5YXeMqc5NrG9uvlFVqlUM3qqqGPbVaqFaLU+31lNTYyzoDS0emNGgDjbeuSkdmJ/WwvyspifGlDEjvB8rRU59jkwe19CZmUIIIFPB5ugb7+zsLEZbX8srK+p2u5L3C3TaBzMjaR8SryDJJMdQ0ZVqgaEM2Gz8hnph4YBmZ2fU6bYxJC/I/zLJNrdj5545oxMnlzQxXtdYvaFTJ0/p5Ze/p7/8y7/Uv//3/53+43/8v+p73/u+5mbnFPls7JtUj414p9nS+samQl5XpT6pfqhq7PBZLT3zPbWLcb357of6/MIFnTl+TKdOnNWFixf0t3/3X/TbV3+hJp+dK6GmoD6LmhusLW4ZW+hEmubAMzkxhm5yHafs1JTrd16up4wN0xEsyMzk/0Q4wuni5St6/a139N6Hn2ir1dXs/AE+4y+rgpH/8ssvq4cx8Mbrv9Wd1ZsUqWh25oSOn3hetckZffLZh7p99SNuHLdVYsiUbLw9jLC+FSrpz2gl21ME+0e4aZBSIkFf441Cs9PjmubLy/Kd23yZWJUfKHwTb3W6Onp0ifwJffbx++rsbKiPTH2MmIjxF/dMlkE4wvthj9frEDqQZCb/F9wPhICPMTPCQPc42kFdX8TdySFhXg2o0tsTPOOx4CWoB1oP4f3Bn0fVay7RFxElAoiGvpM6SvSQjDXmQKfXlx8Wt5o9RcZ/qE2ox5zu5IV2YkVXbjf1k5//Vr985VXGb9CTZw7q1PEZHZqv6wy3y0+eOqzFucm0ZmxtbujGzRu6fuOmVtfXOXA2k/7TeGfchywocwT8kGkQzwZpKX0Q9vQBpJxxwBmSsVnK+GKiXkfW72CE5jr1/2fvT581S7bzPuxZufd+xzNPVafm6rlv3+47AMQFQRAEQFIiwyHLtEKKsGyF/y75m8NDhPxFdihkiyFbJkQCIHBxh759u6u7qmuezzy/8079Vu73PXVq7OrhYiCZZz87M1dmrly5clqZ+9SpC+f04bvvKmdUH+7vaGpmRtaY0ijLVcO4j6OudjYeME53dbCzpWW+DJ07s6qZdltMVu1tYvCuP9TR3naKR8awrwsOP9SUevIT0WGdtfTUqUW9/96b+uj77+r8uSXNTuVaWWCNZn3d39nU48ePlXNAWeSgvclXvL/6+DOtbe3KsrpCXoNjUAkvBwNeZpZAMxUIhyxTZVSHpJ8QjA5UyoMy5TGj/xBVRwcHzPWBcg74Aw4V/muDly+9qR/98Ie6fOkCa2FNNuyowZeULDM5L9cn1aiUEgas1UPKlhjvZoYMmUajKP+1oc7Rgfb3drW/f6AOXxlGogx5XBcEX/n4OPMMfhCIyOvhl6PKbWYyczzJ6WUdoo8nVDObBL+ef7IYYZ5nyjvFMSGfDCPB09FJpq/pv4jJk/Y7s6q9Hqrg8SpHFT+hijHhr88zTX5E6AVAUEPACnpNZ+R7FUhOtbn/BOFJ8K8vZGYyex7fXIITvGRPsUkdz+R5le+LgsPzuD+Bx32h57BLdzB44eNpTvNKInVFCyppSySHd1hFJy9iRI+MYUQmIBU2lIBf9FUIuB9TvKJ7HSU8xaIChfyU8nRosJZRbwBULTOnjCt6TS/JAq8A4FyVgk+pIF/YWL9IMaUf6DwyM/LFY3iMyDOPU0/iSXLUmG5ZqmOI0VPGkWpFUIvb8JlWXcsYTSvz01qZn1O70VLGoi82VcvrChixeaPGYl1TUa+phvFe40akDgo23JwNNyNfjcW8zm1JzQ14eE7NtDS3MKNFDPal5QUtLcEbQ9dY1Ad8Xu5jgJVsjHmeKwu5cjafvFZXIG4hVHqg7WZBeDJ+Mm7wm62mVldX5QeGdQy9EcZADTmMJht5LOX3EBqOEE8+aQcgDYaeT7K0aZgymeXKshq3b9MYkzMJM9Oz6Kmuvd0d3bp9XR9//DPt7D7i9rfQ5TfOa2FxASNkqIMjbs2yTLV6Q29evpx+7/uDD7+nN966qHMXV7VwakH1mVnVZxfVWr6g1Xf+nk6dvaQ9NqjPPrsiKtcHH35fWZC++NlPdeUv/lRbt66q6O4rdHbV9Q16fUMPH69pfXMrGbb+e6T37t3Xf/Pf/Df6P/3X/7X+P//v/16fX/lM/jfQ95HX/4xjyQbpY9kkr0JBJt+kfWP85a8+wSDfVSjqGmK0n109q9//gz/mILStX/3sz7kNvK9gy5qZe1dvXP6h8p7p8RdXtHf/hvpd2gvTLGTOERRy/VGgqog0OfyVdK40l0omdaS/6kWmuam2WvS1j8FtDl+9QamR1dBBLiH3yuKsfv2rn+vhvbsacOCJjBWlORvhGiuGzE1jpER8T6tAGvNX1KUScajf2x0sUwhBZibDODEjLMJAODNe6aF84slK4EGn4Ufqlk9g4pH6KlRiSBUvp8nTnspT8YHsSaRMysSq5gjJgffs4+QJknz+muDZzK8ZNzOZVSCgBPSBmnQSOukQwohPQDA9kBXTjzSigb5+Jh5O84Mb+vI83hUky7tlyEG2T1+7ryyXFU1l9baGVldnWOjGnS39///kY929u6uzZy7Lv8wtLbR0dnlG7795Vh++c0nnmE+tes4t+57WH6/r8aN1PXq4xs37pvb91pkvcK7sIi/UYF1pglq6FMiU50EhE82OyNNPiKyJQSONhkfwZH51dhibI51bmtMH3KovTLW0jyE+5PY7SNra3tJu50gdbt/9z5nuHm5pb29Dp5dm9Tvf/54uLMyp3u+pZB4Ot7fVP9jX4eERX+0ORIXKTSocmamGPHXWtTrE2ammVlcW9c6bp3X54opWMdqXOKSsLC+ihzOqsb7efbiuW3c31Os3WKvOqDdo6acfX9Wt+2saRm9YLjEevS+O+wTK8UPfB+rLa4UC8y8SL5WhDxBC8pvUk0Gv1ws1Ghl9kyufO6e8saCtrZ7mp8/og+9/X2dPr6Lfgula6mhg6owCNZsauUCpRhbk/TBizpfMn9IHgEmBDiCqAetOF710dje0v7nBwWZHfb74+VgxCzIg5JBJyUu+EbZjghlhUQ1jDo+HeASaAFJ6IpSoABnO+EY8kGIuIt3CtwMjClWpPGEXhLA5FGRmLwZZzaLE3pZgiXAirwiT7guSIj8ur1TClxTSTOkH/nIB3dcJN87nHI7XGGTjSbI/7cOfjE5TKid4u+z4VkEiw1OymEbMS+8f5082lrqgFzpvp8N5eCXAuXk5hwvk/uvA83pdL6zHZT8GOVIlJ3yCchmOkQiveHlNL4dRVzV6LenrJKOXaOJklq8V/pvJbF6tvxwernBSrxXlxe9JvpQ6ibgPwb2I2hgLKRZ5Vw91MZifxEvIHmOQkpRC7gMS0uPBCp7q+R2EE3P8cYenqIergI8ljwFKezbkkYNo8vXNnCVe6TVm4AtGTBNmwOfAsvQ0ky9qCVnmtYKYoK/lXNgJvGDUcDQAfdo3wnhjca3XuFlvaWF+RnPc2La4FcqKuiIGjlhYZUFG2Ai7PHmeq0aZoihU1GoKLPJRpiwrVGehr2PI+y11s8mG0q7QnGqo2Wqw4RTK2KCifKp5n5mKWk1ZUaOaDL9QPg7LXG6NPcI8paJGLPouw+nTpzkELOnRo4fqdrtJDuFM1Y/wxSSUV6bKOcuUagGCuRDyjaPXGyrPa2yA06oVyFk0kz8zM5fqWFle1uzsDGWGGAf3MNz/Sn/6p/86Gcdzc3O6jJHun9wDFRywAXl72rPzmpoD84uaWz6tM9xILZ29oNOX3lY/a+rLG7d0//4BFD3CAAAQAElEQVR9nT9/Xu++965cjzevX9fd69e0t8Hmi0HQ3d/V4famDnar2+f+MNJ3rjfMC8bJ0VFHj9ce6/6D+9rc3NQhhsFoOJCPoZJN0hdNM5PLRWvRCGUp5+GiVtdpjPTFxWV9+KMf6Ac//FAP7t7Q9S++kNs7U7PnND17SadOX9QOBwb/NZjHd25oSPvKkVGHlIWc/Qn+MYwXeJOoz+FqN1mK85YIu0yONoeuuelpNvxTGvS68IoYHkMpL7S1uZ3+TOT/73/8l/rFz/5SI246XTdKG4zGDu4+T/GcYHTy0zBqO4mgkCjjt+Ejpxl5Eiou/nZEBoVD8C0Zb2jNyU/D63bA1xPisU8sgqceJzgmRMI8RtSBp0h7HAQ8WsETj2Eyq5ASCUNIwW/0MkpNQPBVj2dL6ciMSp4EXWZipfuuM8JVFn+79irNmaqf4HonTzkaasiNq6B734askIWCHi404rZ95yDqZx9/of/5z/4yrQlnzp7WzFRdRexppm5669yK3rlwGmP6vM6uzMjKjna317S18Ujrjx5pi8Pt3hbjiFvbEePLD5iDziHG4KG6fK3pgW5nX7tb69oD+zsb6h7uKIShzqwu6t03z+v9ty6pVQvaWV/T5tojLsr7OuQwsLezx3o5rfm5OdUwfDdIu/XlNV2/+rlugbtffq6tR7co2+FWvKfctjTdEuG6mrVMnFVVxzifauaa51JjcW5Ki3NtXTxzSm+eP6O3Lp7TGYz2s6eWtcqXvssXL3N5MK3d/SPdvHNf2/tdvnQuaHn1so44RP+bP/+Fbtx+oE5/hP6CovlMkPD0QkdCxhqesa9IJrOqjKAbYUdgTfc1dop5WrAuKmtqevmS+mWN4dlkTTyvFl8Ys8w04GtY3/+so2UK5J1u1jXPl9qpeq5mYarRYD8kRZNGJTIynwjK/7LMwd4BXyY2wRoG+5Y6e/RRb0AdnsMhyT2HfEyBagNVcsgcU4YUO/HyAhOcIKMhg4+ZUQqM/SFr5RC5yjKS2UD1eKwKWZU/vcX7aTxPqNJdjxW8vI6dzxeqo50RGHSALIkPMX+e1O0x0k8k+jrh6ZSmNU+/fdZ5iafh5aUQLEHHOnQuksvj+6r7gqOoyyTeesZ5/gmqnCnG/J9k9Pgk/JzviS+A1/VsXqcZEjyBiL0Yei1n5PpqGDuFvC/0xIUnwf8Q+moNuJI9l/uGLk0BhQaTfPIJV/mROJHXeCj6klwx0aN5FzlX9zNoJ0tU4fQme/LJ8W2fkhnsN84+cWCb2pKFkNpqRi1OTJXElJaCr/mKns8nKRiNN8shh4MQMm5QmmpPTWGczWhuEQMTw7TWbCvDcDU2UZPrgPpdBmo2dJNnGQtxoTzLlYEQMpmZspCrUW+qieHeqNdVB7VGTY6iUWDo1+WGYlGrKbBplCyQbtw22i3oNWXwzYqcfDV4ZwohKGSZzDtbvkDQJzSmz2dTM9PK8opW+CS8vsGG61YmNJLTknPSl5DfYYGgh5XciPr7gyG3Y3sYvQ9189ZtXb9+S19ev6Hbt+9qZ2tPR0ddKjY21QVdunBely5eUIv23bl9R//qX/2J/tv/9v+pf/k//A+6feumctpUJ+3shctaOXNBeWteVsyoNXtKS6sXVJue0w2M9I9//SsFDi7vv/++/Fd8IsbO7du3tYHR3WcDFC2ITy2CtNv7wTLpBLK8pqJoqF5r4BdK+svyys+zJI/TKCRWZdbpCJfomlCj3tA777yrDz/6gd764F19+vnH+uLXP1M56Gt68ZLmLvyOLr31oXb3tvTrK/+Wm/2bSDVQCLkiN+FlzCWFscEueDsM3sAqyH2Z3Hl7Ssa4mWl2ekanV1Y0Mz2r3d19demDjAOEIfsAQ27A7eTG+mMN/D/XwbgZsaEKHclKWJVyXgSePPDUCZjZyWgK+8vM6c/C2aBf9F1Sh8vo8Drc91QPn4TTjkE5T0MoKUJ1pADh13yelI8vLWnwMjOa8QSQ/kYel9fhlbvvekrNdkKCpbc08auQxxyuK6OAMf+qLo2MJGPcFlJe14iDW4e0u3xR+pM//0t9dvWapqbbunhuVYvTDQ0PtpX3D8TFuy6sTuvD98/rBx9c1oWzy3whLNQ/OtDR3g5fZg4VuAUX4ygOOnK/RsX1LHL7G3Xu1JLeffOCfvz9d/X2Wxd0ZnVZ9UZQr3ug2ze/1NrjB9reXMNY70kYmytLS3xteoMb5lkdbe/q/s1bGrE+hGGp9XsPdeOLq9p4dF9HB+vMkz2dv9jQxbebmp9n/Zip6503zundt87r9PIs439O504v6jxfC85zk36JQ8nls6u6jH+RtePcqXNaPbWqYb/Uxvo2X/ju6/HGjvJGO+EOXxX+p3/z5/ri+k35f75UYhGX6Bu1Ck/JlYwnxnRk3nk/MVRJMmQLMrME4WyCRBPdE1lPcrVbbVmoq9acV1GfU6O1pNWzb2nl1AX01Ej5/N8TucEezNSsF5pq1rQ029biTFNnadeZ00us08tceMyy1zTo44xy4pKlr10OP1trm9paW9f2xjYXE4fofqhYGvPAkOo38MA2WFDaW5C5REdusJesMUl34ypT2BU2jr+2R0GqSLo1GfXwph7hDJCskv5weBjSb/TxOrzvvX/MTO5nIZM7p9PbirFkeJfycSJk1gnnMk9wgvzvdtCVdqKF4UT4PwRfqIGgyGQpQWQARU1U5gvQiBIRiJQAhDMFFizhAkmsyXIQfepxmkOplKU8Ke5l5M54ORjG0Fg1/DmmmZn80xfSkUEy4TwfXgrjv85TLUellHarikG0kM7/JbeVpTLq9bYZdRitjwkua4gRWtQrnetiAnL74yUi8gsMMNb73CpH6qk1m6q3WmpMTWFYzqVb4dbUtBrpBiUnO9KywHA9IrG4RTau4XCkIZvUYDiUL3ZJSuS3YMoxFLMsY2EOY3g4U+438sB9RxZyOY+d7R2M4o5CoM3RJNqfkZZz056xcYcsV4Ex5z5N5yZ2oMNOl9ulvobIM8ct9tlz51US7mHsOm0EjyEYydBpptLD8B6hhBGK44IYeqzAYtWnHR14uix+632VjffKZ5/pypUrun3jJhvmuvIi1+zMrPz301dPn9bC/DybTlc7O7u6efOm/B+d/tXPfsrN+W3dfbyljpqKjQUtnn1XF976SHvYC9du3tU6n8gvvnVZb7z9FjpuiO5gk+pykzxAHwN0cagRgpYA0ZgHCJweI6+l0PGLqFmQAYmIjxLayOChXFRJvxlxckjop8EB6qMPP9Rbb7yZDPYOt+ULc3O68umnusrNuizTwukLWn3ze1q5/J7uP7qnW7e+wHA+VJ6XijaUNKSm0muS84YgM5MFYObRY3jUzMhnSR43xn1eF7WGlk+doQ8H2vM/15fVuTE8r+XTZyULPEFZFqiDsjJ5O0ZxpMjYg5nMTE/cybBSmieb8zkB36TNTGam5PDMTDEKRPlPyWfhESjRVYn+k48OXeaToEBi8ezrZJ4Xh9EhFT5JIw7/l/Gb8DdLwqYooeM2mJksUf9mXpN2vG7tnl9J4rHeS9G3gLlZQh+BUhlZCvmhMIYGN8eRG+T7+rO//Lm++PKW2jPzevudt5mHMyq7PfX29jXia1QzEwZiWx+8v6wffLSiH390Wf/sj/+h/rP/5J/rf/3P/on+V//RHyf8J//sH+vv//aP9Mb5Vc1NczjoH3Iz/1Drj+/q3p0vdfP657p27TNt76yrxg37hQvndJ6D+rmzZ9JBc59b9hvM9zt37qSLiRUOnhcvXtT8wpx2tg+ZS/d149pjba73EjYeHWn90WPAOvLohmJ/T9MN01Qtcvioa3G2qUtnl/UeB4c3Lp3RuTMrmp+aVxxmlNnRwwcbXCLc1cHhQO3pBY1U6PMvb+t/+pM/1fXbD4X1rhAy5kumOvO7YI0tfN20wLBifDHeeGvEYlKOJ2yQfBqhbaU55nOjCpkE1Q23GnzaU1Ost7myYl7KZzQ1c1pzi+fVnFpWsEwDLk66nQ4HGg7y8K9zCdGq5WrXC12gHWdXFrTCl9ul+WmdXlrUzFQ7XfR4HUwx+X9Kt8Mt++5uh3Wvr15vpNEwSqzXnke/AWe0j2kjM2OMAeqIjD/FTOZjz6snlGi0UYT1uo6yRt4KHilTaa/l2C4hXST5euPVlsjhuUroDpIIfVePUb9DMjMFedgkV/6JiqKHSY8+ZsijBCVnpDlc5kT4Tby8DvgiWao51Uf8b+o5lgMBPBzwX/oge9LNSf+lmVPCyZyTcEr4O/pyFSktNiWb2QjIBxOt8dbhpcdzOVIkvWJahDzo9Ak8/jw89Qm1isVE8EnkAY+luhnN8XgERWVZUAA+CT3fN4XX6ajKV6HIlIrjtjrdqQkIk3yI7qcBQvirHwpOMqWCHjGNmLCHbHZDbhX8lrbGrXDRaKjAz/Hzel0hLxRCRlWGITlKxmmXjbHHAu3+EZ+Y/VdR3Gj3zcAXIItUQpW8vaKnYGbwzBMMviGvwn479IgNbWd3V31uV73PzQI3PDV5Pq9jY2NTG1tbOqJul3mHTdMN64d8/t4mHGWamV9QnUPGgINEnwOJ61KWSyzCJel0o9wvkTEmkOQPdRkoOCBMT0/rQwzaP/qjP9Lv/d7v6fsffIBx8I7OnzunqfaUGhwcGrUa4XYKF7Qhy4LmF5d08cIFZfDZ3N3TdT5dH/SlM298oJnFs7p246Hur22rOTOnC29c1pkLZ5ElynU34HZZjPE92nFwcKDBaCB31WHVtRqJAsNL4GVjCP8F8FJe3jHCyI1spl5kdXVV02zCIw4oBQerg4M9PXp4X9c++VQHe13NnX5TCxfe0crFSxjrt3Xn7ufa3l5nQy6lpMsRfp8a8fVi5/V4ikt20ncjIMaoEQax/6m4kNe0ye36SBljoqF33vuA/msTLtJBplYrZIFZRhmDUcmXoYjWoBDzB6oBpLFnoEQXHimEzUzJ4ZnxShGxxsAR3Zfop0QuH3uOWKLvcZ6XeQwhHYNMXsJBUBPfw6/Ea2esuCTJT8ifqM/GE/E39HIBxvC+dL25/zq1eVMdJ/NGNJVAH3taFL1Le6IwNpUrGmMgq8n/kepBL+r6vXX9qz//mT69dov5vszcfE/vvv2GluYbGI87Otx7rP3tR+of7Opwd0N3b3yhLz77pW5+eYWD9xcJVz/7mC9Jv9Tdm1d158Y1/Ou6e/u67oCD/W3V+KJzlpv8995/W5cuX1Cr1ZBf0mxuber6zRu6eee2tna35X/N5fH2hh5tbWiENXbxzcv6/o8+VGOqpjt8Rfv0s2u6df0xrZjDKJ/T3HTOpVJHR/vr0vAQoz1Tq4hq5VEzzULNmqnf2dfjB3d199Y93bpxX599elXXv7yt9tSczp6/rAFG5WdXb+jnn3ymx1u7GlqmIcat4edFXSHkMhC45CCgEr1O4P00gWT8iAkACJl7iuntLzPjdr3FGlxgpC+p0V5UXpvVUA1ZPqMO5VTe4QAAEABJREFUHxzu3Xugx9yM7+8f8BWgzxrRp119ZTZSYJ4WMHXQi7S7ZK4N4RdAJsFf5rky9qIcOTOQIwGgjVEU1oudkWZmL058DaqXTPAX+cvEiwjyIACUpx9Snia8JBah+3qAeISqpypLCv0wVnaVwBtqqs7H/8kyJH3nz7Ec1GjAZan8J1VVsp/M+STtryX0RCF/LdV9nUrCyzK7zJ7mypvA46+EUeokXpn5b3liGi+0BzF90/RNNC0yDLLIxHKQJIIJxxY66U5XKp9C45cTnsDLJ4xTJY1DkaKxCk+8aCwiDO002fBdx9RjZgrBZC/tRX0t59UlGHVQ0sN4xw/k4/DJwMvoKY/LOgGLpxKecPZF3P8SR5+bcssy+a8j+K1njjFqGYsmS27KbYZeDCNrpH6vp6PDAx0d7Mv/rFmng3Hpvy+NfiwEhZBp4hNwTSUIDh5PPnlCzsbFbXXAIMvrNZUmbW5v6f6DB9rCKHejtc/NTfo1CEk5B4eMMkcY6zdv3davP/1MW9zKu/x37t3TZ1c+189/8bE++fWnuuI341evYiDf1P2Hj7gl2+U2vsOmQGssSGwGx1AGd6dJRloNY7zVarM5Tmlp9bS+/1s/1kc/+EjvvvuuVlfPKGLQ+e+Mb21saXtrWyWG8CK3Ru9973t6+733tXL6jFpTMxgSS3oT4/P85XfUV87m+jkb/KGWSV9YXpHfzncHffVoo7dzQDhye7zrv6u+v8vGVsp/ooRvYhiCKP8poUVDYceAkJ4oMwNKiCZVKDXE0C3LIRtloXa7nX7XvcUXldmZNjTTrdtfavPRhqanVzV9+m2deecjbexu6caXv0B3j+E35HNpYKplMiSS37I7PKwXOZPZSXiemNolGX1R6qjb1YPHj3X3/iO45BjqU5qdW9Qut21NZGs0G8oZI2aRIpQVYJzJHTTYK4F4SGMv6IlvCoa8ZDA7KQdhmY4drEsM9bS+YKAnQ31SxziT534WzsJ161lggWSSxz3stH+X4W10lOhpBEoa63G8FzyuuYrseRxeLumbsskn2ekTnVZ6NPQZKiioxBgtQ00xb2mYNbXfD/ry7pr+5N/+PM2tjZ0tLS3N6Ec/ep/b9Xd0emlZWJY62tvVdW7KP/klX72ufobR/oVuffm5rl75RA/v3dDW2kOVvU66DV5emNeHzOPf/tEP9bu/89t65623lIWgDQzSO3cwnm/d0e7BkQ57A61t7+rq7bv69Zc39PHnV/WzX1/Rr65e56vahmJmevv9y/rgo/c1xeF/c2NH1z6/pc7Boc6tLusHP/q+3nzrok5x8zzbami2zTjnzvyAA8CDu7fleHjvvm5ev6lPPv6VNta3NDM3r9n5RT3m0uJnv/xEv/78GrJ0lHOxYqyN3gdZVsgsQ2cZGs1UYsQ73REn3cBcCMyLNE+cRtw9+Rzg0MoopmyU08yMtaytPK+pNbMg/8tWRb2lyJq5jx4+vfIFXz3uaA397PGFw9ewYb+L0d7DOB+Rq8SP9F4FFk8N079FEWtOJtgrRpcz0yjmHDpytJCr9JJsCDEiygseM6OsSf4Q1kudMxgDz5C8gryofF1hRZF/cRiR5piMRz3jKH5M8bDr8xikJJr7yIQnmCck8dJLYzfJ8Gx0wmFMf857ptxz6V9FgL+VZIpyHaR+tigWdCVHMLUdpZfo4rht37baxPxrvrxOx2sVQ3DkTe15bf+1GCvpgKyTGgLh5x7GaZXxtQSmA5LS8Z/j9HeNgFp8QDlEOMHbEAiZyjTMXGVGHLpPAocHSXN1OYi++EnaJ8dJn5wRHgnwiCxkkeVFE7DgpXD0Oo3cYnx7jhIfJEmifOLrO3BUc8ylHLGUMHmcgIjUQX0ugmdyuYCJnyhk0dgRGctUDeAx2T0fJ/juOUTZCA6OOnr4eEt7+10NB1BCrsDGaJbLWPypAVbIgmGqiNFW9liQD+W/39nrd1iAB9RYKstzFbUmt6JTarZmMb5mldenZQULfFZXzGoyoNx96sgLBWAhyP12e0pnzpxTrdZAlgPtsAHscEvt8vX89hlZpjCEz527oI8+/CE34D9Ujc3jqDPQLEbezOwci37UQ27pb7O53n/wSNdv3NavPrmiv/jpL/Txrz7XlSvXdfMGB4LtA+0f9HR0ONThwUDdoxG3+uJAYhqWxg2WNKC9AzaftUf3tLb5WNt7O9o7PGTDZPP98q4+v3abA8FtGTfU38egv/jGG4Rbur89lM1c0oe/9cd693t/TzvcPP3s538hhQEHgEUVzZqmZ2d0wMHnYP8QI7iUuyILfJJf18HWmkJvL+mUIcAGJkUzxn8kHOWbS6nIRucgLVYoNf7xjZdx47EILab55HliKlOvFYp8UekeHWlleUmDAddk9Ov169d0UMxoNHtWraXzGvVHWucmsdx4qDDsKcuGoC+zgQIbauCTfDVGAjQ7RkBWC8QBjxyGDC5HidwIIaQhZLRHerS2kQ5VWZar1ZrSzVu3tIMxVKvXVeQ5fKNKDIkhXwMibZOXNMmQQbzNgkLI5M7MZDbBRC5KoI8ICFF9qRI+Dv/q4AfCEZ/fyzKSRo7o5TP4UD5UIOLsj0EWpCAvFNTPe/xQR4S3RJqH4VniOyL+i+HyRGSKieeY0wu9p8qjk5PxJPyklFH/64IyRiMmQBCdxKQOb8MICd2f0NxH3TJ+XCeedtKAhy0lzGtAPBuDKPk93whdObzcBM6TjErjhXFTBinSD+KWXVaTgqNQKOpS3lA/1vRw+1C/vPJQ//Of39Qvf36HedTRdHtGly+dwjA+q8tvntWFC2d0/vxpnT+7onNnl/TWm+cx7j/QP/qDv69/+Ht/Xz/5rb+nH3/vI52ZX1ZtKO0+3NCNzz7Xw5sY6Rt7CqN59Xqzuv2gq59+9kC/vrWjO9vkG05rrzutnYMmxnqJ8b6pnyPDzStrUt/05qUzev+D05pdPNT64/taW++qfeaSLv/W72rq9DkdHHTT72w360018kL7m/s62unKWIt3t+9jrN/UcLSrEfNu53BXR6wbkfGecalSx9A3rq9rjYy1N1etaKhRb6sOYijUR9UDYOQXHWUhyOdUnbIN5leAHiQFRcFGNSIFeXJHHlQjX1FrofppNeeWVOZivdpVZ/cGev6XrK8/V+foQKIfm/5vk2BQK4KKTNCGykOuQW/Excaujg4O1O92oI8QJcqoy7JMWV5nuBWs3TlSODLiRhweMn+dgMnMmQfJB5ynGC+HIrSoNH4gEVG1MUInjdEnR2Ae1oIhGzwkVkhRV6TOElRx51HCn6zCewLyOze85x4XwZGRIaeQ4Xtc1CpcoMGWNB2RUUJlilzQCAmiRyTivFJ+l+1ZVNw8x+sjwq0cQ/iGBMCMcClRtxTlehpJKqFHUpwUiTvwPCqalODJTvuNwSSvN8HDX4UkSMotb8eJ0npxGPIrnjGnJMOz2bxHnqJ55gnBw47juAtO5CSNKM+E4v6zIPnv5OPteCJ4ZJTEcXTiezSwsGRM+sAENPI4zQeW+y+Dpx/jOJMRclRdTITH4+MuYiB7LKX6TEzd6ZIw6CfxKgPlvt3jXEdsxkOMKverOqUsBAXkqOKe6+l67DjqaRMgnxweL9GQI+J7ZksLxAircP+ww0ayqQ43nlRLFSZqk7HIyOuEeeVFbkxKmV9dcVtrGLW+6JQsPCHPVDSaKpozKlpzqrUXVG/Pq0Y4r08rq7UVak1lbCohFAqWybxNIVOe52w4dQz9lhaXlhKazSYbVZl+Bafvt9CDAcY0dSNTjc1mbn5B73Dr/eFHH2l+YVGt9lTyz5w9p7PnzuvM2fNa4iZ7ampWIatrfXOHDeauPv7kc/3pn/2V/upnn+oKt1637qxxy7uH4biXjPG1zW09Wt/U9Zt39dkXfPq+9UC37z5OuHVnXTduPdade5t68HCbG/4jKSuShvfQ4cFRX+9++GP94X/8n+jspbd19fot/YJb/1ZzSgtLi8g/oo0NNul97e7uYgD00w27b6LGon3vzi02b6wA1ytc0ziVb6f0lcSoY7E3fFCCmGjE8Z9/xnlJiIzRnE/8eWZaWJhTt3OkhXn6qJanX+t5yFeIo25PzZkFLZw6S55F3b19W2sP7ss3oKqGqBAifQ9DfzgwygX08CsRSa0QaWPFS6nva347mGUyy9RqtjQzPa373CyWDMIsBEm0gTJRpYb+FQe9QOSh8bxl5o+HkI1wMGXwC5R1mJkkB5zYfUd8HRnCezQc6Rged0Bzo92syq8Tzsxk8JwgWJAByeTO1XASTvtNotJm1aY0iWnbyfo8/WT8uwyndsLQ6zgOV2qgt0gYP542DuJVGVIZdFYib0zwNpA8fqp0IlX2E/ycMEZJOsxNQYG5lxd1Zawp9bylbFgwZnf0q4+v68//8jP97ONbuvLlHQ7buxJjQ2byw/Kly5f0znvv6NyF89xcz3E4L/WYOX+F+e6/anKdOf/g0ZZKq6mL4byDUf3rqzf0C27Rr2LA7xx2WQFzWdZQnrepvy2j/lEsmOOFdjulblD+46u39YvPbxDeVM7cWsRAr2NM50UrxVfPXVK9PqX9nUMdbu5xWN/R/vYaN/47GnQ2VOQDLS1NYfTu61e//Cv5/4nw8NEDtVgbV0+vaHqqpXotU70eoBVq8KWyUaurlheSoVs0GMyUF4Vq6KlW1FQAN9gLvlyFYKglpDmT57mKhExFrSB/zkUIaye05dOryqANRz0dHe7o1s0revzwpmRd9NlGxkXWk1nNzba1MDfFmtKQ848I0e0NdXTUU58Dt0s0WcmEy0JQrd5UizW6yQErY3/ww0hJuci8rwwwMj7zmJkETKaJizFqMq5o9oR8wkca8qT6oygZBQsxlFRKGikmw50sxF7yeHXAy0SyHMNp4zieRNx4Of+QdGzQgE44KvLyTvF83tbkO+FZfMu4jWVx/glBMvYEo83eJ3KHMK5Db5vvLQ4PQ5asyuVhh/4andf3KrhsT0v3qtye9hXC01bnOWl78qG5j9q+ovAzyV5ogmeSiLowJwHp37HH2z5pkofNTBYCyGQ2Sflqf6KlFxVKbBIzJjCG82QRSP7xAIcDA94Hig/6VMZJ46pTfBx+XY/iKWsUHGFQsmD57Z9PIqIyMwUmv5KL6X3y9TzlK1JRIM0jU8Bw5BPv2qZ29w/V9z/NxQpmQqcJ6FcmM1OQZOjAWGzMlzlkdB0kY4pwVhQyFl0VTTlCraXCNygQ2DAsr4ndjXYUClmmLGQqoBVFTY6c8nmtpla7rXkM8oXFBbVa7ZRWkObwg4FCkNBFxqbTbLV06vRpXbh0WW+89bYuXHxD5y9c0rnzF6Cv6uyFi3r7XT6Tf/gDvfXO+/JNcnp2iQ3EdO/Bpr7gtvwzNtYvrt3R1S9v63M25i+u3dInn13TLz6+oqvX7+ou+e4+2NK9h9sY/h3tH0Y28kw5m+2Ale3xxpb2+VLxu7//j/T3/sE/UsYm9NBR75MAABAASURBVLNPPsXIZ3Ntzyadbm/vJUP4iFv6nZ1tNuG+iixjc2uxaRXcQm1qjc24z+f5iC4jeo5J28IZ4Bl7hNJDF8oh8uk5Z4rQqvSowI1Zg9v9qXZLgb47fWpJB/t7ytmQ17nlNsvVnJ7V6uqqjviacIcb912+cJQhl57hH+l/R0V/RiiNXcrD6Eh+TJspMZl5foBfq9cVsizRGo26/FcPdre3RdcqjoYY1SD5A43wY+ktcv6VDxcivP2xQDnGRQrzImXyRPQ5wigfYjQMMcwrDDWEp4c9rUTOkgkR8SflJr6JH+Q1q3zhy0gFlX4J/4Yfl+uFoF7XRvTeRvYX5jlJJ/+3fbzNCTByH6960EcVOPEe1+0Ul7FETpfX4y/FCzPYROXJTwcyQsZgCawjy3Ozeuf8OZ1fPatZbsmtmOaGuY0xnmt6bkHnWR9OrZ5RnfXkoNNLBvr1W3f08a8/068+v6o7j9a02xuob3XtdEvd56b7559+icF9U79mXbizuaY9vjT1kZ+FSz5vankuN3I97HJ4+0aM0b4FHSho42ioW+uH+vzOlv7i13f0qy9u696DR/rTP/kzXf/FpzrcOdJhZ6h1jPuH99f08N4DlcOulhaaWlls6vzZJS0vTGthtqWpZqYuN+wP7t7Szva66txkL8/PanaqoQaH8QbxehaUI19gvGd8ncgkRM1UsE66jAVraJ5nyphzct2BwFjOQkjt8fRarUjGeo01ucb89AuU5ZVFZbk0pP2doz01uNG/wJeDt995U47Lb15g3T2js2eWNTfXVqtdh0chphOXQH0ddftcvPTlc8zM5MaiWIMy5G1w+Jjh6+j0zJxqrAGGfCVtSOPKhDs5GBIBmuDhMPkP2Tm3on3a7WHhvJSD4PFTxSNlWA+DKSCLcF5X6VTiHob0lU8kxwQERfEEL+90IYjLlgBf4Sq6JVldF5CeeaoczxBfEbVXpD2f5GLQ1QopyetypAjioj/GLo+qNiAnSVWYwL+Hj2vnJCq9fWeKcHYn8fLOdCGwMzSBd8p3JsZvipEL/SzvidFMmrfWaMjTkB9cGYx6yqW8TqFcGp0eHsOCp1ZFGMJpkUkLCOkexxs/aYqnjMZszZgNAT/gezyFmRpmhE7A0yfwfGNmksEqwVRSLo4J7Hdy5/yzEJSRJ3g7IUYHcaKEvuaDnCHkChhqo2HU1taubt+6JzcsPR65QfU0I70CdVN/Hkx5ZsrwhaQWSzaZgY4ODnV4dMQn0iMOAH0N+gP1e/jcjFNVWqSSYYThJFZy9hMFfkymYJmE7201dOVZemye7daUVlZOaZYFveG390WdzacmX+hr3CTVMYwz3zSLhpqNNje0s1pePq1z5y7p8uW39eFHP9S733tf57lR+wCD/Se/9w/0H/3zf65/8Z//5/ov/sv/nf7L/+N/pf/sv/jP9Qd//If6/o9/pDff+74uvf09rZ5/U4unzml++Qyfsk+r3ppLaPDFYHbxtOaWTmvlzAWdufBm8pdWL+gP/ug/1qX3PkR/B9zu/UIxa+j9D3+kDp+EQ6hxiLiMXtDJYKhaXlObG2VHvV7TztamPv3kV3zKX0dnXXRVgngMi66dCkrOeDvwjp9AyBQVxiB9MjBgEPkKMo2x3qznUhxoeWmBQ0NXuzt72tzYRqaWlk6dTV8pHt29yU3lbY3ou37M4AcvUYyQG4QeqgDxxONpJZ3ohjWe506piQbBzGRmykLmQ0BbHGJ29w7k6SVtPDjY0wij2nkP+Koy6PcYW0OVPiDIYHriQmbKskx5DrAmAuPRgNwZL2Dm+ogqKTvidt1RJn8k/3WYknEYfZMnuz9mluSrwkGmLIGXnnVmVV5Um9aYk/6zeb9NPKK3mOT0djwZFy77c6AtVX7P+wSJhhCoGNXGNK6IfnePVazMTKkPrIr7u6qTaonQlCqQFOqZJgikjsG6I8awUh690JkZfGgHqcNSGtKn3f6+mlNDraw2dPrMlH7w47f0f/iv/oX+xf/2P1UIdT16uKH7D/1Soqe9w742tw+4oOiq0y8ValPqxFzr0D+/+Uif3Xio6w93tNGR9mNdnbypUaMmtVh7WnXlGLUF8zYv3CgtVY3fOL6lLZWmXcY8zEgPNfVGNR0cZdraHejq1bv6+V98rH/53/2P+n/9t/+9Hj7aVGNmXjudge4+3tRd5Hywvst9x5TOnFrWmxfOaHVpXovTTZ07tUh4Vs0MmTHs89jXqfnpMS2qpoGysqcCf7peaH66pTnQdFmZJxlww90NZkN3mQXV8iKhCJkaRY2DQSv5szOzGODn9MYbb2Cg15lrrucubS919tyK3nzrgt57/01dfuOsTq8uanaupTyP5A2q14NqNaRh/Tg8OOCL4oH2mdt95rSP5UDfOurkWVxcZM1ZUIGMlucKyDNKA0U4chlz8BgGrXo8S+njXTERfIynIFmc4n3wLBj4zFVSKRwoFRhHFkwMIdaDqMg6oTT2PJUM3+CBNXzgyNdA5xxYGAx2/pUzyUPbSVVJRsRnHJsQI+G1q0uMYCp7ZRFPNeNdPQqEA2WIogdLEPMNUeQQaXLeCpKHE/Qf3FgDrpVx8G/WYwj/zQrwlbUzmQReKKgTHRMmRsCBN35OxoysE+hlA5KBTTZqVDWxGM1pQdDzLsDjJH/P8Wzcaa8Dr3OSL8KXaifR5GchsCiygCXJotxVbw99TVDQqEPA2+ab/za3m3fv3MWA28S47LOIlTJfbdCHmSnDQCpYVLMQCAcFfC8rXLd7pLWH97T5+J46u2squ3tsHL20uTRzqZ5JNYwsLoMwygYY9H0NMeoHGPXJxzjr9brqdDvqDzosIAOMyS1trq9jsJXpH0r6bXp9bLhnGYs7yIsaOimOURQ5Rn2RNoB6s6HpmSktLS+o3q4L+0ud3pH2DnZ11DtUGQaanm/r3MUzGNfv6we/9UP98Ld+Sz/+e7+t3/7JT/Tbv/s7+snv/Z7+8J/+kf7wH/+h/vCfgH/6j/SP/ukf6h/80R/ox+R576Mf6ge//Ttqzc7Lf/3l3/7Vz7S8ekYXLl/WtZvXMYKX9Daf3zManrFhttottaen1MSvcYN1eLCvj3/xczbyz3V0iPHKQi/6t9IrnYRu0ziogsRe8qR0S4kpqCqcCP6CydLivEajvs6fP8Pt+o78Hw0/uM+tHou2WaG5uUUdIc+t61+oxwY78hvoxOwkr2oews65HqOSlyj5yUH/8cbQ9HFFhCaRQLKZKaOP6rV6GmNb2zsKWSb/FaGjTkfpaw1G+wgjfWJcuy+cS+FjLiO/+yGYzILclwg74O8h4ZJMqdr0gmInIM8tjd/BmMmU1QuceR7SzAhN8IJ83zWpkh89nmAc2eVLxoj7EVOjfApQ6JiS8TNBJByhTfpgogln6eEEo3scEH2/rmCUfDXExh7RzbOAzfHjdbsMqX6nmmTGSyehE+71gpFsiTdtc+Nn53Cga/e2dW9tT9s7B0x103S7JtSjG3xF+8uf/kpXr93UDS4lrt+4p7vcaB9goO9T7iFfmB48Xtc9jOWtTlf9rKaywEjnImCU1zUiPmCsjTJjzTBF5D+uezzGS/rFabISyUYyDsUBE96Qj02EuImzuo4G0qAr7e92ObAeam3vUAfMv7IxpaNQ10Y305Xbe/q3v7ynB37jzlo4PdXQ/My0pllIW7WoJrfpTdaT6WahxdmWLp45pTeY06scwufaTbWLTM0Q8YP8Tyu2Wg056rVCNZBz0ChADYO5gaE8PdVm7s+BedbZKc1grC+vLOvsubNqkyZ41eu5Qii5UDhSUQvkncFIn1YTGfKiJG2oLBspz0vVkM/oXxPqxwjucMPuut7dP1KXLwqjUVQWcjVZy+vIgEYlRQm9uh7TX81iDdBzzjlWRLLK+PFYWmM8YP56GnB1zk+IFPT1wsxk9KmZpapH3n/wM/Ak8zcPeb1G8bROUYeHdcw7MiSYoYwNkqRjup5yPp4mSEI+lTqJVJwnsRf5Bn+z9E7JZoSBoMudC4uWntTlxP+AZzUQniV8/bhRxIH3mk/qm9fMq0mH6tu6r1frc7V5cQb38aLP4PLH4a13PBU+ZuApjmPCMwFnfJJULR2TEk9SK/rJnCnsg94zu58Ir/dyvgmUTT7F3Md76nEa+8ExzcxUGSsU1Os75/Oi3BO6q9YNpH1uyW/fuaOrV69itG+o1+1hLI8YBTaG5AtQJUOoZMF4qrPoN+uFsjhU/3Bb+5sPtb9xX3sbD/js+1jdvU2VGMoZBmDODlqv5arXCrFeKtLA4XCgIbcxvW6XBf0wGZK7O1va293WIZ+B9/e25Iat90Je1NRotVRjsS+KOvLUZKEAOchcQImN1ZlbHthcaqoM/bpaM23N83l3gRur9nRLGRtbf9TFeN/XYXdfw3KoETfRJYPJsqCAgc2+oozNMSvYZHJ0EYa0e6SMDa9oz2tm6Yzy5qy+vHVf23tHuvzWW1rkgPDFtc+T/9a7b2l2dlp+q1Vj02u2mvLPwP5lwOu5f++urn95Vfs7O+pxYHF9+MIpd3SQHy59sSbonlNPwAhXiHgpD5TJY2YKknISp+sNtRt1Dkod+V+n2Oaz+lHnIBnKeV5LeqznuR49uJf+SsUAq6JEFxFd+O2Q4A8rYuOAR16GpwTxXqtE93EmGGUhwzBoEzR1MNKbfG04YOx52G/YR4yTiFFaYrSPhiM2N2cIvD0hKAtBgbCZiUdS5ZvkIbkz2uw+AuOZzEAKiTAQcaclBL3cUe8ziTaO2/NJ45TvwHNlgaqK1AuJaRXykVOilxKa53C4jqvU6OVeAgrpOB3lpBKTvB6fhN2HO/YWM5YA+hKILwX1U8YsyBzCJUVRA3Sv06MTkPrSJ74oxYmOl6R1h4bxO9CtB1u6/2hLf/7nP9X/5f/8f9X//f/2/8AwPtBhd6jHazt6/JhLAL7s1OptbuPPgjOqN9vKi4ZqfLGzWkORW17/VbDSMjSS0f6gSJuikJ7xIkes2kvrSPe3jp1BMYx1AUthMtNVfZTZwVg94qvb/kEvrRdrfGG69XhD93cPtN2Tdnq5Hu9J6weZfvqrL3SFQ4b/2ozrr8iiaqw/BWtll/ViyBfNKdbeZW7Z37q4qu+9dV7vXDits8vzmm3V1WQdbNQMw1hqNWqgoQaXBM1GA1qhZjPDkK9heM/If/VlYWFRrXZbUzPTWl5Z0sLSnJrtuqanW2pgpM/PtHSaW//5+Tl0VldgjVQYSTaUZQPltVJZiCCIZb2CpD5t3ucLwt7RUAedPmu958kx7OukRuI9xqTP8xGHGsDJZuhrAEY0GU488UTYgyY6xgOqUogL8CTi+FVFn7w9FIKR0wELhPV1N2W39H7uZeR+jniS4AIAg2a8JiCqJ0XJIOobo6Jb5UWD6sB70VMVfVHKV9Nga16LSWa85NDLHXV5jtfBy5l8NylfJUPV8a/Ildp6Mv315ZqUmpRgaD/pPHQ0oSf/2cx0NFjHAAAQAElEQVS+OZxEyuTCeEdzQq/iL387/xKmKTv+sznNTGbPQtDGC7C9xJfphY4KIwtUgofHi/YL876CaFbxpziTGkauBHopsBBmEDMalDH50gQkryGPmUkgCl+VM8o4Ko1XtPRO/FKIHFIJvzJKkfKuL8GDKHFoqlziSt1mVhkOEjcoT6DkIvKWEovBMSjjvEqRBpOYeAdigRKAfjTLZEAKcjlKysdopEvH8ns0yR31KhdJ9jXP/cSL+MSPiSccI0RnQls86H8m8e69+/r000919+497e7sadgfKrLoOi+5tFlQwJjNMbzzIldGvGBzaNUztQopVw/pu8rU1whDvXewo+7+jg53N9TB7/UOWJh71DpSlksFBnGtyNRgM2k3G2qBBpsKbNU52tf62gM9enRXa/hHnV3R3Sz2NRUY7PVaU3WMUd9sczbcQDgWNZWOkKtPO7u9ofp8Ox8OIze4URYK1Rst1ZtNtdmMZjCop6aaKuqFMuTIMcZrGLd5kdOHI436XfWO9nSwtaatB3fV293kpjrTYZxH+FOaX3lTF9/8vlpTsypqNd29c1sXL5zVBZAFybKo2ZkptdhcaxgDWZbJaIR/kfjik090tLcrsbmP3DjFSK06HlJ0+Mt9QxY6niGV0p0ciYMU9CyMEJnxOAL9kqlmmaZiptPtWU1Zrnphmp5q0a878IsKWaajoy66aGmIAX//1g2NuN3yv0aTNmIb0OOMV1G/xmMyhYkzYNyQcAjnvoNg4h3JVzqQ0ccd2UkyBQuygHx5rtn5Bb3x5lsajUoOh6V8fMFZ3kZfO2AEB8i8KaKMcW9EjbgSlFxQEILKy5lPXGcFjLodGel5yJTT3oJxkYNM/pNKJk6B9xNI/jmbbpJZquKpl0XJyQ59xw7WqSnJR2mufbTDiudGTXmcpolg7gMeWSgV2FlcTwkyZRaU4ecgM4+bXJfePjNXkvN0RIk8FYQzmQEZ4cnj4SChV5dr0t8Zuq0z5woGfAimkHyJ4gpkD04jEmT8OB2fuJnppIOts4ZkrKnk9jURSAFahUi4gkHzB0myUgPrs+JInUHUIcvLnfuH2j0YqldKPeb/aGSM9b78gHr6zFktnzqtM+fPaX5xUVlWrQk5c18WZIC3gpnyYJX+EC5jbAV84bzt1biOPkwZesaBX8xkgGiYsvSZKaqaNwN4+f/cesT8OnQMRtr3g8T2vh75PzpF5l6ZqQvTzcMjHdaWdG+v0CdXH6c2NdtNneGy4f2VCzo7s6KyO+DrwTWt37+tenkELdcP3jqtH793UT/64F1dWmVtameq1zpq5MLYz1VXTS3WqOmpTIsLNZ05u6KzZ8+yXl3U1NSMRNtqrHvzHAJmWBPbLOh1bvUbedT8dFtTrM0B3YihEquWSug9cJAIjD2Ks8ZK3W6pHv3gB59RyPmyYNrYOdIuXzUGrMMZtDzP2FeGGo568guCITrpcUnUx2A38WMSg0BCi44URYdm5qnQXbfAAuJY0n0kTZbJHPRacB8E8iSQk+4UpWRM4sjFwGg0kPswrB4ymJmCQ/iAoMyo1yEpnABsZB4nLRBw3qIel93rEPJHBxvoCHrJnHagQkqJspZAktz5uHJ4OIGMPHKaQ5OMKfHlLy9znNUkM6sgfFpgZnIXyeR8HVQC++iivx6cwXeJKKQbw8NfAeG8zx16UlIiHF8ImqeXg6T0uGYcqOZYDwF+eg56uXMGjpfn+Hc3pcRwHY4Y7gx2H2ATPYQQ5MiyTBoPQD3nIpQJCB4/TjuOnAhMuE9IJ+IniphMIcsUgtctYvpOnU/qkbeZBVzH3BHAVwi9hiNrlcvwngWDFl2SwJhEo+RN9bFo+n9SdPv2bX2CMXmHG/ftrS0W4J78JnwiT5YFZSy4BRucL7x0gzI2f0iwHGk46KmHAdjt7KsDuhi8PYzvQ4z3w/1tbpP3WBv6ykIEUoEeW62WZmcXue05o1OnL+nU6kWtsrEuLM3IrKujw3WM97t6+PCO9ve3MPAGGO6ZilpdGcZ6hhGeNaeUt2dUa8+p1prnFmmOg8AcsrU0GubIZcl477txHE0MK9o1VNWuUkLXJTr3378XiTkNS4swugrcRLdm5tVh43+0saMG9cwvLnNj3pLrrt93eQq9/fabOs0n5cAiLTY1wze0kgV0JpONorb4BP/Zr36l++i5y+Zc8pWB3YtcdATvk09aSJ2AvKK83D2fzakVTPSpaNdIPm+KvNBMe4qSUdNsuoNeT/t7e/I2H3KznWE4LyzMp4PJ9uaaRrTb2TsM+Z2py+AQXByephOuSqsIk7D7joqKUJQ14PEeX1NCyDQ3O6tDbgqdJuavp2fum2S0wsyYXwFM/EnYZDaBXuIs0b2enDY6XBdulBVFTdXYzZVlGfyDPPeLkJj8Nb9cbw4miUS/Bw5dwZA1FMpBkddVA5VfI1yoxlxs1Ao164XazbqmWg2APwlzQJ3C4PJDcRtam1vYFjevTQ6SzUahFMav1zJ4OXLV8lxFniljEnh/BEW2eskkGeOkgN6kzjZfjnLyeUKBPmu5l6M8ab5OZNmk34LM7IXQC5y9gPYsaTIWLbiqokpkGlmmIfNtBLGkvkg4FDlztamZ2XnNzc9rnjHvt8XLp1Y0vzhPWg3jtiaKC07Jp5hgq4L5j82qjBSP45Eloo0KZQo5tdJSSf0JlB7JxJKRVgGXBTtWDs4QGrAWuF/GoEiZSN60lrB+HvZHOhxKu9xM31/b0tburgr69KPf/kj/4B//RD/43Q+0cmFRD5izv/jkM129yWEbhZ0+s6K33rygH/7wA32I4X6adrbrQW0uVJq1gMFe1yxr16mVU1peXtb83CzrYl872xvqdw813W4wfnJ0ITVqksquQhykL6g5X90yDM/AOpmVgh5pYfRMtGWEkR501DcOTITJY2ltrivDjyGX6yLLMtUYFz5OhuVAAy5EBoOOBqyBR92Oev2ezEzmypfz1vPOSAdkHOfwuPeMPZ/XKdHIagpZJj+0h8RbaQ30r7smke7wkI6dxxzHhNcImPhx2fBfI3uV5QXN9Pmf4C2ML8hQlfxabySTXDaH/pY6b6rjtcQztPMEkkkTeBtfCGmS5TlfT7sT3OSj6+nUbxNjQOokvg2vv2Vlve/SwGUBKIEg+KLmYnp/BLQ+gStYxOUJDkn2zI+c7tCLHeyPE5JKmSwlm5PXmxJSBktBfwdWeJNJ8OStk9DXcRSkquMS3uaS9o64ffRtAfaJ93GGccDFcYyjr+WdzG9w9fikPq8z4+p7Z2dXX1y9phs3bmlzc5PbqQ6Ge18DPsm6TF4uZCEtgEWeVRt7likg6IhPmn0MQ/+rJ4N+BwP9MKHfq/wRC3Qse2wGfcVyqMgmIAWFvKF6a0GN2VVNza9qen5JcwuzbCzTGJu5GkWpZkOKw452tx9rY/2BDg531KeO9HuI1G2hUJ43Va9PqdmY5eZontukU1pYWCE8qzq38iHkcuf69rHU5Wbn8OAgGbIdDMj5uTnqXNECm1qbXcsUVGI0cUGkftbW6sW3tLy0xAYQ5P/7YZeN5kc/+qGWl5c0Mz2tEGiNSWkpQbnGQLKYSezOO+sb+vLTz3T72pfqHOypHPbZOAY0qgTCUYBnHCF+4nE6vE5Qngp6stKL0ozZEYcP75s6hljkNmn19Gn574t3Ox0M+iG6O1TIc3Q7o0NkGbJ5GgwikleMfeQ54OcE2uRJqFkuhsPJzyNCcng5/AjkfADhIXINuUnb2z/QgwcP5PEsmJyvUVLI7p6p+gkWFEKARJxMZh4nLEs0Xi98zEwBGPl9TDtyxrZv2m44OE+Hc1F66Ws6S8WMUhMQfK0naYRXRB9ewH2iHkzwuME9oORMQbll6Za0lheqZwWGF4ZVHdRqamN0T40N9elGXdOtumYwyh0eniY8zcRxf6ZVezqNvImOoTbLreoM/hT52/Br1XM1aznzLlM9D6plpiLEhCZG19z0lPz3q2sZaUWGoddQrSjSmpCf0LPr2mF6PXdSD69XwnP5yBWGccQwlEbodcSYEzo0+r/gkNZottSemgZTrAXTmp6Z1alTp3T6zKqmpqfUbNZUy3MFBGXYKEjHyMZhOU94M1vla4fD+yrRSXPZRxjgI/ptJEMeJUQYRo/jj1jXh4xxL4unCswN6nBentbhy+Bhb5S+V+5xE+9fCkoE6uWHOv32BX34k5/oJ3/0T/Tj3/8DLV28oId7+/qff/pTXb97G+O3q3a7plNLC3rvjbd0mkuP6Zbow5FqNK5RNJSrIVfUAYf3xw/vyS9S5mZbunjuFOVm6XPJYk/l4EhK6OB3ZUMw6krDHmDt9ssP9qh+P6rjxvogU6c0lXmh1sy0Wui1zUXBFHB/emaaNbKtWi1DGyPaPgAjDeHT49LD+03oSDiTjd/uEzzxuJ4S0GVk/4j0idB/BTJSJOI58GRmykKmAEhSROkD9rKqnMl/hKt8I1RxmpRPhNd5UZSqNIEXcR4RuuQvh3CBGGFPJPabegz+1FI1hgAP9Z6szRRdOPKJFE/X3wr3LSXx9ji+o7aE74jPmI037lmMk/7Oe94uV5f7JxrjI5GJ6ikVTGYsAhZkLLPVhDGpCox99wxSBb3ImRPTK03/kjfrEUaV977T7bi8mXlNYg2USSxwz0Cv55xzBd48qVTyfTIR8wmFl7FhZiHIKxyTlHwj8Ws/XigwWSlIXT5pY2qFNMKwdOzu7OkahuUnn3yqO3fuamtrW/v7h9yauxHOoo0RaIrKQlBaCC3IgK8OQ4z2waCPod5T332MwX7/SEOM6yGL/giUbAiR2xvP2+30NSilUdaU8jkJYztvz6jJzXujkbOBUAd5uwebGLrrbCS78NrV/vYDdfbXpP4Bn3xLtTAU2vW6mvWGilpNgQ3YsqAatPbUFLf4c1qYX8CAX9Act0sFBkZkHLmh3u10U9seP3qke/fu6wE34BuPH8t/v3+PT9BlY0bLl97T8vnLClmWDN4YY9r0p+AdLMhvbEo2kWCZAj8CppxDhrS1vqVrGOs3rnyqg8119Q4P1O8casitUqSM2Nqdn9CpSWJ4pdI+1D1OVam/Kp8NnoDnPwkfrx6v0a6cgVmv5So4UDmvaQ4Ta4/X1Ki3OIB1uQnrqUBPbkD0e105UgXU7zIIRy3yMRYJmxkymUQ7CfAQpg4zfD1xiJXYuBweSDwg8niUjIGD35DDw552drnt93EED1iN0yXn6HBaxitACfjmdUsyfvzRS5xBNzOZVQhs1BXgBI0EGfwqH5qMEq/3mJnMTAFIpm/kUIbrxcuWGA8VRvIvPH7QckXkIWBkZWpyOzzdaMiN7tl2U4tz0zq9OKszy/M6s7Kos6cWdP70si6cWtI5cBZD7czyAumLOkN4dWleq4tzlJnTqQXHLP4stHl5vrPw8DynSTu7vKhzK0sp7+JMW/MY8HOtuqY59LUxylu5pfAKeecwwoogxpepXa+pXSvSTX2NMfHalgAAEABJREFUeVcgc8EYrHO76vE8L5QTz5k3ZiazCho7M0uhyZhJka94+Zh0SIa6HDrhV2FjHjryvCaXwcdAH2PYB3Wz0dKZM2f01ltv6vIbb2hpfp6vEqwbWVCQsZ4bTOCObFU9qhxxAae5vBXICsHDCDGJVPkFn3EoeeMoQyDl83GQACGSN1J7yQF/gOF7hKwj1o9QtJTRDztxTSPWsunTH+r8m7+vj3739/X7/+wf6x/8R/9Myxcu6ertW/rFr37Oen1NJWvuHIeU9948q3feOM0aOlT/6ECDzkjd/ZEOdg61t73NWrCnleUZffj+ZcYSXyW5Prfhkbp7G+qx3u6u39fOozvaAtuP72lnjTiXJYdbm+rzhbDfGarTi6wnpsN+UD+rK2tPqzEzoyXG1qnTi/Jfvzl39pTOnFnWGfyVlQXNTDVUrxUyM+4ySg4afFKg7ZFxL6Ekf4AHEzR2UagYjUUCkCrP404HlPEUB8npMRhkjIWMunw95ZRA/wpqkHhr4kwii5KDsfcnXoq+7svL2zNsvU+jGKPAaKNxqDMWViOu37CzqCe1mMbOBQTI4W1M24/ncuHHOf5mPBfQ8e1q//Ycnq4fTT1N+Hc99k3axzgTY7oCDDyOd+KJDLERKKFNEJVmosYTl56b8CAj1K9+4HCcySerD2jfRFMYfmYmswnIOp4RZkzIhHHdJH2bhyWItvsbLqZUZwiG7xI69B04ZHZWJ+DBCeMuhtzde/f06WdXdOvmba2vr2uPW5k+N+jD4VARYyNyY0pArqdUDh3kGImOjA3eDccMHXneITfKw0FXEwz4/Ou0UpELHz6bsqiOaGOEhyxXVrRVq4GirkYeNOKz7TYbxtr9W9p4cF1H2/fV2byr3YdfavPuNR2s3VF357GG3R2Vwz3F8lAKPSnrSwF5NYDWVxz1Se9zW2hqYWD4beHsbFtzs1OawShqYoDUi0IzGCVu6E/PLeryOx+ovXBGt+4/1uP1R8qLTEvcqte4hR+MBtzqjWhF0sD4ZfimESe+rc1tXf3ic9288YXWH99V53Bbg/6hBujC9WIY655bcLAQ6ONxDC864PTqx3vtCUYcmPIsV47OehyS8loh57PHl4QRdR11u6rVatwyTstL7e7vsWH2Fc3nkVOQxAe8KmeGEFXw+F3lOo6+RoCx7DwpyJNu1UY+frwk7J0mZPOow6s08cPuF0Llm7lvnvwUIMvMjhFCUJZlYwTonr2qwexJPrMqLPP014eZKYzB0J4sOXqRizA/iSpPxIu01vXtiIKdAjfYjVqu6RYGOjfe83NTWl6a1cryrFZPz+ncmQUwr7OrszpzerrCCmkrc1rFSF/FiK/8RZ1axjin3CmwsjwNjxmtwGt5cUbL/uUKLC1MY6jOghktLk5pccHRJu4gPD+tuZkpzTIn0m19q67THAKWKZvTcIaXphp11YtcNVAvCjWQv87YqhEu8lw5/VAUmRw5eXJoWchoaziGmelru3ERH9ciHGHgmkwgEuU/kh/YhxzKB6xTfW5VD44O1eU2N1Ko0Wxq+dSyLlw4i54X1Ki7vJShH4z2WdCxi4QcFJNRH1FqkLx+pzsqmtc7iXlGh6dUMDNZAGZyRp4zgWjlGzyp2DLSM0URV6bSmMPFrIZZW6pNKTQX1Zh7Q3Nnvqc3PvqRfv+f/lP9wR//sVZWV/Tltc/0ya9+oW2+jtYLLhXof79pH7CeP36wprVHm3ylZM6zTqyeOaV3v/eWzpxa0FQh5X6Z0j3A4D+U37CP/B/lEx/19jH4d9U92MGQ3wMHOjo41JFfdHDDfjQIOhpmGoaGmrMLWjx9RsunVzHal3T61KLeuHxOFy+exWA/nWgz3LY3OHzQSPX4yul9I3f0VQQefDXiq5PHqUl76DsECOiYHjuer6nv6IfX40T5r3icva89Dg9/Rfa/hmRa5uMYSKXSyExh6NTu8fSlh6jrAtJ39sCS+vQUXo+5a26C1yvxm87lQ+c3XcdT/L2PEp6i/u2JPNu5LpkPoJP01POe4PAEJ3ijGIhpBnofO83TX4iU4fmUk2T4etRYJJXAgMPIiKCMI1XOksc811P1VmQk8CXCI8AzTaCXO3JS0TgdGcYhUS38xgQyZZnJDIwz2Nh/pefFX4QThSIVRRZJN6BG3Hj6JPbJPOLo3e/35TezV658zkZwXY8frcv/JF/nsKM+C+2AzW/YH8pvB02mwI9vyo1GU9PtabVbU2rjt9pt+YYNS4zbqCGG7BBDd4AR38eAHni9Qg306YhWV9rOlIU6XCUjfbpZS/8AqlmYRp199XY3tL/5QLsYwXvr9/T47pe68fnHuvLrn+mzT3+hK5/9XPduX9Uj6GsPbmqLG6KtjYfcdj/S9saa9rY2dLS/qyE33eXhnno7G+rsbitHx82pWZW1RcXaghaWL/J5d0kPHm3o4aPHajQbydjtsgEOMAL8hhSRkdM1YPKw60HDqG2M9S+vfaHr4NH92zrY39SALwJDPjX7FwbDSDba7PoWG4twqbtgQ/CVT9VnI5X03QROi+g2ow0Bfgfc5Pf4yrGz29HBUZe8Un844Ha9rgZ9MmRcH/WOmEVu6qSaqRNp0pggeOJxkU7iSdKTcqnxxwkncxNGpjSvnbcraZyvKk2diVbFUnCcrrFmVbnjN+xI8Si8Jx5Bp6cEwif96Hp2mudNCSmQXkkuQl473lc+k3xmMAT2DL/EgEw0VZxLxqCNRHyFCPR7CKVCFtVoZJrlRnuB2/PlhRmdwvA+hcHtxvXiQltLi22tLE0nLBNeXGhpcb4JGlqYa2lhtqW56WbC7BRjs1Uw92qaatfUJtyeqqmFn9As1GIeJXDYbDVzNR0N9wvCoJWnclOtOofWJrJNyQ33i+fPaWlxTv5VqJZlatYK1TgY1nN8R5GrXtRAAdyvqciLZLT7mpCFoMCYNIdJqO0YesZF4q8EiTxpmKBVnew/D5cyLgE8BZ/50cdgP2K9OmDd8l+/MA4NZgEjvU6b5nWKrxMt9FFkQWk+Ip9ETyFkdEiKxAXcj6riqX/hX80/qDxkZO2mbvraD+QeJ3v1wKsKUN7rGMe9GJfq8vUxQve4JT25PBm1NvjCabp+/br2dx+yfu5LeU0q6I/GgtqnLunC936k3/6Df6zf/4//uVqzc/LLls31Dfnvni/ONXVqsa659khL09LqfE1vnpnXW+eXdGqmpnY2kA0PMMq5TOjtacQte4x91dCJr3eNVpNmRPn+4JcQ/f5IvZ7xpdG0dxR0QHi/W6q0mhpT85pbWtUMmF0+p9nVC5o7e1nzZzlgnDqvqdl5xllDGbqOCnzZ5BJnWK34KC6ph6ma/MnL0ICH0ap7xxir7zg+CVgKoEUCFgKlw1jhgXbQryn95IuMJ6JxwvgpclUOrvAgc0qbxPAR2sxkZpPE5HuMQHrIlfzv+uV1UD1sTe7TWlmKKflyR0J0EHY9RgZvksczQvuuHucZ4ZkAU4/jfcVDgSeSJv16uZfBmdGU1NanfE8Azu0pJtC+6eO6/KZlv3Y5F3yC1ICvzeE3WyB1CAKmzj3pU+2EVjKwHC4/WehWSkHzAec95vPDzGRmEo/QsJnJ7KuhE84Ie+erFGyJIYDHzQgLjP2AT0xGIkEpmOR1OoyyTnSa+4CHvPZCBBLNTO68PQ6vXyNoyBHTCu6pki/gOYtcCCbzTKgBEfRqZyQjmAt4DKdBPvHAis0iasTm43CDuqTuPMtV48a5ZPO5f++hPr9yVbdu3NHG+pb2dg/V7fQ1HGA0+oJL/mCZghVs0nU+ebbVbs9penZJ8yzey2cuam75rFozS2lRrzVbUi6NNFBZcsPrv9NOPWnRhtcII33ALdBwwIEADDo9DTGSA0ZmLZOMNMP4FAZ/2TtUZ39be9vr2tl8jCG+zabTkcG3lpVq10wNkNtIo0FHPYz0Qa+jst/T4Ghfw+0t7dy6pXvXr8oYaGU+pRubQb18RbOn39S9O2u6++VNzU9Na3p6GplHCt4XCs/9iH7DHtM2Orr2xRfcrH+pw70tdY62aWdHo/KILAMaQEZCJYjUaYHNhK6JxitJwR4zHuc+Lk6CFJX0VURfT4H8hRtO9UIDDPUBXzEgaXu7q8GIzZEDWB+D3n8dJjKODjDW/R98xSSDy+MjAdGQwSxIcll4E9ezkEsRU3d5HRNAJqs9Bwg8Jl60Vsgfj3GybYkPOaIDcWI0QiCFeUmy8Y+QySQ8AxIqlCG2+w4zieJKvETYMaaVUH2sj6Knkgad5Fc+J+VMGanAzKjbUvTpl9MquVEvY1EKCFfLM7UwkKfbhRbm2lripntxvs3t9axOcQu+BM3jS4vTGOmzWl6c0Ty06ekahk6GMWwgcKsN8oBRDDLB2/vPx5VjKDFKZe4D/BIDrCwHHK77YKAR82YIBkPmVfIxnEY9jaLnR8/MlQy+sxwmVviaFGhn5/CIL1QjGTrLZNz9AtpkDhTt65EJXSZEhWDKQlCQRDDFiSYfdjIvQD+YGWEjlzGeqBv+BGD0fNiTShkqNbLQd2ShII9VNAXGlZFmxGEB7yHzZGtnT+scoPf2DjA20RHyklGBeVRkpjZG6UTGlES5SD1KCDIzRQtyWhR8eSVZ4O3r48mx4eEJbcRhYcC8K/ED5YKMH8nMeEnCq+qT91iSmWoUkCmjAxoNX3NOaWX5DYm1a+3uL3W0+4U03FFpmYa1FfVqyxq2TylfuaiV935LP/kn/1zvffA9HR32uDTYYryZvvfWvH73h6f14/dn9P1LTb11KtdScaRs/5H2Ht/UoztX9eD+dW1tPeLmnDWRsTIKNZUF67R/6ZyeV5k3QUPGLb+yOXV6UzroNDDao3YOOoqhULs9p9n5U5pbOqvZc+9q9vz3VT/1lmqn3lF98byy5pQyvsCI9g+HpQ47XaFC+ksS676PLdcfsfSY+CEviicPSodqFnhPnirdzBLB3xWizEzGeDD0JDabWAYOO9GrkWSKkqo+VXLmb8qQJPlgIOzrpEOBROI6BnFoFqgnlEQcEd8qxMA8UYLKkoc0Hv0mHHy91gDvDPkQKYkbCJv4CUYKbWXAutEOSSItyn/0nbhIFRMcM4QmxzHBA05wSU+CvoA8Kf9V/oQLRRL7iU9zPCnhmJZi3/zlUn7z0v+elEwdRlsZh/RBZHPBKGTQM+QS1Rd6xpu8t5IvJotNcpOL3ko8Jr6+G2dm4lHgZeZhk3iE86Ff1elyQPgWjy9YfpMxos2sYUp1UE+eZ8qCETUFfbcuSZ1e6M9Z074IsO80QogBgfWNLd3AYL9y5Ro3OA9Y3HfV7Q0wDocshKXY+5AtyEKm0lE0VMNAn1q5oNnVtzR35m3NnHpDs0vnNLu4rIXFBc3NTqlR5DJu3GP/QLHfUTnoatjvyjc6/2R6yO3w0VGHDehIHi+Rx9j5jTqoTDJ0EtyLKtBRq9XCyFlQq91SUaspmuQ3zT02ziEHDGPBL2oN+e90NyCRw4QAABAASURBVBpN1ZvIyc1jgM/mxrauXruhnNvBM2fO6mD3QL/+5Neq1+u6fPmScmQd+uGC8eaLnwP2aWGGpCDT2sPHun71Gjf8N7Wx9lBbG4/V44DQ54vCgINGMrbFiPGCkiyYzJ5A7ox+cHgY+Jg4BmUh8YbHibcLEeBTy2qpPk8d0Sl3799lYz3Uw7U1bWxt+mzBgB9q32/g0bOXU6J6CeaSMz8BMzuW7wT5awfHw0synjFP4ZzuIPi1H9ddCKYKaN9OwmR0CiR8HbtjPbKBmXmeCrLjLN86YGbKqLgIudxIb3DKbGOoz7RrmscIPr00r9Pcpq8uL8h/neU04QntFLTlpTnNcevebNZV8FUpC1IwyWUf8fVmNAisi0rA7klzlGkhh+cpOdi6sdgfDjTgS5D/G4uBH3zBcZivYxPagHnRJ23A4XvIXA95rpm5ORlzzL+q7fm/YeGW2tOG6TA9YgxV8LjDv5T5+B5hnPocLdP6VTKySvk8Ec7MZAa8Me4DyN/o8TEDZ7nvcxzGcqB2lYZu6N8RsvY5vPbQw+7enu4/fKTNrW25qzOX2+h3hb7wrwftdkM5h6CArtG0ZznmHU/I6fWlxBOvSF3HUcIMuzStCoRpFnWdWTmtqWabMWEK8JqkOy+HkhuHSBdCGOvn1NyKVs69o+kz76i98oaOekG3vriq+3xBjFv31OLCoTkcqmYFe8OUisaSZhfO6O133tW7772nZrPJ+CvUbOAXNcaJdNjta2t3Px1g/MvhrTsP09+x39g60ObOkbb2uto+GGrQOKVs6W21zn1fs5d+qMU3fqxi4ZJs6pRibVo9DOCD7iDx6jKWggJfZWY1P7+opVOrml9Y0NTMjJqtKeWsw77mhqwu76Mow+DvqYssRjnzDpOgAldO0rxe7Fy/riPA83SeqKR3k5SFQH9mCpnJ+7OE58jHJJOEbEqVCefJeN/8MZlVeJqHUSM1I29kHX467TcbQxzlLBqT8RyNdd2oE1l4Sx72l2cESR/6bpzzOgmv5rvh/NfPJfz1V/mkRu+jk3iS8rcn5B1dSeOSBga8pU2o9ElGokHx9LQRE6jiJIzpkJ57nNNzxK8gTMpERlsFl0XIUtVo0BnnLDURTg68Yxkmcae9GkbySRBNXMoYxb6pERNsws3MlLMI+YLPzo0EnvvrYMJpUoaa4TmJURV1V3l8g4pGm6PRZnxlCqHOIjvSvYfr+vL6bV2/eRvD/VH6XwY7LLx9LIchQtNVsixXLApZvanazKKKmVMJ+dSSYt5SZIORBQUW54Ibiiz2pGFHltBTZBMSGGFADDC0u72+3OAesPFGIaOZEE3CF83IgqXFeWZ6WosLi1pZWdEUN+JFrS4LObdGXaV/RHpwqA6bS0l7Moz2NjdHU3Nzas/MSlmhRxxKfGP53vvva8hG/2/+zb/WECP7g+9/j+QcXbDwJUVFSRWSPNBGyLvFZ+gv2VDv3Lqpna0NHXDzf8Sm2kf+0aDkdpNSzgIl+a0bTBDfIKry5Y62wTpCiUR9LJRsNCN0G6knUlb4JPFQe9oMoswsodfrkTyi/VMKjJc7d++oy9eJ9c1N7e7tJ0PrqNPRwcEB8owU4R0xbJIQMbFMQUKSKTn3HCniL6/f83r4GXi+l6HiRyqy6lkIuuv0JF+vx2njOjwppnwmLy7hn4QJ5zp5HiQo6S/xFKX0lEtFn6I8H5mUd/+5VBi4THjwjmls55mpXgS1m4VmMAhnp5tanG3r1OKcToNljPKlmSktQJubaWpmqpl+paVRzzA4SvgMVPptJ2NwCAaMoV6vVLdbMh+k3iCqD22AEc+wVq8f1e0NObA5RuoTrjDSoD9iTI/UJ6OHHUNog94opXEOReacA4L/ykKdsXKoh4/Xtc+B+bDbTX/XvI8xPmAcDtxnzPTx+4x7j7t8Q8bSkMPCEGZD0kcgyp1rxX1A0GiZg9iTxwgCz/8sSHnuifCIUKP7kQC+6IAomBAtkaU/PoQM8PcPO3q8tq6tnR100FfOGtVs1DQ/O61F+mFxflZFht7hYaxLOjHuYPfkiVXQx4CjipF7PK487hIY8Txk+uj7H+r9d9+Fd45kniL8CqkK+LmsMc1jiUkrQ7ZQb2tq8Yyml88rmzmt5bPvafXMO7JhrvvXPteNX/6pHn7xFzp6fE2j3ftcduyopp5y1tMm48iN5ZyDV4++2z/Yp917Wt/a1/3HW7p197HuP9rGOO+pM8jUG+Xqj2rceBt5etrcHWhYW1I2dxG8qXzhHbX8lnzhkmJzUYejQp2h0tjwdXXEOAgW1GC9bXE4aPAFtd7gIqRWU54XytBDoE0F6bSQMV3qkP7oMT5LFnJUhaFtnpRgBHnkioooKYFM0eFxfCazPxLxBGg2DgeoOXtC8ABhVEydEXhOclFBdOakTR7ESKUn8dfxYwkXrxdh4foMR+oinYeAjdMMthWqN9EXPBGay4P33FOVM/hVEG2RTErgTZCmy8mZB5DP9eb7iBMTb14xtZYA+eVILw+8CkrOc6TAy15fmeFlBb8+nRaklnz9kl9dYjx8vjrjd53D9edr0El813V8d/yStLBzdWUMI/cnNCNOEm8fkCIp+eMuM5JOttHDkL7W86SMG6rOkUqoqGQG+eAonRuVZixQATmYjVBiCvmkJfK1Hq/hSZ3OzVRGqeTFXJOo1+BuY66kVjHyeLmTGGd5iUeBlBLSGyaKvCIxb1OCR6jIoAfLFUKRYFYoEh/FXENuVna4cbt7/5G++PK67j54pK3tfXU6LPKjWB0yEKrVbqloNmR5IfnNSmjiN4kD+JoFucE+7B3K/4FTGB3IRhjtZV8ZG73/h3q5MmVZRt0ImQXKZsrYhEKWKYRMBvw2MK/V1Gq11KC+Joi0YzgqWdAt5WlPzWraf38Sv6i3lIN6c1ojyzWgPf0Y2LiipuaW9L2PfqSMOj799afa3NzQu++yWbWaihgAJaBDeOBNONGop98f6NHjR+k/n7p37652dre1u7upztGeBoOeRhxmRD1BhUyB8jyUd34lG3VaPE3HLkajPqLRERkLJRhxeAAYSEM2SC87Qt8Uh5kXDjJDVxDyIJ05syr/6z5HR4fqcTu6t3+gPgcgN2K2t3d0cHioVDdyRMrE6JVJzkk4I2RmhJ55yMejOP6ZpHrWwCtQbgIzk9kJiHDCJMcTP/FBhCQHPo2qaiCc6nOdgJQv8XBeVezJG72RXxRI8rnvcE74ns/85XC53J/A4y+AJ7tMDg/DykVLwRSuQultyFVkuWocVutFoRYG4QJfkU4vzevsyoIunjmt86srWpqf1gI37TPtupq1TPUgRvpIsexhVHc06B1p2D9SHPUwZEp53ZG2J0OdW9YHD7d04+Z9rW/scoguddQdqdMd6vCop4ODLsZQT0dHfcbfQJ3DgXqdYYWjofoY+8Oe4C8NCHtcJTIUTU21ZtWFz737j/Xw0aYOmdP+pwa7GPYdxnhnMNIRN/YV+syZHqAODrc9DtN9DhV9xmfHD9nQBoy3AQeEEXMktcEV5v0jycyOoYmDRjN1EpOkiZ/4xFjppLTUFyZ+KBSYW4E5IOKer6TeknXU4bJs7+wxp7fRD7plzHtfTTXqWpibpe0NFcHgEL20XuSc51dhUs4sKGOd8j8B+1c/+5kOmYdedpIeCSSkthDhCbS/hlHbmprT7NKq5k9fVGjNK2tMK2RTmp05o+nWknp8cbxz/TN9/Jf/X/3Vv/7v9PM/++9145N/pd37n6i3/5B1YqhWs6mV5WUtcIEhmR48WtfN2w90694j3bm/rtv31nXnwaYePN7V2uZhwp0HO7p5Z0Nr232ptiCrLytqDsyqzBfUXryog0GhR9uH2tzvaMfXFMZFSZ8P+j3G3BG6PWTNG8g7huaIquXtinCJ6LxkTBxycbK5uV3tFSgheiYQTsCMPgVyF+GW9AQX9xOvCa3yDRohOJTyYh4P5PUwxVnrBExira9A2HmP4Xn0NGmc8mIvwtvXfwYi7VMq6nUqOQ85M8C4NKBU7ySucX78VLFe38HC21RhrDEiPDIzWZD8oBJM4klaqUKVTEwH9vBRont6opqJ5yuhifPMk/B34U/0I/ta3Fx1qSjF3P9ahV8jM6p8jVz/IctXasDMZBaYKKbgo1Omvx73pJ4sZDLzuA+b77Z251j6gpDYMmzGo9FrCyS670jJ3+j1fGnYPs/JqFuByR1U4pcBn3aPYlCXzXtn70C3bt9jI7iLwbquo04X45TFwA3uyC0WNz4qO9LwCLCID6MMHjm3ML4xFYQzkX9wpFH/QOXgUBEDV8mIjApZpjq39CHLUjhkmUSZykivyw31oqilT76zs2y6U9OE23IX0Vm0QP5MRa2mZnuaz7SLmltYVhPDPdTrIgsGx1C7hz1l9ZYuXr6MkTTSQ26l72N4z83OaHFxQUM2pCwLLPYxIeJpDN+ANrhZv/bFNW2uP2bD2tHe7rp2dzbkf5PeF3QzwwPlBC7hGPDxxd9kCi6vKmdmkkNeZdQQI33ITaF/ZXB5JijRFVnICm8E63Z6HFwwvtDFUeeQJCowDHkFRDY206H6GF1D4GXZAslTPV6dmSVeZpUf0Lchl1kVF36Vmzf1RTbhCpKP2QlO8iWnvJyxi1jiBy/CTtPXdlaVwHN+IQtyP4EUgy5gvMxMeDz4kswsISBDlmUKWaYshATXvVmVrrGLtG8cfMZzXQdouRQzfH+iDFItL7gpn9LSwqzOry7r0tlVXVg9JTfaF6abyUCvmcT3GuXoLudGOjAHnoUx4wy66DXJ+y7nUDqn0SjjgNzRtRv3dB0D7BBjvTeI3K6P1Mew7nE47HLr3mN+JgxH6oE+tAHzb+goBfeAvDW1mAtuIB52RrrKl7O7D9Y4AAx1gPF/2OnrCIO7woBwX/6FqoOR1gU90GccJbjBDgZgxJgcgnTzThtHIOkyup4qpHgVTH1iZuOYmCvxGJPxdJw4CcArTvhC8z4N8DCzJ/wIk5SeEXO4w5elnZ1t7e/tqc/N85BDRaSPG/WaGtwIy8hKGVgf1+/pUKuHdAsmsyeoEnRMI6BIHs7n6o4Gur/2SAf+K3H089AklgCNxr7w5bwkBRajWl7j4DCtuflFnb1wmRv2ZalWVy0fqZ7nKvK22tNL3HBnuvVwW3fv7+rhvS09vvNAdz79VNc//gs9vv6Fdh4+Vpdb9ZyxPdVqMW5aMsL7R0da39zSOgf2jd19be4eaIsD3vZ+D+O7q939rnYOetoizhKuUErG+DNJmeXyrzGb+0faYmxss9b7uBrQ/yP02O8cpfVvY2OdQ9+RIgxGfGkZDfsackIs+13W+L4GHOb29/c5WB5ItBn1w/1rPKlzqvxmlT95e9QRyOO+mSG/pWQfR1+7rlTy1S8zk68dgT7Xd+QQ/xtzMlocQqY8y9HvEzYG3WMl89Lh49rMqebkr4lXZzfqMuMNXp3zb3dq+Fri2dfK/ZqZnekQBErdAAAQAElEQVQELyviw+VFeFn+b0FnwvqkTaCTdQy90D2RHPkMkN/HRIKIV88Ly76SOGGMHxPf8ViHn59I8ShOIm8hs6V6TSHQpR4nQyrmYb3cGUknQbR6IPIIthUIeL0jXrCWO0/3NcHbOpaOXE4FTjwJUrzMU0jpk5LuU44MMeX1sC/NwuiqfJIUecVUDpr747xRGBARE4ObuT0W+fsP13Tt+g2M9zvps/MBNygHB7vq7O1odLAtHe1IPfzBrjToSqycGZtTkdXZCFyHI4z1Hgt6D3+I0RzJEpAFKMPPK5Q5twOE+fhrVlNGeVmuvKir2ZxSuzWljI3NLEPyIMNPCLmykClkhWTwKyW/cROL1xEG7lFvoFNnzml7e1c3b9zQL3/5C2QY6fy5c2mDyeEpnC9yoixXQyoxjAbcQD5ic7z6xVW5gX90tK+jo11u07a51d7XkLbGyEEFw4IGJX3CBh99JuVKleZ17Kp4hO5AVaREBzob+SbIreEIDMEII943IpnJgvOM8g00r7FYMyDdQGm2Gnw5mKfOQqYMSFh9MngZ7Xe5SEz0wNtItvTSOCYRUHQaAQNPCIaAE4gwmDwITS9OYpQiX3qbzOyYLnl4Ar3Sea4nGTwGkmD4zifx9XBI2QxaYKwaMQeelPIouYpWvRE3tdH9lPjMy9Bn1UDPD9zqGsGdr06Bvimosl3PNTNd4wa9odWVKZ09PaWlxYbmZmpqNTJucCM9UMr/8bS4jY4Yt4Yhl0nKAgzwU5/SL0Y4Yt2V1NPtjTAyu+rT1lvclLYWV3Tpne+p3p7BuB6APkZSH4N9QP+PGNulBnx9GcmYL+LLSqk+8QFyigNF4JCbg8imvo3hdvfeQz1e39TO3qH2DjrpVx06zIkOB0Q3zju9vrq9ofxXGHoY8H0OAwMOAEPmwBBDeACq8Eg+NstypEgbyljKMcIfUXc5Bh6t8xY6CL7oqTIdp5SKKewlHPL0ipTo6UXfhoRAy02ZZQqgZB1FHPl6usslw/b2NnP0EH31VCKrmang8Fbjq0gQznmn+qoKqjd0uPr7JMxMZlaR3ANmlmje3iFzFCHSsgERrkZeQJ4n8UAwKGc983XMDfaF5RXVuNgYoGPUl9JFf/lFQx/5eqO+ZmabqreCxBoTGU+dvX1tPnqstQf39fjhA21vbcq/pI1Ia/GVcHZ2Wu2ptiwLGsJjgF444yFbpsIPBlxaWJhGT3McADN0A2+ZqEBCT3scdh7df6hDjPYh/d9nfPiaGBGwz2Fof2cXo31du1vol9v3HgeEQfdIAYPd+FpUsh52+NrnfTBiPCIC3RjRiSpQlcccqdqKKh3PvZjIZBv7HneQRRrT8Mlv41iJnxAl7w8Pk0PJQUtVpIiQBRB2Ml6qFlYE4WaSjeEBk3m38paczlvujFcCczW1zwdeqsS5gpRIJo0D7hEl5TgX0WeecSaoSR54K0EVFwqbonyN8mXEv1x7S5Ieo3CUR0i6W5N5CLF6PEn+Mt5W0V7zbUZ+nir7ODD2Kpq/IaR8+NTglGfhyUnZJExyvcxPLDyRvB724Ek4+Rgk8CTW7h/TXxVwYcYIZiaz14Nk+qbOzGRW4SQPSNCVoJe4yCh7Di/J++3IRvETSAPQ45BPPi408ZRiAdkDsTQKCTsV8EBkjEIfy5/ir3iZWSpv5r4IxwTvXTfaoyp2yUhKk86geN1GFiPMQ6agIOOHWPWmHT6pHIjiZJlZ8v3FIJDDzBLdrPKJaAJYaCSTbzAli6HHTVIIpsBiK5+cwpEQKR/J+xycbuScYJyHUpPSHiQDXnR4xknUpz+0xCNIFmRsfOa+ggQiN4sl10gh1NmkTdu7u/r886vyPwN5/cZ1Fu4Nbpm3tb+1lf4zjvLwsWJnTSOM99HhgUbdvthHxG4B2I6J+O91lxiisRSLZwA5RoLU6UTt7Q20vdPT9m5fu7s9brJH6nY8Y84+Vmdza2GLFMpCUJZlytjcDDkrmNxF+jGWLGOpAsoSP+JmqD0zrcBmvbuzo7/48z/XtWtX02beZcOpFbmM4m6YlBgmpRsrGDBHGDf3bt3TZ598qkcPHmrALdrR4a729zfV7e4iO5+VNVTpt0wgUmcFmAkknUcPMZ70xKcyupl4FFpQ9KygVERVDuEDBpcvviP4JtCWIcaBj1cKJ130+EzdbDd14dIl+ZeFotbgti5XI89UD0EFFQUJWaWMQgGY2bHWiCrVr4kzAtXYoHrKVfFKIJIQ2emCQ6RwFYZuwV9UZPgnHmdOPiXotZxzMDNKhATxNuqbQIQFLfnwN8Lm9VNGY2fmVCL4Mnx/8CN+0jOCR0CUNjrV4TEpFSGK2pVZplqogaA5DKJV/9WX1RmdXZ3W6kpb0+2oRtEnX09ZGMk30sykTIbRLjE4NOT22/vNq4vQ3fAdMMZ63SFjqaPHa1vMqy+ZV9f0YGNb7/3Wb+lf/Jf/e/3z//R/o3/4j/4YZoUGWF0DjCefOyPmz4ixMIKhryGMcjlf0d8eb0xNYeS11WEs33/0CAP9SA8w8rYxtroY6W7I9UnrM5YG8Bq4fA5kSrJSz5DwyGnM2SF5U9jjwMMTDIkP4fMEZbWmpTlI+2mvvx2u7wlSnJfHPQvdSBsEaEnERy7XHZ0znjtGbsnMEoIFed8EyzCCc0lBQ3Qi6P7rGLu7e/KD7QjZnI95Z4Jmo075KEsDOlJu/KBLD5m/noGZycwS1cyqsCn5AZ2bmSY/UCVi8RiscaQLOaVcWVbIDed2e4oLiAayB5nRg1yOCCVE5Oqh85LNZWquqdWz0/reh2/pgx99pItvvq1zF96U//ududk2XwxqXoQvoX3YZ3wpnNfK8oJmp6fkvy5jwVidovzriBSh1TQ7M6NWYx7dLYsLdNID+5A0Yh3Z396Q/4najcePkDRopjWrYDnqM5mC/IvFNrf3jx8+1C0uPe7euqV1wrsba6z/W+rsbukQg9//eMH6xg7llJzPN5qmBKeYSYDHPUlRqZPdHyOQ6CAnNasCNB7yEkfvWea6RXb6bsjhYMDBpyQMNx82QpVKAadNAP8khyk59xyBmIkfrwAEwgGay5AFo34TzKAKxEpcQYkAv3oTod9UVSzYJKTk8Ysc8vqrKDzhLQfBila9PWryH43rMthGspYAX+5KXhGQRt5IhdF9oAQduyoHb55j4jOBNBfHtJNhg5cZb5PMTP7DSxNn5pQACXj4RSBzOIYpVLlf6gseQi9m8D6BCd3THGakC374E55m0F4TQf/BfWcaQO3yRSccd9x3xvqYkQ/M6naGZYVJfZwwCRhSgEn0u/PhCzNfYHyhmcziLATlILPAMDR9WxdfwsDb7fDkkNpnaWHw9cYgWqrdZQgpFiMUy2TA/6rE1as39MknV3T182u6e/u2trm928bY2N3c0SG37kd7u/j7coN4xKZJaWm8KZXwGvnNIjeX0eoajQoMYMN4GWoHY31nt6vtnQ441O5eR11uHwfc9gy4+ZvIjFByyYJJpohxhKnChuw3mxm3UTkGdFYOOAgcqMen8Rk2qrX1DT18+EgP79/XDjdT3aNDedObfCofYqR0ydfr9aivx2HhSHfv3dWVzz/V48cPyDdUnkUd7O+owy17hLexMFtEwzy+MUTkcPkmcMn0Cmdm8LWncpjsqbhHSgwR16HDDaSI7gq+CAQab2Zq1us6tXxKly5dZsNeVrvZVAua/351o1bjM3uO7AHOJjNTCNkYQVkKB+JhnFaFPY9wk7Yc+yWtdMTn54tZxd/MJB69yJFmY7nNvE6HZGbHICB3ZidoThjDzJA7HCPAx5H5IS4EBZAFfOIensDM5M7MqKKCx0+CJNKkQKDg0OOHuXo908xUQ4sLM2BKc1MtteuF6nlQbtQjkzsfBvI6s0IhryurORoqLdchxvnG9r7W1rf1GKxv7enR+pb8L3jcuftAfQzyerOt5ZUVvf322+pwyFxnTk1NzahW1Ble5bgW90vmUqkyjjgMDCRkzWuFCozR+aUlHfFF6QbG1M1bd9RjXK9tbOAP1Mfw7g8GfBUaMOdG8KQvGbME/CFEC+hbGMsRGXdxVCqBsBIog+9pPi5LxkHyoZWUrUAZ5kUcQyecETYz6ouwq/KVlHV+JCX6yOOU9XZNaO6bGSSjb9B5MFSdKaePiqJIvslUstb4PHFjfdgf0NY+hnsfvpLnC2MeNBYaMlBPjFHJkQYLHjgRNqv8lMbLzONBRp9X8LiRUj1mT8IVhTckEz+kxVAZmJHKkVQlRnLsHUndQ/WPdtTr7BDcSX91asAt9Qo38BfeuKzL7/22Ln3wD3X+3Z/o1KW3tXh2VQurC2BRs6cWNHd6USvnz+jC5Qs6f/6s/O/Oz2C0+3xw3dJQBZXKWBenGzVNt+qabjcEUWVqv9RDlh1u72/euq0R6/M51pJ3v/+RPvjoR5qZX9CAPukz3jrcpm+sPZYb6ze++FwPbt7Q+r07CWsP7mnt8WM9eLiu3f3D1MoIL9F+fQNnZpS0p0paFHPOOHCE1P9UIh87fmAcMRZJdlKCvqUzM03WDvfNnsiS6kEnPtYUPaa/Fmdm4vlrqetVlZghRwD4r8r3tz0tvI6APugSPLM3GJiZx/49gbfVVRVkytgcWL4wQiKTO7qvsUNJxtSb5DZyB/TkpRxGNgfeN34iPL3eknpL3wfhhBhyiLQJf0RJBq1wExrBb/Qk3s6EtqS6R1Elm51YQY06syywGHkLRQzECsLX13Ce3TdNtkWWa1GceiA6rWJjTqQO07FeES4AA3rGuYgDNv0h8nIJxK3zuq589qV++fNf6/Mr13Tr5l1oj7WF0b67e4Bxe4jh0VXfb/XY+L2NbnCmzZS4tz1Yjc22xWbaVr3OzRC3Os3mjIp6k5ufgPHc1xGbl/893wNu7fvcfPe5uS8xREo+4ZbDQbodGg16GrKZDLoHxI/YDDsacSO+vbkB35rcCDg4OOAT8pZ6va5GtOPw8FBLi4tpQ9/j68Eet+/bfOrdBQ/u3dMXV67o3t3b6sHT1MeI39be/hZGkt+mZspCkLkKXQ4MhQhPS4MoprHiOiUZvVeKdL1HYsmPhMaoUgUvcvNo7MysotEXJTp3RDqBktAzmX9hsEDfRYkDxNLctM6dXtHi7AwGZktTzQbGe11tDLl6kcv/DFiW8ovyjoq/mcmdyX/EWwqSzEwTZ2YpbmYKDlU+QRGUO6Tw1qX9K81j5pTTHWbj8p7ZD27ue0KCpffkNYl5O5OuJgnuOx/3gRk5QfB+CCYz4GF8IjzECZuZiPBYgnBmxrt6zCzRzXWjwI8phKi8iKo3pHY76OzivFbnZrTgxk49VyM3vl5EUJUVPJrttlrt6TR2y5Bp97Cr+9ye37j7UNeB/0+6N+890r3H3EZiZ2/td3Tv0bpCXtflN97UW2+9rXZrSnfu3OYw/Gv1B33VOHh1Op2kU+HMgsxM4nHdZCFXo9lWDXCm1Zc3b8n/ofj2/oH6azr4FAAAEABJREFUjMWdPXxuy80y9ZgzIx+rsWS9qTAZT/KeowN55M55VyAG0QBZGNdRZiYLQa53PyiZBTIFZIwqnTdzu6RuR8QnAfaRPHi8E1+YOaVMvoc8oYKnE1L0sc4c8bDxCjJl1GVEvN4sy1TkhdzPQiaXx7O70T7EAE1/apUDeJ/1IyJHznzxcgE+Ap5XvLw+h0nyPBYstYOozOxpQIQETcDkzqzyPfwETgPMXecdaWeAL4/iaJC+1nW5jT7YXNPexiPtbz7Q+qPbunn9c13/4op2uMlu1Bqam59X0Z6RFQ3V8BvtKdWZ1/VWQw2++LSm2pqenU3/dmeBw9rCwrymp6bUaDQTvL15MDWKoKlGXqGesybkcjdg/eyhI1+Xd1kDfa1dPXdRF996TxfefEc//Ht/X7/19/9AK+cuaZSZRsyLHuPS/1rWJl9v1u/f1e76I22uPdR6MtYfaW1zGwNfYsli36HlqXuN6iqYBZlVYcUAHaAnqaKZAqExyGdm4pH3Fa8UznNPl0c1oqIRYy7KFOHtvgjrGRefiT8bNSeQyYAHHYFXqluRS6EI1wilep6Eqvir34kTWbyWCtEZR8IOOJP4/DNOI5fMjPlnCu4jpCVo7Gh7yRwUPmVcD4YujFSy8f5uH+eZ8N2yfY6b6/gknsvwLQneK69kkRRIjmd9SC9//l1LeaoHxoOsFIaQJ9BYBhxvnijGJgO08o1J85TeohjAQN/ceVVRcCVQOpDDuUV/QfbJUUGeK9Wn78Al/hVHNgelRSdNABK8viwEmZmMuhx4Kew+angSToSXv6oNkXWNjakELJ/Ux5uwnAtt9oXQ6zCPHyOl6okzmBgLsIm1MfXVYGDcoA+1sb6rX/ziE/3i57/SZ59d1c2bd+S/9+1/JWCHW0X/6yXVXzPpqM+tV7/fx4jvwWMIezYTNpfFpWWdPnNWZ86e1Vng4ZXVVS2fOqX2zLRqbFAhCxjXQzDQCOPD/3FT5+gIQ3qf2/wdHWyva39rXbub6+k/WdrjE++AjXtleVn73B59+eU1bssfIXNHRxj/nnawv8cm+aV++Yuf69effJJw5bPPdOPLG+m2qNM54JauwyHkkbY2HmK8Hyrpi8UwSwaAoTE6DUNIGCtG51SgaZB5Qy6VjBd0HsuY4p7k8PSTMIMfeEIjTmQyNjxmZmKPUlGrs1nP4Ofapa25jTQ/1dLC3JTmZ6bYuJuaZlN3zLTbamD8WTDkBcb4YowR4TFq4IEvbx5TIC3P8+TLnWcBPOSvCFXYiDug0T6aT+DZx8YE9x1Exx6hpx7XiSMRJwHnmwiiLj3lAjKbGWsE7cE3M5lV0AlnZilWvVOweo3pkqUfuKiGMVCv55qaKtBvobn5hpZn2lpo1tV2w6eWqYHBnmO8FEWmNrqdn5vXPDeRDb5u+D/aXNvc1c07D3Xr3kNt7R/pqF+qM4iqted07vJbUtHUfmegy2+/p3ff+56WVxjn7SkM/jZyBLnua9ya37lzRz0OmLKAagE6McZdXtQwyFpqttry31G/dv02xvptbe7siWqEjZ7geTPyxtSfBXwLZZQPGLgGzcwU4J1lQVmWke7IVRSFinwMytcZa416Tc1GI6GF0VihKf+i0yZeR948mGAHT3xT5ZC5CozfRoLD87rvIAkqbVcqS1RmpnBCxuD55c5kISBrTvubqiOTx6OvZTK5869qHQ7k3W5HXQ48vlaMME491czEQzbm4vjtRrWZaYYvcVMYvD5PvQ/MTOKZwMwIVhDOzHi/+HF5nK9D9F4WeMch8hyyPm1q89F9Pbj1pR7e/lJ3rn2mL379C/3qZ3+p61c+V/fgkJvkoJJLAG4iVHb21Af+a3nDwUC9o646B4wr8u3v7mvt0Zr81/Z2tnfU9QNKjGoUddWKmhq1XK1GoRlu1VuEm4zfJuM2zywJHlm3/BJlb29PPlYWT61q6dQZLZ4+p5UzF/Tm+x/q3Q9/pKUzZxTo41qtplqeqZEF1U0qGZ9d1tNdLjzWuew45AtPSV/4Vhppd6qEF1l580x0Rp6INiOy8nhChZTuuQEPWSRovq7S7YxTH6tBKWnyIl0K1GZSStHzjiSqfJ5+gkKWVNrrmpB97RWcEypBJ0nHfvSQF3b/OUwS3AcIEZO8hMe1JfbPlXOC50k1K1CmgpgXwKQnRjsSR9OoNJXHwpBBxg/59N07g+UEBL+zx8WfwJnSLJ2E074rhO+K0Yv4eCPoDzk8/KI8fydoPgMcCJs6At9/r3LEJ7f0WctHATQzk5lD+BWk77DlpuScYwlfXzhKJmR0oTyFhMCilLM5B1/cXGbgi5BncXi2b4MoJhgYMsuG3AJFmPkgyoKpyDLR/ONDwnF9yO35yPrqxzM5xrlcbj6EM6E95JokEV5Vssmo2BcAyZfaMWhvlS5FM0UZhwtpMCzxo9Jt+0gqR4YxvKErn1/Vxx9/ol9/dkVf3rjJJ/+7eshmsrW1pV1ucPbZFI7YQP1/4DziRrzTP8LA6MvyqNZUXdNzbc0uTGtucVbzi3OaX1rQ4tKi5mbn1Gq1uS1vqMDwzBsN5dzC542W8lpTNWQu2AzzcoQx39cIQ33AxuV/raBP2A2fB/fva4ubK//828b4Gva7GOo/05/92Z/qr/7iL/TLn/9Cn3z8K6V/YHr/nnZ2d5Kx1Oez9Ra3YAe72+mWxX8Noh5yNYua6hg19SJXjQ2wyDM2E0eQbyxmri90Q7+W9K/f8vv4HsWIHqVoQEKjBKTkB/OywH2QZSYfexW/KDLJLOAHFbW6VlfPyP/STaD99SKozQ3wFIcbb98Uxnrbw75R47eayFtk8uIhmBxmJjNA3Ax/jIAfQlCe5zJ8aqYGydceh0yK/hKyHMNkZpIcwkVw8iHOeDKKmJnMKnhdZiYFkyPpxSTzuF7iPO0ZmJlc5izLkp/CyD6JmzlT8ox9r0uQZAEvyBtn9E1BP7bR1YL/acaFKS3Mt9BrjuFjGEGBPpaqSRnl88UYd+Wwx6FxWwcHO9rnS87e/lCH3ajDXlR/GGR5Q832nPJ6C0P+ge7ef6wf//bv6m0M9oJr/ILb1DPnz6PTQPkjNt4SXnv66V/9hQZ8zipJiZJCyJVjiEUFdfjS9OX1W7r/4JEOMeB8s7ZQkDOTrIKFXFnuZWrKa0VCURSqEXa/cB94vNEo1OBrTJO50Wo1NNVuatrBLe7MTFtzfMGZT5jR/NxswuLsNF90prQ0N6PlBeYrh+tpjPdGvWBO5MqZF/61AuVKSGa8zUwhy0grlBUA+ULIlBxpKDWlZ/RD5vlSOjqUjbOYzCr4eu3wMSOTAv3tcEP9CIO9c3SIbsbodOX5SgxU1yVdnfidfPl60TnqqFavsU5OtH4yh2RmL4SectTgv5sun+vOp5Q4UJdxIP+VuoO9bT24d0d3bnypG1ev6Ornn+nmtWu6e/OmNtbW5b9KeLCzk34nvLd3X5392+of3deou6fyqKeO/8rgw009vHFPNz+7pptXvqT8DW651zXkUqSW5aqzPjXyQvU8Y9zmqhOvubFOvAVGGP4Dvlg6NjfWdI/bcoaVao3WGKyrzZaWMeAvvvmWLr75puqtlgJl0zip1+CZsyZKPQ5Grjv/strnUw/LnSpnEo/3vfuojiC6EI61QEI3dAQPhGceyqFFNOh0QuQP0Arq99Ewpir1KXRflxzk9KRvD/ovUmfEVwKcib+QMfWTepzk4ZM4TnhZgPKTpFSOuPuivjiG6y/LQhrjGYoI7A2G7+Xcdhn53udfel+oTM/1tx/eZu/Pk/hNSh1OMkfPru+nIJfoZKZvGHY2Jxs1CX9Ddr+hYklKeI/9iUImFI8nhTA6nUYjShB9ZDqieJcgglJKeaM0mTx6fUcpSrsB9TSUVhA4k2HEQl4y2H3wGwuJ2IiDA/H8H5OluUFYjtev+qU5qVKR+iMMS4y69FlvXL8PJEM/gYBP2MQkpvfxy8Ugi07iONEDZIC9h6gHz2BGXV5nCS+qguiBEh6AmBmF8CePkSmKn0T2Vy7Bp4SBy5uA7B7P85pCyLTLZ/i79x7oi2vX9dkXV3Xl6lX5p/qHj9e0s7+v/cMjHbAp7rOh7nMzc4jh3ht0MUz6GqFvhFGWBxW+IWCYN5pNbtGa8tvEGnE3cPJ6XXU2k0Z7Rq3ZBdUXz6p16pJmVi9qcWVVUzNzHChGMuS8e/OWHty+pYy29LqHKv2vL8xMKZZDXf3ic93k5v3Rg/vp11/WHj9kMAzTjXXvcE8RubpHB2ygHfJHbr1MdQtq5LlqeS6/vaoXuYqiUIHhU3jYNxTyiPqEQ8O0a6Qht2X+CXpIvb64prHmKgWB/IEBZma+ZyoEKQOB/nIYvvezGJfGAdJvTIWOFlcWNc9nczesGhhHLQyuGvRaYSqSH1Sv5Rgguer1Ar+At0n0qT+JJ3Imn370m0VPJYOcFpAnC0iQQIoFyTL5GBLhCNx3GHQhvRlZnkJURTN8xyTdUiDxCjZOq3wiIiQz3mOIPMfQ2JFGJp4q35j6JE66QTSziuY8UGzMTEptyvAyZSGohnHYxGidmappab6t5fkpLcy0MFobyhqZQgv9TbVklA9maSzUOLgOuOX0X2FYe7yuHW649w86jOWo0jLVMH7a0zNqcnt+0B3oi6t3lJeZfueHP2Y85to5GCqfntfihQvaxOje5Lb07Xe+p/ff+4GuXfsSY/NAR0eH8kPAzsG+1nb3OABvYFyt6c69x+r0BhL1ZFmuzAqZkNOC/CcPuTLalIVMeZ5VYY8zLnJQY7zUQaMW1KznHEpqtLWumamG5mdbmqXtM9MNzU7XCFe05cUZnV6e1ZmluYTTy3NaWZjR8tyUVuZndHqROP68l51qwrOheqOW6g7o3OdIrVaoVqspL3Llec44zTUJ58hXjGmZtylkMjMpmAgoKo1c3sKgjupyu3vEVzb/FTdykMWUhSCWcr7m9dXjtrfrB3f6qNPt6gijfciaUAKGvXytT0wFP8a/z1GnmcY/1D0OVRTi8hA6NuDhCczIacJFWCKpV0AoQDEEGnLwqjDQweG+Op1DbXKBsLG2yXqzo52tHb4EHsjXCP9CsL+/q8P9HXVYI1P76N88byJzpmFvpM5BTzsbe9rhC6eHe0cDHTGGehzkSsZloI25jGUiKM8LifKmgO5HlH+k3u6aDtYf6v6NL3Tts4+19uCWekc76etnF0O+x5dQiitj7EyxBi8xTqcYz416TXP08QwHtLxel+vTD4++7nfRNQIKVUi0/QmIpsd4TyCV6BzC8w9Z0KDkOiYsEIy2MG4ZRqKkfF/0NXQED++zKC9BRlK/7uOlHE/KOS+P4VOvEKDir2PndZOqSEH3qwQi6FhjxORblfTM28uksiSfDFNVlZMFeFInWWRmQAkyoeZSk3QfaqhBvn6TQ/IMx3WTOcX1SpdkIEfyKXIsG2HIx88zUegms6+CyJM4Vz5tk0olYM/FMYQvWuXJrwuYfJvcOdcAABAASURBVOPH5+ZThY3Ys4D0jR5v7nFBmHr8RTjO87chcFLrdIR3xgRpQCCjt0HjweXhKCNn4K0xKopT9Y2dl34aGnMXgy1K8gmIJ/MXg8k0IlxqYqyH4OWFbCnDt3pFSjtEDcJ5uGRRTwsPs29irCOa5DrUC5wXeob8XNbEYJwpNcxfphK6T3ZHlVoxS6mkVbTxG6aez3OYggQicpfI6UuG+5HOrGimjE3Xw76I72Bg3H/4SF/euKUrGO/X8O89eKgNbtz9V2USfDPtcWsEjsa3731uiUpuC1zbqIWFSFJavA39R/pKGMGeGhRDobI+rdicU9aeU52bePYqHXEwyM20tfZYXTa/gpLloCe//Vs9tZJuhboYQx02/L4fGpJhvq/dnS3t7Wyo19lXn021y8EijkpukxpqZDXV2fzqGBXNWg6vGsYOaBTJMKmzmdUxRtzoCNRtksyMmqURNyBDVtUhvAa0zf89gG82wgWMwAyeeQjycg4zw/ySgkzBJFHWxCJnUT1ux4bwa09PqdVua4pb0IxMFCeva99R0hemkFvyczbezBHg6Pxcqhjlnn96Hw2G6JkedZoqR1XK0HueZfDI5YZVkhMdVH6ukGUKoUJVircX9DqSTx3JFy0RLiXg85wIEjt+nJwye2ACUuHk4lZAP5Be+piZzEy85C6kdjNeoJmHQUBu13ktC2o3C83NNrQw19IiBvsUBnqrnqnBrWStXVN9uqVaqyn/tYG8qCnHoCwUMPRzZSGjmkw7u0fa2z9Un/7Na4UWlpY1PTung4MjbW5s69LFN/XRhz+SMNp7GPCnVs7q7MU3dHttQxuUe/v9D7S0dFqfc2N6j0PvCCPvkPG5w9epLebS5t6+tvcO1aFs6b//azlNCxLzzwiZTBk/3ibv7wIZ3XfUOFTWkanBGG0165pu1TXTrjCLYT7nmG0mY32BL12LC20tpi8MbS2gj0W+fLnBfmppVqcw2lcx1s+sLGh1ZV6n+CK27Ia7g/AKWMK4X8Cwm5+d0ezslNrorl5HV+g6B7WC8eTjkfFTIFutVlMN2YpajcMvYWTNyRNCkDua6M0UTUx+iktMixHjNhKS6NrUF7VaIUEasI644enGepc502OMj1gceBRJ9zyRlwd9HdPY+Tosk4IFZcg3gcviMOgTSCYlCOecKvgbAo+HyiRnnzWuBzqdIy4tDrXP2rK3f8CaU8ENbmY4sxyp+OJsNpTXlxdN5l5LltUw6EuM6j7rV0+D3hD+GW0JspBzSRHVxWjuciHi/94nQ0lFXlNe1DGsg/oY8lFDym9o7cZn+vyn/1p/+Sf/Utd+9VNu7R9rA6N9Y31N/u97RoxhX0MPDva0x9fG7s6hcsbWVKuladadJv3p+0gXne5xSN1n/KaDBfoMrhJaIcIVEPP4IRG5XP9Jz4nuOkqB9PKYQ+jVLLhH+0xZCDKKywGDITIO6Ncha6qSq0ql4Nd5eTFHKuOBmKpIVQdaMK40kk7PoO9SkfW4ikM8fhDMicfxVwc860l47iqealH0dVOxksUTCSNNCiEBsShPjLyiPCUJS8h9PPQsB8FXPamsiw5g9dKsk2T3J5lcNR5/JcbtkPueUV5jxeFJyOV32kmKkjhe5FXQN3Ro6RuWfJ1iSOxNmeB1ivztzPOkBSnk7QIl8LF1DO8qMhid64Oi6k4IxF+7Xa/ImDh5neTxMN7TD2myUm48Z1kQawWAyHMs69MlvlEs1Q3Pqt0EBCBmISjjRsE3DU9z8jeq4EQh2Cbt+eY0YsHz+JPkUmIEe3vlE+t4wa1yeN4SIeIxYpWQ3h42Qt5bGEUs7AFD2izTaBi5TephpO/qzp2Hunnznm7cuKO79x7pMbdLGxtb2tze1a7/rm+nl4yRLpuaL8QDbqWHDgwXX5x9Q3DjsiTOVbkMGY0WBfzMD1hscr4JdNkQy9FAU9zu5Vj8NdqVkZYRNvxbt27owcMH6mPAD/rc7uMPwQGG/RdXP9W6/wrM4a4OuAnrc9NUZIXqbJZ1Nr56ra46RoX/Du8Um1a73VKFplqthpLhQXqBEeJ9Z+xeZugmgVFMsGSxd3jbvC9sYhS40Q6C970jYwxkJi9KSfQbVSK/H2wGw1H6h2cNvjpMT00rg4fkeYPMTCHLEs3lSDLVC9UwgHIgXNpw6LYRuhzBKzIeXKYRm+AI+TxuZvAJyhmHtVqmonDk+DntzFUvQA4tyRhFUxWkavjQLxOZn/h6qUtjfJyKWE+VHpOfeDbm6P4YnmhmCujtWZhZ0okZ6SJMZbwJlWrwNWIag3xutq652YZmQLOVq1431Rk4NdBqNtWoN1QHBWOgVjTQSV0jbz8HxAzDuIvxdHDUl7KaWtwuLy0tyXV469atZAD9zo8+0k9++IH2e6V2+0Gnz7+hpem6vvz8KkM500cf/RaG0Jz+6uc/1b/+N/8TY2+X8dkHAwytIYZaFF2jEmuT7oG3oQRD1w7hR27tQYjIZqp5nxVBdfqnWRRq0f+tRqEZxuhsu6m5maYWOJwsYJwvjP3F2ZYWwCK0FQxuv00/jWF+CqN82XFqQct81Uk4taTVMys6e3ZVZ86e1unTS6QtaAUjfoU8jlNehvL+60V+Y99u1VSvmTIbKWPO1rKgIsvkYzdPfi73KxBmLhTI7gj0q5nJnVnleziNlXHU6NHAIPSDM8pRj3Wkxy18B/iaUjKqRqwB7pNVZqZgAbhPaeJyh+/1JbmQIR+jilfyZiGT5wnJz+DlBStQnLhLVoqOkctiaX5FDTFwe3wZ2eeiYpuD2DYHsYODLrIOUv9GBVFY7mU+5+q5CtaxrFZgdA911Oton4uEfdamLl8A/U9AOvoc4I/6PR1y6XHY7aQLglqjLkfIC3W9XtAfjDD0B9q6e0UPrvyltu98ptH+mnS0LevtY/B30ng92OP2fntb/jftt7lg2draVi0Ump+dry4I8qyShzp3OXTsAV87fD02+tbQtbfb4XtK8GapcpE0nxtV7Cve6I2ijOmMcRKU9Mn89X/HM2DtGtJur0PftaOqLARZ4ovE7IluQBNiDpbeAlK8j6mdTIgErQqTkMLuVyBDFXitd+J1XCQiA6OC+hnaMua369PHE7Wlejx/Yhz9HZxM4JgB4b8jDyJ7Wyb4TUuNpr66CmSiA7463wtzfKvCL+T4N0/03kEjET9ya5R84k8EM9YuQNuDLwSRUQl4iyJyX9/Y+bICnBG1OLNqITGZjcc9vD1sMgUC3smGHOyYUL5d7UrOYHUCcC2hu0hepxGeTE6CSSjmbgp+k5fzTeUQ3Tf+kvqiAjIo/T5iIB7IYCBV5kpJYY+VLFYREIZRTJBrg/IxlTQLMstUbWSFslCTqWCdzTUYRO3tHWljfUf37j7WzRt3Md7v6u7dB3rw4JEeYcBvbbNR7B5on1vJLp+wHX0+Z/vvkrtRPRr0FYcDKh3KyoHCqC8b9aTkD2jDUNvrj9RnQxtyc95u5Lp87oza9QzjRRqymd26dZtN6UAH+3tsoH2NMNZHwx4bJhvewS6b5yFt7KuM8AulCm6pHbVarhobZx3Dp1Yv1GjWMNbrGOp1NUgrMJCyLMiRs8lnjpChiyAzEy+5M7OkLw+7we5+YHPIQlDIMjanXB43jwcTjyghigFTj5vD/YMDZXlQnc28NflVDTbRKrNJ3m8UDFlQMTZ6Cpe9XleNuMnIEuWGu8bOx5WVUXIDHuswo3wL/jMcTGaadTncuJ1q1TTdbrBx19VArzWM2pobYlmUwcSoG09BUkDoYEo+iTz2WqDo8ROPQ0plefmjk86s4nuSNgmbWQr622QYi6ZcUhP9tRuZ5qdrWp5vaYlb5eWFafq0oJ8z1TGW/He5Z2amlGdBflBsT03JQqZuf6guN5a19oy6I9POUU8xq+v02fMY3rPa2NzU/Qf3tbp6Wn/8j/9Yi4sLunXzhnIOfL/9Oz/RwuKiDg72NTe7oAvn3tTM9Jw+u/KZPvn1Lxmbm4pxCErJaL2Zjp0FReBxbE88G483U6OR88UnV51DSJN+aRNv8eVgmpv02amm5qZbmp+psDDT1uLslPx2/NTiHO2f0tLctFaW5uTGut+YL3FDvgjmZqY1Nz1Dn09penpa8wvzWjm9oqVlsLKiFdq4fPoUvodXtHx6UfPz5JubQqczOuU8F2Y1P9uSy9FuFByART+MlNM+xKUN9AkDxfVcMI5z+sbDObQsC4zhTFkICsDMFIAcqlyWZWlc19FvgzHuX4x6GOy7O/vos6MuRnJZmkZpzTL5j9zBw4xYsIq3+8SzQH3wNI8H6iUcsiAz8pokLnOkWPkpbOM0fEkmJXgW76eyZO30ywfQ8185QbYeB4k+65mnmTnvoCzLZISFC9Tt60hR1GRmrEcj5n5H+/vbyQ9ZKUfJTXxv2NUBhvwBPP1X5hocJKfmZjUzN6+Q56zRxqFviLHeS18Os+GR8tGRGty4xwH66Rxobn6OcbqIboN83R2yzq6vrekG4/aIW/tpxsAMyLOctXwAv4H2Dw+0x0XHEONZ9KXPf0RPDyInuZMuoggL5zE8mcwCgSDDN+FPQEEzT5fwElAFvkkyV6mGzL3hKDJH9J0558zsSjVM/FRjRPhxLSWdWRJ/QqkSPH4SFXXyTlyIUAMNiqmGJzQSXvJE6JHcpQK6DcRYYl3N0ATgxxtxGBvjsNw5b/d/Q4iqZMBPnaG/m871+dWSjxv5G1bpV8vxG87BuGQoKUGvdK4JBht6GfJpi3WN3MSdQSptCiGoYNHJQqViUuWOIu59bVQ1Pl3MDfVqIrIIIET0uj3jOJuL49EnfhynfAcerFgHVNJ+gmkOuDzGKuULOF6aIF6Ty+D+t0WkfV5n9A1MgRhajVCpwGPP8kcrLI7lGMTcsIueqyoHRTCReBlQ4hmkcThyGBOIZVBZZhjHYtEXRnNX9+8/1vUbt3X3zn2trW9h0G9p+/jPQ+6TZ1+H3PgccCO1v7utA/9Eu78j/z3z7tG++kcHGrDhDLuHGmGkD/EDxvawe6A6Ilw6t6o3zq/Kf/d2lRvARqMhH1OHh0fyhbAoMm76TPU8yH+H142dLIyUcRNYZMbYEwabgSA3kkOWycz+F/b+80uTJEvvxJ5rLl4tQovUpau7ulrPDGYWwJILgCAJnsPDv5DfSO4H8uwe7h5wd7ELOTOY7q4uXVmVWkRmZGgdr3Tn79obb2ZkVZbI6poZADOe/rjpa9euCX/MPCKSsqYUcpFnKW5QSkdlWaKUcOLjlTSvxxi3ETJRTNPLzNBjEufpCflTyvlYz/JMGcTaw/6CTEIikxQoM4Sw7+7tEiohzLlqtaqqnAJbMJmZAq7DcBN0zZFTgcRU8hwimqlWrVGuEmWZ+EcZnjKLT6WUcdLTYiPQaTXUhdx1o1tXtwUgfZ1WTc16Rc1GRX5yWqvlyMyQnyhJA7IlkyZgjInraRh/THDX4QnuAvc68H7l9vgpXpjokTGDP54G5H3RZOPDAAAQAElEQVSQBPSCaKR8LclxG5yWz/JlYo62zXZrENWmnKhWGDDm/c7mq0Vau9OSlYXGkBcnWKcnx+qxgfRfvM5rLW3zZWhz/1hJpam5pVX1h4Vu3bnL2B7p17/6tf7r//p/F/Nvbe/q6iuv69e/eFcnjN1PP/mYL0sHWlm5rIUF/zGY65HQ371zQ2lWQtxMZo4gc93TTKmDvszzFDtn9GMF+9MPTUdVrWZV7VYVYtwAdTnZjj/CMg/Bnu8+JecrC7NaWZjTBU7CVxc5KSd9aY48YAGS12001KhWVAc1R874YuzUKjXqrMk3Le1OR23ytrtddSDwM/NzmkXmwvKCFjh9X2Se+Y/EdDsNTvJb6NLUDPacYfw42vWqarSjwljJksBcM9oclKUJSEGihPEbQqD/DFvgJh6XKFiQZJEviwtf9M/NzmqJTUSepqwxI9bTMWtpqZLxZ5bI6PcQUpn7kW1mMi+PP3EbJwn1ZvJ5l6BHQnhSf1Agj3luL0P1ZoRMHjOB+z3uLF8g1oC4fC13Uj5mEzzyH+FgLI0g7iLd60hjXUHuet3iGrFpdsIc3wkF626k3N6WkcQGocUXkpm5jlrYN6/lMg4VlARVWAf87/HPLi5obmFeHfqnDnmvsPFOSDdOaMVmMEFeinUwksZlqXq7o9nFFb4wdYkt5V8Wtze3WJsfaH19HZtU2KA3sWUJWR4xzgfq8/Xx8GAfcn9KS0qgs6uMrpnFOH/aJCaG3WvR508jCMirCInQGUp5VCDC5P9EP5vG2GOELYuiJMLOgPMH3FEK4gxbBCwQqNhs0ovnxfoBR+QJ5Dsf//V+JCNXwj1Deeaej9PXXRRzXRx4KWlAslIS45oO0Rje4H1YTlJI+O53FGHfPb/nfMnsXuQ/SYSnWpVPfT+8569T9ktqa/ZNXUeapzu+g9xSpXwi+GT0BU4++CjrC6UPVl+kkxBElP6Qy2yilxkugkwmnfm9Xl8E3GU2SCJNzy4zk9nzeJb6fXzTzpyQ3jEL0GQdMISZvN3J2UtDHqWXvKbiX1DM21hi80mWyfNptrM2TsJfV/HXxVOK8jzj7e1xKDbAywRJAPJulmBm4wVQQspPtbW1C1nf1snxafwxGv98PICc9vjMe8qJ8gEvh/3dHe3tbGrzybo21x9p+8ljbW8+1s7WE0j+hna3NnTMyfl40JONhyo4ParnpqXZti5CIuY4VazwgkuyVJVKLuNfDbfOC63JaeQcJ61LC20tkt/RrGdKg0WE2C50d/0jTH55H+WcgmV5zostg0zlSiHcIY5Xk5cLwWQG5OV1dk3sbrwYAmlJMMqmIFcln6ISZaaQEC/NSMFeY+x1qECZHBJXyStqcfJJd8rMFEKQ6+RISU+zDDKQIiePsnPaW61W5XCCkJOe5xlpE1QhaR1OR2c4cZ3ptjULaZ2gyalsg3BDXQh7G7LeBH7a3m7UeKFXIe9ViF6OrFQWTM9dBM14PBf5cgG3mOP5Um4V4LKnoG4zkylIwEKCTTJOYXO+tlQ1x0m5nzIvcKK+vNjV/HxLlaqRd8QXkypEp61arYrNEg34AjMETrbGnOyl2KvWbGgwlh5v7CirNTWzuKzDo1NOI+9pfmFJ/+Sf/lO98cYbunfvng72D/Wjn/xcr775I+1sPNAXn/5O9zi1zOqzqtXb+uC993Sd0/V7926hL0LLMe6zVuaMrYqT5kpVNfqmDtzunU5DXQd91e3iB3OcbC9A5JYg4auM94srC7oELq8u6vLqEljURUj16tJcJO2Ls13NttuabTU5/a6rxrhLsRWLcSRGBaeYBYSgoN0FJDJg0yQE+XockqAkDQogZT7VG3UIH7bgVH6BTYGT9nn06KKT69pirLRbNbWb5AMdUK9VVWE8pmmqEILMHCb3e1ySBCUhEJ7EhZDILJFkqIiNvMtgLzMzHb35xpu6dOGCMs/vScTH8e1tyjK5PA8nEGSzST0WTPEf7QqUS5JEMV86yZ+ERJ7H22tmtNuey+9lHGbEOzw1nMn2MBAo49qOUhIcC5e4LM9Ug2B7+/M8VV5J43jztbnfG7DRG/C1r6/RoM+Xw7GcpaXoPkOfLfjmCEI+yyarRd9VsWOLLyFLfOlYXl3R8oUVLS0vyk/NG/SL/+x5rZarkgfmgLkSLBdBI9bhoeVqL1zS7OpVVdjM+7p7zNeftQf39fD+fbWRv4rMZqslyTTg69KALxa9Xp/T/kMN2IQQLTMD5IiuSTKZmYLbOLhN9NXLvho1jfGkQCDaHtffI/5+9jk4Yiy6TYn+bjcm//aMk0xmpiQJUXfFyzXBZPShcxTvnxj9bQ8X50p/W75vSDeZQpIoRPsRQjedu9weBRuYqJOdS/ieXlf5exb9z65YYH3wOYWJFaEXXNMdjRvGzGT2HSHyUZgndRiSwwtRGvtDIPLrBZeZyexLeEG+GGX6St7gk4/yJDDhJXe/AvKU5CnlOhrJz0ABSYQxgIkLo5UOvD7oHAUTQ+SZQEKcjDwhsTiRCMibaDzMTGYvAbS2M0y0K7FnyWzkxhnxcio1ySFcIdtBDZNTIMKm6UXOZ4Fp5Le6XoTmUCFZmdDcUSNfDBwT24kzEM+JFakzyNCT/N9wlyY9Rcx3FkFZTzBcI4O7wh/r5VGKch4GBQu4sKvDxxJJ8fYyMZ+5bciPW8T8+HElxl10NdGTzCUgFGO9XhpE5jK+sEqPRUZIeFFBSHJekAWnTgM/vYSkj1mQx5AEMscyPiTGns7LoUeeo+MD7extQ/LXIexPtPH4kdYePOSU/iGE/YTP4H0lyDTq8Z/HtGKkWV44nXpN9VqiZj1VCzKecZKeoVg9Gwl+o2srHf34lQv68asXdO3CrOZaVVU5vfIxiObyl4SfaEz6CdWQL9qRpGmsL6Mtjion2jl+C0GugyP1fCA1yZFISlRCMErlRFSyBMKUqsaLu5rj5plqWao67XC3ij9PU/lCs7O1FUm76zTic3S306b+AHFvqlqvKs1zXv455CMjPlWaZaqgkxOkGoSvVq9CTGvyl3mEh2sVyjfUbjfVrFfUIK7VrKnNJscJV6fdUKddUwebOElvkr9BPve3G1W1ydtsVtXAXye+DomoUmeKzk4CE0vQ3eQvH0fCi8iheNES+25wq2NUGbb18kkS9BReF6QmQbYFI48pw355RIptc/rdkanbrmmJTvcfeykhyT5e6/WGWs2Wcuw15hRvAFnKq4myPFGnM0vaEvaYU4BAHx4HNWdW1F1c0vrmo3hi/qMf/Ur/6B/+c1VqTX1+84Yq9br+7M/+mRZXlvRk9w757unkZF+XL1+iP2bjnxPtn+xqf2tNg8NdNSupKknga0/KxqKCrjXVq5kabCZbzYo67aq6/jPns03NsLnszjY0AxYWOrqwOq+LFxZ0cXVO1y4t6dWrK7p8YVELc23NduqcdDfVYaPh/dVgDATsZxaU0FbhHw3HEMShTk6HOu6NdHg80u5+T1t7h9rxH1Pzv0LSH6nfG8p/rGPIJmbAxtgJpdgc+2mtmKgptq9WcjZwdbXjmMFt1dRuNWhHTnsA46LqyHNVsow+SpTSXyERfcbqYEIlU0pfpklQBOmub6k4AuR9luepmoy3t15/RSuLXaXM54R8SRJkNkFpJguJq0ZJycwUPE8ISiwoeBik6O3jNIZFHuKSCOQwT4NJQeBpHH7PdwbzNPwGRE4DSI/roZWG0oA0owFJYpqMSdqepUqzwBjzNbSQlGBf40viSKeHxxqdHiuM+0o1VpN5Ne9fM+Zm1Z2Zwb5d5ltT7WZHS4zDleVlLfLVZHa2w1itq1HPJzav4dYz0S1K0jG2MMG7NeBrZ7U+o7nFS2p25kUlOu0faP3RPT1Zu69OVtG1xVV1WDtzCmf02di/OLHmbG5uyP+ijb8RDK2ji224aWUZQTSWEyiBu6AUK25BeAoiCHmsoltiuYKiXqZUoJ8cnstLjJmopUunouiS028ztPBOcheYmcyeIciQOwHRIhhhAYdO8ThHkiQKRJqmFz7ei7GuUjIj7PC6HPjNLMbzVLzIN9HeW1Ri7/KsZTEVfxnjitiWUnF4kOQuTrwR+XRdc7mxKpWySSrjX9jRrU5ECUiLg82954EgM5PZBHjkOF+XF3fo6y7Kepkvw2V8K4SO2FOgxO+u6FOHWVAM45rC2T/3Pa+rzPTt0LdeSNEUbs+ngW8t+bIZSgpMLRNrIfylO2b5mrRnWafqftl9luM531m2KBa/mT/IgeNxrpK7z4FknUWUZ+5Zdvk19bsrBhnD1aPlWUspDmR35XUR9nxJoDMJ+0QKWJohQIrfnurut8NzPo9S03D0nIko3PWGle5RTApJkJkBieplkgjy0Pe8EM5kpfl+M/mMdotTLaxBfCkjbiraQ1P/N7slyQ5R/im8LR7GNSBQepgGTDZIvgyKy1sllfjEBJLn0dk1SYoBTz8PRXkxicck4+RJ8OntJQi4A2ilZCbDmKagNEmVhESsQPINGyZQNAB5PT5LK6rwSb5SrSqDbOS4OS+PlBe+y3B5BQRrBMkfDAodQzoKZUqyKgSkryGfb+c4hVuYaWixlWl1tqbLSy3NNYLqyUAX55t67eKCfnztot64sqyrq7O6tDynCxC6OU6aa5AmFEK3cTzhHrF5cD3F5TbEUZqmynj5VioZpKTCy7KmKv40McHHlSWJKmlQlTzVPFXtDPU8w59B0Bx5/GXZJm1snKGOjFrMkyO3qkqex1O3w/19OFIR29ZsNdUC0W22IhmvVKqc2uUQgVwVTs5qbFaaDUhTs65GAyLYqOJWVY9ujZd/Qx0n55zYttoN5E3yVWl7xYEeFfRwVHFr1VzRJb6Bv16tqFGvQtRqakPO2u2mGhDEGnFV0vMsEd2twCPLMlUqebRZit0C8yuEwHj4KjzeYaS763mTEBgzydPyGTIy7JqnqSpZJg/nuHXqdTTYXHRp94wTR4hvvZ7whSFoNB5oOByIoaNGowXayvOakiQjfiQpaDgaEN9UuzOjHl9s4LK4ueZXroDLevBoS/1hpl/8+tf65R//UvsnB7p556EuXX1Lv/iz/73qjLuD4wPt8YWo1mroF7/6KUO7h+2k+Zm6Nh/d1enRFv2eqFXL1K5X1KWvuq26Ztp1ddG5yyYpgk3GPAR8lbF56fKyLkHMr+Beg5xfubIkJ+wXluchb13NdFv0YU2Neq5KnmKvgH1F3ZL/xaLBcMTc6EHKD+NmY3v34MwlvHeizd1jbYDNnSPtHpxob/+YvMfaxz2AwB/w5eDw4FC+IT49OdKYzU2JIUdsuAf9gfyLBF2NPVNVKqnq9EGtVtXTfkozZfRXsATdEiUpSCYIFDQTYyUoJd7z5bQhZwzlaRrnUo35nzOfrl1e0fJCS8XgSEOQ5EHG+CxCUJ/1oAcz9Q1Gr9+nvws5STLxjwrIqSQk1J/iEjKRonjZmc8IkVWopIlr6AUIcMc4dymN3xT/EWHmPhEWJzTutQAAEABJREFUlwG/TSEJyvOKcuZLSBL0mfSJyB/XvaSi3sC0uzfQ/u6JRhxQDE+O5YS9jv3qtZqqbAQT7JJQvlZlvnU69Dd9zljzOVjBVklSyjRSCIXcT3YF4mSFRmWig9NCvXGiRntWTZDSH6en+3p0/5Ye3GGzmZhev3xZqwsLcruXEPVRMYzzYf+ATeb+Ln08klRKVlIXDk+LmPhFmxylppf7Sko8g5ct0Um++AN7ilKBYkkIiDB8wIIIqERuKZNDX7pKspH0XOw0aurGdHT2uoUUzxzTEB/oaPd73JdhsaBkZpImMFyTeOrp5a2LgZKnY+qc+QnGWj3o+k5dj58iUEcIQRPXoustjgVjbV6ra++uQy+8PMWhaRnkep16icvLTzEVE10eUXdkfb07Lfli15DxPETMy0Pf5aLtOgNd/V1K/JeTx8zN/OL2kHRmF3txhq+J9YHui5b/eEhBnsAEtQjJB2+SuJmNlO95oxi3dE6EmRE0+RUHHadEpStBvMc5zGwyYXDN8DORzEFJvfQ1qet8MW+3hwvqHo+nIYmqJE3yT576YS/aGds8dc+ke11m8XkW87KOS/UedBdw+9LiUty2E3i65NUkEPYACr5wFHzii3ljGaPfk/iCqzoBzXnhg1qtDhlsQQ5bEKkO6KrV7cpCwsturP2jHieahzoajLXDKdXh4ZGcNMxzOvnaYlM/ujSjd64t6o1LXb12oa1XOJW8vLCk1bmu5tt1tSCorVqqbqumuTPiU4EE+AJf8NJywu5wff3UvSjGJBVKzZQnACJRq6Zq8oKtVVJIehLhxLteydSCvLTq1ckvcuJvQyxjHP6p26xXOB1z5Li5ahDcGiSl6oQdsuVEyRdzM1OjUVe73cZtyEl7o9GEkFZ50ea0m7LoUa/X5WhABuvU3WhUCFcoU1WzWaN8U91uA7RAWx3a3SDeiXVO23P0zqnbUfFwTruA+ytZKner5Km6ntTXaFSR66ipjr8Gcaxi1yxLIEhGv5dKmM8ZRCFLc6W4aYbrcP8ZPD0lPSM+Ar/nCz7/aHswyb86JBL2n6CC/et5ogb1Nb0fGxXNcPo/26yo065BUKoKqXQMEerxeR9NGGcVyEipY8ZOj1PkRr2tEeOnWmlio46G9PvRaEf9Itelqz9XfXZWn9++rWpjQX/6p/8XLV24oE9u/E5rmzf101/+qd549x+rHNchvQ90eHqkCxfe0Du/+LUq6NLupjo4uKmPP/z32t14oHomtRt5HA/tekUzrXr88aPpX26ZYdz6KflMpyH/xdALKwt65doFXQNXr6xodWVe3ndNTuAb2Dql/UU5ko/RwWjIqWmf+o7YNBxyWn6gzZ09bWzv6vHGlh4/2dSj9S092tjW+tYu2NeT7UP0PgLH2j7sa+9woIOjcyDu6LDH16xjHfn/r3B0oKPjQ536n0MdnGLHQax7xDg1SVmWKYVoV6tV1YD3Y05cTl+6m0I8HRl5PJ8jIS7QuY4kCZRPlMM6c59fhCu0cXVxTm++dln1vFD/dFumngKEvcwSnbCWHrF56LF5OD45kesyZp6WrC9mxpgJshCiXJevL10la+I0ytvgfjOTmbk3umb21MXzXPwkTLrsufgkzVSt11Wp1lWGBDsJihokSwinKizTyVC6v7at23cfaWOdMcf6VQ6HcXwn2KTkHVGAgP5VCHy71WSu1VWtYGdElWPszxeQ4ain0RiM+mzUxuLBBsE4Wc8iYe+PjXP7IP9a4v+h02OI+oNb12VsTK+sLmthflb1Zl1ZJaHcSAP6ttc/1vbOJvPkUIXbU2eXSWYG3HWYQgx7nOmbr6+me0zqY8Bo0HOFPeW5iB8sEKjL7IeRPxk/5YRfTzX8zqINO5qSgEsfB2Bm+m6XvzjP8C1FPNdEpmd0TEJ/F56MKm/wefxdaPYf0kYfLhOYWRzYBVu/kt1/UWLOM5SepZACHkdipYx/L1Oz5zfzp5fCxS9gZh4RUfL0SUY1KlwPWfyns0kcfywHLZlDZ7qIdMVFKZhFV996GTkctC+WJshtCkg2FTwdrof8wgYJ9Tu8hLffyKMIz/CHYdLmgva6RPSiHd5+4SYg1hldI+oZfOEvCxYjBPAkyBM/WcknMMmreJnE7Sp7u8gW8xexPKFYaJLFfwxhyInYaFTytUFcJqP9hk8yBfx5mkIAclU5parzsqrXmmq32pwwzSjjZTgYjeUn7PfWt3X9zppuP1iPn/VLxk2WFlpeaOry6oxeuTSrd968op/++FVdvbiohW5LOZ+m3b5ZEuSo5IlqEL4GJKveyFSBhGdZopR0xMkNF2iCH1x5D2YEeLeplplalVRz7bpW5ma0ujCr5dm2lmZasZ75dlNzrbq6kKtmnsYfhWhkiRqpqZ66G3AB5KNRzdSqVzltpZ0Qc98EZNS/u7OLHQtQKrCg+3+iFLBNXqup0WpAkmvoXlGtWlHVib67bAzq9YoaEVU1GxU167kauA3aV8Nttjy+GtsYaKSP+0kXmcwmCEkgPVUK6UqpM8szNggVkINUlUqgzkRN2tftNNTFDq1mlXpy9EmV0s4EW/lcRpQy9A8yBUkJbmqBuCQiQGqSJCgNiXJQSXDRo0KZnAJ5MFVifFA1MbXQaaZe1WwHdCuaBfMzVS3ONzQPFuaa6nawETZIQ8pn/ZFOjofahqTucaI5HAf0nGUDM68sb2p2ZkknnNzee3xHR/2GVq/9RIM000c3ruvitXf1J3/2z1TkY33wyecqQlO/+ON/rPnVWcbvroZ2rMbMolauvq7Zixc0hEgdHO4wbk706N5nCuNjzbZrmvWxgH3mOnUtz3W0MNvQHDrOEl6cberC0owuc5r+yrVVXbq0qIXFGTZUDXRsqEZbM9rsm4uDvSNtbe/rMQT8PuP+9t0HkL6Huvvgke49eqLb99d0696a7q090f1HG3pIvsebO9rkdH3n4Fi7hyc6ZLNydDrQIazx4GSgo5OxjnoWvyIM+JJQFFUNhql6fY8T/rH6/R7hIw38fy8e9+OYNPpQ8tlkSpJMKeQ8ZVNeYSymaaJA/6X0V864r1ZSvowkIChnbFTSRNU0VU5fZ0mQh3PaWCVvjXC3XsFOM/rpj9/S4tyccmQOmYeBr3BlWtHIEvQdo9MAd4g+khgjRnySZkrQIySJEmAWZPwjB/lKIIAwX7A88hzi+sVJMzmILcUwnECmQCCCct5qsTGI+TW9TIE2V6t1VWsNFbzn+oMC8lwybrKIpNpQyReew16pvWPTrdtP9Nlnt7ROf53wVWN42mPjMdSITViJHmamPM69XFkWUGuE7gONR6f0xaHGkHX/a1eygq9xJWPSONAo6Nse6UOixyog4Ke7G9q+d1N7D79QJx3pdd8EshmqVHJsFGjRiP4rNOgdocu9+DtDI8ZywfpA02WGBYHOXYbfZArA9PxlHhfzGwlYqyzRG3tSk+F3hGCx7rj+8D4W78KyMNpQYDtxeVkc/QCwUgJogr74XQ/gt9dCks4qRXPJ43m+9B0lI9Dd84XdFGZG3RMk1OJ2CxaIK4FQrwRGilH/BOyXsNtZULiumCs7hYeJf9FdnkWWSNRz0N+Ji1E9MaLi4ML/d6LZ37eR5VnBMg4VN1mMKHU2L9x+Pn1wSfQJbNBZUxnz66kbS337AzHnMxlSHOfjXKaHWS/iJBB5prWJy/OHOKlEisNTn0HfcpWkl5Qso8vjBTcclgVJcjLrycYjCQkLl8kJjlh49bJt14uuZ1q4r0DmBOT1St0I7qW9ce7jR3VN4WUULxZaykZvfHjh84iRPLznXHPyI9s/S5e4Uc657B5/enoq/wsup/4peDTSEPgLyk/HXIKhhLlEdPMFLQksatgoJEEGCtKGyN49OoGoH2l7/yT+nfceJ20DXnQp5GBhaVZz891IfBaX5vDPqNVt8iKtKEEGVSClxC/iMghcRa1WTU463W02ahDiqmq1XDUnwaAB6pDrRo38oEVaB2Ix06xpplnXDCR69gwzrbo6kNl2vaom+Wp5okpmgo/ISX+Ov8oLuEp8rZZRP/mQ00JOs16nzhqnYkPt7mwzVka8fPuqcTpflIX8CiFRBYJeq9cgzxWQgwykqlbzSKTbrbq6kOk2ZLpN25oOSKPXlySSbKyiHGtymSY2UbzMjBd4CknIoptmqfJKFnWo1XLV0bmCLWq1hLhUDU623W6OdruhVqtKngppGS7wvOhVgyBU81Q57c4gbmlicmRJUJY6EghdwteGFORq0MYm5SY2TzmlrnCCXlW3U9VspwZwuzXNQYCdrM/gbzYz5dg2QWaacqIJCTg4ONXhQU/jUVAFkp6mNW1u7KlRb6nfO9DW1jbzsqoLV36sUaiyEXygV978qd56513tnRzq+q0bmlm4oD/50/9GbQh6v+irV56oSMfKa01QUxmGWt98qB3I0XjQU4v+8vEwz7ibc3Qamptpah5dF+dbWpxva3Gxo5XlmYjFhXZsR7tdUb2eMDYLFdTjP36ytXmoR2s7evhgS/fvb+juvXXdvf9Y9x5s6N7Dda093tbmzr52aefB8SnzYYI9CPo+J+WHx30dnQ513C90Con0k9dBEfiqkEAoUw3LTCNVpbSpkLUVcAtVNCa+gHiWjIcCgjouRhBDxg1+QTMyvoqEkCpYQp9WlGaZMlCl37I8JRzoC1OFOVmvM07zTCn9nCbEMRmq5KkSV3HXwxFBbebNW69dkf9yba1eUbu7opWLb6veXpGsgl0SgNcJT0iUZjnI0AHXyTpxIQQ5zIyMildZlqxmBShVRL+ivySLYzIHSt4PBfl99ZqAZBled0kgGwHeV9NDjVgFj+D1JgHSXbCZGGrIKXmZoFO1pmZ3TrMLy5qZX1KtPafeKINYj5njx3w9GGjY60f0WRcHnLaPfa5ToVGxBeqL74YRuo1kzN0paK7cpmZGvdLp8UD9kyMJUp9qoLw4lY63VRnsq2V9XfJxx3isVXIFGjOkriEn7r3eIV9pGEebj1hvTum3VFSv+MBj0SMufIZtaSdVEuZ29XD8JtWdczDpzLilyyDo5dJgQgQxpfyiO7BXoREvSe8nj/vh4HUUcluijEwenkh3X4GtvU73T2K/x5N2PS3lfvpNjhgZIyQabjJc7uiUIipCfhGnM1uN/Ws0cLt4Uox2z3Monwv9feCZBXxsPwtFn1s3ev7+8TUWMNm5FKYJQR94JfERhKcZSMVbyge5D2KpkESY5/e6z8melPcIajmbAe6UVFR6NBnMTGamwEKPg18REx1cD4e+ck0iTJ7ZczjENXXxxrsUdVvgRSFQsvB6jOSLSJKYHOSQaHPpT0ROdSP4EjelWSh4Cq4it6IvSAW+MqKkbsSRwWR4zm7CZ76Jcy5pEvH808xkZhK36xmhF12mQL6El5mZqT8YQNiPdcxnbH8xOVkfQrRLFk2arni5Lt5BBEp3Iwh4XczE2C63JTLLM3f/+FgbOzsqQ1Cl2eSl2FYNtxnUwcIAABAASURBVN7E36gph0Q44S+pxHVFKblLcQhFAnnLILoV3IrqnEQ3IA2Neo1wVU426hCwupNV5NRBjdN4R7WSQC4TVXPqhYhWnXzgVtKgnH7NE0HSJT9t9hPtlHBKfEpCBSJbreVRfq1WgWxXOFGtE65BZBPt7u5pPB5y4tZXAsHN0tSHB/40IiSpMghPCklKM/cnypGbV1LalCIvB5m8HkeV+vykLkAADAJgVooukQXDHEE+9h2GDS0JEIFUeSVTmqfKQeaEChlVdHWbuM419K+CRjNXq12LJ8OzM211uw3IdUPddjP6ffPQYfPQYuPQYuPQcGDn5hT1XM16Ra1mTW02Lh3yzUD+vVzXyXm3rlnI7vxCS05uF+bb8h8fWZjrckrejBuDNCslyIyvIT5uxhAmC6l470E0A5ummgacLj9++Ij2VGh30Nb2GvMhU3fmFTU6c1rb2NQrr/9IFy68rbsP7+j9T36j1YtX9cd/8o9VhoqGEApLE2VsJDJsY/TzqDzVvfufamdnnS9BbYj3HLotaWVpEcyDuYjVpVncGS0udDWP/t6G2bmWmmx46EJNCPoRXwT2tb+3pYP9XR0dHulgbwgRC+qdJjo8GuvwuNDRSclpqphPxA9KyE5QSKtKszr9WMEOmUplKspUpeUyNiIhqynkNXRvqlJvnaGtSqOjvN5RWmkpVJoKWUNFqGmsPKIogsbMwRGGHGFTt+sYv/P2NEmVplkk6jmNqDA36o2qGvUqfVJRhXmSZQF7J2djMot+j8sY0zn2m8Aok9PHLa0sz2mm09Th0Z5O2OA3Zy5o5Y1fqrN4RYKwW2F8BVUklXmWMgcAcyPqkiQKZjJJOPIJ42OhLAv6eQwKVsFxREnrSvk/z0XWeMeS0fe1D4aZb2BcpplRT8DmQRaCRtjFde45AcfPRFW92dXCykW9+aN39QZ47a13GGuLUoKNOVkeDEYasi46efavjwW2jkDLiXYFqowlm7iGSzOVYteMOZmCEBKNRgXjZKCMOcBU1CKbv8V2qk4+1GIr0WsXGIuMt4ztWS03iQ3YaHBKuVPG2a7WHj1g3O2p4GjXzGiXSQK+UGpyEc27KiGW+BiFMdCXO4a+/CAVCwt4/glCMCUIilKI8jwj+mcwHkHYC/rIYxz6Ay4Ex9Iluk7gWkzgT0MnMpTun4AQcZTjdv95uAkcL4pDBNGTJx5u909B8Ox2sTRbZuU5CD/AJhMPurDGjLFFgU28TIzXy1xeaoqXKfdfTt7w1aZMDTJ1v5rjP4kY1DMGw5cRGDlfhpkxNr4rwrm87n8e3vaSRymfGIGl0Vj03Q98dgPGbUw1FiZmqYIpTmSj3PQ2M5l9C6aZo1vKB/qYwc7Ul0+yCYxUoxpTwYQoqF8ymbne7hLyeiTh8FC8zDzty/AyiWSJSgVgUa7OrvLMnTqxfpnkHiL9RVeig9FuJ3KOOIkDiSzG/uMdZCbAk2LuibZC8JfdWCRmKBQXdDKQLVbl1fFuU4lhC7cHbS4d8hyKV6D9jsQMDS3Gifwxn+cFBZiG0WiS59xzmuZSvc5zSTJDJi+TMqApL/fheKzj0xP5z50fQ7KHowFkYwAxHankRVFiHEwg3jnSCIkQhJIXX4m90jRRtZKqxQlut1NXt9NQG3JYbdS1sb2vg8NTXt416kyU+c/Ec7KV16rKazUlWaoCXfwEZzw2yVLypdRZxpd/hTdgAzJayRM5apwiN+oVTYnphHikSiEYKUQjy1JISgr5yCAOmSpZrgwZabA4hlP8iSNNlIBA+y0x+qKMiJX6EAoiXMjDSZYoy1NV0TfLMx0dHWnQ76vkJHzMy7XZqqtgJqXUnaSZEuSHkNIOU4rfwyl1OfJKpirkKc8r6JhHHUPCeMWkMsnMniIwBiwJCpRN0lQpyLJMlUpFlWpV1Ro4c2u1uhrYO36FOLNPswE5q9ewVU0tiLj3ixPpxfkO5LWpWU705mdqmutWNT9Tj3Fzs03NzwFI+Bxxs6DTrUD4c3Vx5+dqWlioa2mxqeXFDi5Y6mpxaUYLYG6uC9GtR50HjJuT/lAnvbFOTnDBkLFTyBSSFH0byqspJ5hHOlx/pIVGomp2ovXde+ol85rj9LY9t6CHDx+qC1Gs11II+E19+snnunb5Db3z458Kc6kcjyH8Q8ZmohwSjDWl4lCHe4/j/xWw0Omq02ixUelo0X85FOK5uDjRdxGyPovOnU5bNWyVVTL6XZDugQ6ODtic7Whzc0uPHz/RGqfmT9Z3tbt9ooP9If2f0c66KrWOqrWu0qypYFUVnICPi1QjkOZN1Rtd5ZDuJK1KVmGWVzQiT2E1JcRXGzOc8C5rbmFFM3NL6s4uqIXOlXpdquUq65lGeaphVpEg9gUyhuOUE9eEzYLYSIw17JcqiyAx0cuSFRbXLMjHn7erTtsaoIMdu8zNRqOmOD4querMryYbnSbjxuEbuHarofnZri4sL2gFXLi0osuvXBQH+zrlq9nO/qH2Tzep7lDt2RrzI5HXm4SgLA2M0UwVdK5miWqgQlwOUh/PJk1W50Ji5sgY/L6w+AIj9xNNnIl/dLDRjikC/kBcBM31U27zvPhLZLkOJTKY0QrBFM7yirFYsKYVxYD+gWTLVGk0dfHVN3TtnV/r0o9/rc6F19Vsz3MKLzFsddobMXYHOoW0F6y1BXJdtrgwL08hRcTiBskDluAAb5PnH7KxL+iPoijQZ6xlxtu1q6ta9S+Mcx21mG+tmRbjw5SnQ50cPNL4dF1lb0P9433dv3dXT9bXZSFBfOLNwDWWJWyDTxHisoiSJ6qqKEr0Ah4gEt9ZWFjJrSNkBkoH0XGKhxbBWCuDzFzWpIdG6M0yT5aEAg5Pf3nQeOR6OaMuyTVwJNTp/SSuklgcbup2A/vwwLUyEIdO0W+Y1mK4FPnwlQ6iSFYEYdHKkvHk7RauhyVKkDmcQ0KdFOVZKsHjTXe4ZB9XZKWUaxqQKBVUUJDbUVK/vMPpm+i6f4qow/SBYMrJQVk9hf7OXd6TzzfaLfx32CBTYzBEpt4XuJ7q8KSJ64tKyeR287nrKdFPsmHlOKlYGAV8IHv690WUS2F3ceRuyXQovH4PfKn/jLCZZExueW78+pbLxTgo+i05PdknJKAAKqikjaXKWNTbnTCTLdZZeuavwJO+jK9k8ogzuS7b6/CfRfQ5HMOefoansqjO0MJi/OTpXqLdeTGeZYvp35iXHIZ80TjP56dPfsJ+BGHvQUiHnLCP4ktuzIuC148bhzJ+l7yEvAwrmLIs47Sqrg4EcGlxRk6GFhdmFThpOuIzcJrlqlTqkH/j83AhGQOKxc7M8ANJ46LkJTnS8UlfJ5y28n5VEgKLqPESSeRkPc8SCF2mLE8hRxNkmbuJEtJSR5ooBR6fZ+R1pBlxqUJIaGpQSBK5P8FNMuKTVBaRiEoZiehDW2PfeJ+x4BtjIEFuiix/GW5vb2mMfcbYpw7RoQRtGCpLkRdS+WVmk/rM60uVUIeXT7FHtVpVhmuW8DIUIG+0SSKzIDNToP3B8ONaEhSoP+pMHSntSvNcjszJf6WiCpuhCm6VcK1aiwQ0kjXIWR1y72hC2pqcsraIazZraoNOPDmvywn9DCfwM/SjY3amyclqQ/MLDc3NO+qanatrZhYXojE729as/yk7yF2GHQve7KPRWENOFP1HqnqwHid37g5GJfYx8f6nHZnctv1BX5tbuzo4OFCnU1GtatrZ3YEoSXNLV9Qfm27fvSeTNOz1dP/Obd344rquXbmmt9/8sTLsbAhM6R//Bciit6/DnUfaeXxHmw9uqH+wqU49V6fRUrPeiBuERrOuRqupWrMh3/SEJJGTkmNOjPfZiO0dHGv6l1l29k60vXuCjsfa2DwBp9rZHurg0GhjRWmloRzSV0F+WmXTFjL12Mge94YawAlLwklWVZrXQU1Kcom4QonGMN/CUqXMiyrl6422Gu0ORN3RVb3ZhJvn8vW2YK75L98WtDPJclmSaYj84+MhJ7BD+Y8V7e8d6+DgiK9kJ2wmR4zNgjFFdSEoY8xW2SRWGae1WlV13HarTt/X1WrV1GIMRDAm2u2mOmAOsr64wMnv6rJWLizrtTdf18qli2rNzspoE12rfWx1dHDIBvaYikr0KpRkI+WVoFotUyT/jLU2X35a1N/IU8i7qZKYcpBFBKUhAWnsz4w+TbBPaqkCcyNgJ4OwTWCYwyJZDQwgpmYcGyYRXz7zS2d+E81Hjp5eZkZebMMC02jUNTc3j61bcpv22IiMOEHN8lwF8k9pZOH1h1wEVSLFEYXjV/SYdOaaGXkAS9yITaSfzB+f+HjaU5IGrV5Y0RtvvqYrVy9pGbvOLc6p2WooZe6IVacshjh9+u5E+/tbunf7pvxvsg8HQ2pIJOwifHJl3I3Qucsm/rKk7x2T4Pln1P9chCHDCAd0D8FkQTIDMuZFKZ/LBYW4VRLnKfreF4KjDMk5RJKYUuxCtURI8uTJY6L/WcUxWn657wzRBh73Yrwo2UuKVjzDpKzHO3zT4ojtPze4SiJKMsT24zcj4JgU/45PyjzN+XfXw/D6u9v4H7LlzPHJUOYF6HJLHj5Ip4M7YOnESYMP5JiTDD/gHetiEpRM2DEv/tInq6iUMNEKrCQBj5kP/PJcze5nhWTBOxf51OupiHguXCIj4iy2RKTnY4ljoS7khMzb7fEhmJIzBM8kv9wzhYe/K6gB+zlZj6BYlHJWP8F4o57MjDaTgGtmhPXtl0nGP7+jXPSe+vV1V5RtCiHIiYF/Nj44PIQ0n2o4HECwh3IiVvq48EEiuUiJJ01xRwEiWefF7Kd3DQhSs5GrWg2cVB1pMOppdn5OwUnGcMRnXpgGZRUv19YU+Fdi7D4vyIP9Y+3vHUQS0O8NJPQLtCNLEuVpghxyB2DypIjgeYBZkIHJWCEPZRLKpFmmFKKTgQSym4RAnyYKAZAnJBNXFhjZFuF+oZfMZMFiZWYG+UmVI29vd1f9/gn26Ud02i0VnLYnSVCKPDPKSBQPCgnyA0ggISFVgptgjzTNFIg3mRSRyMwRZOhoZpq4Qd4mz1Oa4aAjTuxj+UVAlDHyIS8kiQLlE/w5ba5C4KuViioQkUqenbkpbgIy1SBTdUhVjVPWRq2mZsNRUbNZUbtdU6dTU7dbV7tTJ66qWi2HlKXK8iALot0lY2XMie+YPh/p+LSvEzZepxDX4bCAnJIH4lMqxbaJfIzt7u3q8ZMnSitNXXvzLfkvjO6e7DFeUl269E6U8/kXN7S3T1yvrwd37un6x5/q8sVLeuP115WYCWGSt1sjTiM3tLV+S4/ufqq9jTuy/r4a6Neu0xbIerXeVLVe51S1rozNUpLmErY+POlpc2dPa+ubevhoU2uPN/Xo8Y7WN/b1ZOtIm5ymb+72Ie4jbe+MNRjWVVpHST6jSrML2gpsjk4haPsnJ9r0k+fjnk4GBd9c6I+sKksrCnlVAVcJm5WQqnDDhUTzhY56AAAQAElEQVRJVlFebajWaqsFYe90uupw2u+bqTxLaN2Y8dXT2H9EYniKnXs6pp7d3X302WcDcaCdrQNt8yVrB+wRvw+JPjk51an3AxsRt3efU+IROvoYNRUKiZSkUspXqSQJcmTMlTpjoNtuacnJ+gpkfXVVr735piqNhnYg6EL/9uw87a9D/GcZK3NqNbqa6bbYyDXUYZw06qka1UztRlUzbIw69EG7VlWrXlXTx1qeqEpdU9SylHAOka+AHDJfUWqZUiUKfDWwwiDZE4TSiAOliDsH6Wk4SApm8jESCVgoZUSamUyKSCQN+/Q9X3Y21u7p3q0vtHb/tgaDY1UrqRjUOj0ZaMxXkhByFWVJvyvC/RSf3OijKHEi2fAXrJVD1rrhcKij4yP5F7kabX/19dd09ZVrWrmwqna3rSRNIaaS53eZ/hbzDe/+wb7WHz/Wg3v36fehfENjogGOWJ9ecNkL4p6PemEOIjGLQrAI1JdjzPt3xHvY3YlupaQp8H6v+1l5ry9h3HndRtOiy8ObV1CPf4n33HhjTagZ3e/0+NrMLvE8JtKoVjQfmJIQxC3fUOjLF3K9tGQym0B/0GWUduD8Hbm9q2mqN3oKgn9/v6QFJrZjTVLhMwaYTIGTjWAMYAZnAIlJGJwU00tdlDXkPMPz5WO8EpUszCNe8CNO6Ar8kvFvWn+pYAKmQKwxc+xMT73UZaw7Z0DO+aKIRIeShd9IMdovXDGJk0mdEuFSCJi4ht9BzMveXsymhRBTuvEJmxmyHQS4CfIUupjMHBN7mOGPKZOHFy8LXirRM4mLT8/3AnhakGF1Q7Zk9I+A/4Lozt4eRGVbx6cnjAdx4jPCLoVigDpc98QtQn5KKrDCNXgx1/2lzGndLJ94F+Y7muf0td1uKs0CRKzPidy+Dg4PJrI0ubxsyss75eU14CV3Sp09SEaPE1U/gRUrdgKz8PQ8zyNhThNqd5ghBOCa6wNCSGToYwwWd0OSKMlSdIAAUD7NcKfIM9IAbkpcBrwery9Bp5CcyTKTy0oCskJQTho8R4d7+3KbDPunxAVsKfmPCSUBvwWZmSzqkSjQhgjKhoQwbkKb05T6A/B0ygULlEskA9QnwqVMJa48TB4lQQG5KUqkaVByFjYz/InSNCU9UfAwcHulgXgLSkNQRt0el1FnlubkB0l+RpYyCFOuGqf1NYhoFZtVPI8lShRUMAx8Y3UCIT8+OtXB/pGcPO5Cend2D/Af6eR4xCkvtigSiVKmTElINYYAHB+fQmCOkVPoGuTlV3/8R1q9fEk7h0eC52rlIuSwtqAvbtzUxpN1uY6PHz3Sxx99qB+9/ZbeeecdRd3ZgDCQxG5Se1tbuv/gNqfzTyQbqFoLIJWfXlabLbErkbCzIJsF68spuu/s7OkxBP3xoy3cHT1a39P65j440OPoHmr3YKjTYaJRWVNI26rU59Wdu8QG9JJmFi6p1V1SFbI6tlxHvUL+99P3Dk91OpIGEM0BZG/IRmWAHcbKFSoN9KiDipK8JoPAj7EPHoWQy0KmEBJlIKHPYec6gbxtPV7T+qMHevTwnm7f+lx37tzUY+K2Nrf15Mk2/k2tPXyM+0hPNja0scGmA5utrT3S+uMN8mxoZ3tHTvT7gx6bZj+xZfuUBOWM+TokusNXhy4bhXarpRobGrfxyAk+68n+/gFfPQbaZTNyyNcv8/HABiRlbFiWQtxrmltY0OLSgi5dXNVlTpJXFma10G5qplXTbKeu2XZd852mlue7Wlmc1WyrHtNmWC/a9Uo8ea9lpnolVTUpVYFkVxNFN7NCjgrjNgeZmcgCoTelFqK9MkvIE1RhTOdpphQbVpKMjYD7TRQRz4iUQDU1He9u6/b1T/XpB+/pIYS9GJ6oPziQSg4KGOhlIYaXKYRUPgcL1j5fp0tJ7hKJT7wvRATg9niyQfTLuDE97bE2sAlaYeMz0+2qwcYnQTeXlSSJEtpDMaEYc2KsPfr70eNHuvfggU5YA12eEOhrLibxbJpUFrXAT6tCQEdcQn47wfZypTfAI4CnOhIkJLTfEfCzsiiYgMnM5HE0Xd73Y+ZrSf+TIM8zaai4vG6c73WXMt8wYjyX6fVRM5IMiDTDtppc6GNkMjN5voBrZjIDAUgTlbCP20jf56Ks0eCAPolJDve7liX2K739pdh8C5vggXOcr8bMnunjOgEizmf5Gr8Rfx4E/w7cQTrfaPfr769vsICZyWyC57MZQ1YqGLxj4AGGpzvPZbPnQj9kwOsv5YsNc4hJW4Jn8s0MvaXgLtGmyT99aQKR9AfdBZN0FF9UkrffkO91BhZFM+ok0v6gGr5aOC4KZ9GIj/V60MxkFmhzkAXzqL82mJmMNvr61Ov3tbOzq00IwdHRES+xvoaDvkajoUo+JZfYqPSMDjTyH++o12tqNOtajP9996wWFxe0wgnd5UsX1e12ODE9hazvQ9ZcHi9E7OptS3hpZVlFKS9aQ1aJbLnHyugkxGeQggxikYIsz5XluZy8e9jLR6SpEhBCokA7grsJtkN+AgL+lJdjnmeUP4PLeyGQRb1JCEpCiPKSEJS6DOKdRCb4jw4gMpygjTi9FC+haiVVgY2CmZIEPXDNTNxy25q5rInsEBLypMogF1meIztTQlxIPH4CM5NfZrgOAm6V6OVhZgoBJMilXEC3KRJskXicBRn/BMgu4TpCSOQ2TyiTJEETJEpCIIepKIyT3YITx0K93kinsNDj46EOD3va3+/pYP9Uh/7XT8DxUV8nJ0O+OIwpx+uOjb6Zy8+VhEzFuETGQAcHR5C+PdVqVb0N+f75L36m+mxVB3ypGI4rml14RXmto+ufX9fNm3c1HI4jCb3BSfvS4qKuXb3K+IO8Zbn8Kmn7KaekRyBrtNSZX1R7bl7duQW1Z7tKqxXPJgSJhsT/DOcAQrT++Ikera3rCafqh5wa9/mSw5RH9wSihb5lJiU1hayuBJJd5+S71Z1RE0KbVCrEgbyiMtDflmkEOe+PpBJ/LJN52YosyeU/+jKWSdi50eqoDWmro2uFzVCapvIkX3MikR72sNUwYtA70an/jfXDfUj7ng62t7Sz+Vi72xvYfUenJ0caMu4KDjfGY9MIGw+GhXp8pTrly8YpCvkGuJRkJq5SOWO/2W5pbmley5Dq1YuXtXrhInN1UbMzXbUh7ZUs0QhS76fPKQXdNodHJ2xeDlXvdFVpNLW5u8doL1XyZeP0aE8pZTIIfJ42VM0a6rS6WoLA+y/3Li7Mao7T5BnI+ky3pVnc2U5Lq8vzEPc5XVie08XlWV1cmYXMN8lb0Uw7J18Ooc+QlarTTNVgE1bLy0jsK5WgPDVlsKuMsetuylhI3Z8mqmQpaUHVSqI6X4M8nJAekqCAzS1JJDYB0pANdg/77qp3uKfh8QGHF33KC1vU1O10FUKiMTamwYqXG9TXPWwjk98qCTuERYYcOkz8hEhP0KfZbKjeqCnNU42LoUajvgQFNITSBLmoYlzo4OiYrztPdP/hIx0cHmtMnGMqj0LnbldE6GeUn+Bc4lOvlz2Ppwl4vF5zu1hQcDcE+bu3KAqNqNtdCdk6f03qPR/z3f2TsnauwNQfdYmPSaKZUfPE/21P+7YMT9NNiI2QTOcvDwXiAhkM10ikW5/2rfeP28NtSdI33oj4xvS/y4mBaUH7fSBMQfAlbzPvnpcs9LXZXdY5/KCyv7bSFyS4Di+I/pqoiZqTMj4wCxYfxi25Dd8k3gw33m5rkn6QG4FP5bjfMenVp9FnHkOhqEJ8nOUxT/SHw/3fHV8pEZtliu1n5SoVvEYEmsxMPpm9ViPfFIoXEbj+nIIgt4dwzt2Gfwq8T29fCBysENj7WbmYl4fXjYMeXsR97n49PIchyeE6vwgl6V6T47ykkrb3TnuRtPuf1juEtPtJkZOK8Xj0tFTUl4I5BKpWq0UiVuFTeBWi5Fjgs/qFixc0OzujGqd2/vJ30tbvD6IMs4QXRaY0zVWt19WCTDRbTYh/A7jblMutQJJykFFPyst2iizLICE55VMlSVASgLvkSaYgLoAkBOpKFJLnEfOFZ3Hm+Yy89LcFU4SZAn6duS7Pye6YzcshXwzSJOjk6CCSBErI7YcEJUlKkSAnCCEQA8zcTZSQFs6QRJ2CLCTy8jLTFGb4Bc51UgE588/tJyencQN0yheJ4WhEGWQg36ZAXqw3CQquv0xmE+i5ywhNwLual/VY/qWr70QdIn5yMpKT9YMpWYekHzgg7Ue4Pch8ySlymuTKsopy76s8U8Eb75hxtMcJ7Q5fIwzyssgmzn8swH+eF7V0yBeVgVK1Fy5ra3+g33/wsX7z2/8oPz3e3trVzRu3IKfHakF6+pDY/umxBFkrS2hwlqgGCVy4sKrVK69qfuWSunNLjKWWLMkgY2OVbD7HnFTubW/r0cOHun//gdbX1yFERxphM1RUaYHpwUwpg0qHMqVZXSlk3bKqnJgP2UgOipEOTvZ1ALE7OoFQKaiwRKPSNByV1JkrrzYiskpdaV4RsSrNZEmqKqerHQh7h3Fer1VUhXgGw9ZFnxPsQzZCu9rn1Hd/b0c9J+S017/ejPiCM6TdPf/dEuLG4yH9KGAK9HHKpq/VmeHrxBW9/vY7+tmv/kg//fmvwC/17rvv6ic/eUdvvv2mLvjmeW5GabWuIq3JaGNIK5EYntIeH8OjYR+9MtUqqfqnRzplfPvvFfTYPFVbc1DcXOwLIJ4jPXxwR7duXo96p8jJ0qqypMoHjSpEuaYuG5yFuVk28fNanJ/V3EybjUFHc7Md1oS25uccLch9G7S0stzRhZWuLqzOaGXJ4+ta9l9wXmhoca6h2XZFzUaiWjWoCioVE8NMOeMhz4y6pQz/LF/4/viPfq5/+k/+sd564zXNU1+dU24flylrSAK8X+hsxsgQW+9A1rclTtdn25mWF1taXZnTzGxbaZrSVl8pTaazy2zixy3N40r5O2MMsR8xpoqidNHkMTXo8+5MV2meqDc4jv08KnoUGst8DDMAx+OxnKxvbu7o/oNHOjg40Yg5PgYlOb/uDtRvZuKOWb6a187i0UfnUt3rIDXKYNdgIcgF+WHdcMSYjO0o5JfJ3JngqdcFOCbR3/U5LW5mtH+iF15qIPwlId8k3c4lnvM+L8GeD8ZQrIwE7hh2uyAgRA2kabKeXqwL+Av6yeEaE/zGG3HfmP43m/ifljbBgvQ8DKNPEfAn5+DhadqZa4YA7mCyb4BMTy8jYOaygmQmv6JZfNB/GeQTi+qXYRYUKPtlmJnMnofLN5vEuf/bYWdZ3DXkJU8hoXOEyetOkOuuuEwWnwWDuCh40qiSOIfQ1xTiPyMuqMBf4Cv17ZeRZYJgic7DkECiZD4xAjUDJgcRIgBcD0DAjNzoEfMaSQ75hUdenunETPafD2c1kMNjyRn9k/BE56fxkkdH4PNayG6cciGLpnETlhLqTYIpSNR0Dq4rdcpPbBz+rRaUgfIel7PO/gAAEABJREFUr2eXQQb8ZzId7neIOCHVsEspE6ViAXdL5AWbxhbkCjIzELOcPcgJmYhKEjMh0aVkIv8ZTFzEIX2Sb+L3lw2Hg3J4jLwQpYwxPOKE5YjP+082trSxuaUDXtw9Pu8O4kn7iBfKOL7oY32MlSxJlQLDTv6SSyBnPoaavLBanFAuLi5rZeWCms02WiRUlctCppBUFLKK/ISu2W6r1mzJyU0G2Wl1uqrWa6RVlHseXp5JkiiEoJAkcr8jjf40xok0J2CleaNN7sSfRwwSx2fAXZPoy2leWZApKLqWKAQHdZjDNO0Dd91+ITGlWaIsyzQeDSKhLNiE9NnY1KtNDfuFQkhpZ0BkogS7VGpVNVot2pHLLCigZxISmQVJQebumU4UohpT/Ee8eTwhRZBU4gtBQ4hbj9PQEUTyBMLV6x0zbkcq2Ug4jLEZzJQgP0WfBJgFibBRt88EB7xARWka8KI+heAen/Q4CT/UIf1/CHnY3TmKP+pyfDzgoNrHG7YOFSWcJFdrbVUgqdVaHXLSVKVSUcF4OGYTsb2zLSd7lmdq8eXlKuTpDYjj7PysDo/2tfbgnrL0ouZXf6qdkenDLz7R5zc/l/8cthWm0WCkMSeWYq3J8sAp/r76J3sqeweydKyyPFUBUjaJea0l1yNPKxpzyny8s6dtTirXbt3WrRs3tAZZ9x8LGXAq7f2RZ7mqtZrqjM8abp5lYqp5VSAgN9B/CSSr1O7eiZ5s7Wnt8bru3runR08eamv3SfwRkx6n87t7Bwr0cbczCxld0OzMnFqcplcqVWzt9ipIN/yFKlkK6ayqU0/VqEhZMpDGJ6CnYnSihLa26hUI6pwurV7Q69de0RuvvKpXrl7TJU7ElxZXtLx8QcsXLmkVAn7llWt69a23IOm/1k9+/mu99ZOfa/nSK5pZXOY0f5YxUmpnZ1/+ReHevfu6ee+B1jaOldWuaemVn2D7q/TpSP3Tvkr/OsTJr28Q9nY3dHSwoUFvU+NxTyc9SOVhrmbrFb1y7WfqNOtqYfdaFpRXcuxYp2SpsY+5kLAWZMqwcY2N+Axf2JaWF7SwOKc2p+vNZl115nWjUWfM1NRs1jTbbWuOzddcp07bmxD1rlb95H11XpdX53RpuavVpZl4Er/KafzK8oyWFjtamGuqA5Fvt3LN4X/ttYv6h3/2K/2DP/kZm5W3dPXqJa3wtW9hpqvZmQ66VpXmTVloM0/p3+MTJcWpZht9XVkKurpc0aWVNjbu0odV5bVElkhMD/llPBw48S55ept9zA+HbKQU5H6ilaaZasyLai2P47Uw+jgM2PCc0td9jbH3cDjQ/uGRHkDUP79+SzvbR+qdlhoOTQXvhhJ5pQxx5VP4ODUUMo+Wx6Mfrr8vxrwLCqJKykxAsefuSawX5RWlgJAsy2RJcAkqKDxizpXM4ZIYi1DM53kNuXGiWPmc1G8LeHZ7mgmfOSRfm4NMZl4T7Si9VoB4bmonTsAA7vnbZWIGTfFcGvLMTBaATUAlmsg0slKrxwcpkCfgDyHEdrKwyMghBWZjohEvyLh5irrFhGgCipJjEi5wpjhfh6Ik01evSa5Jq0qZ2R+M5+tAG3OUROPSEn0tPA/Zvsdt9nJ6u81eohp7ibwvm9Vlfx1eVtYPkf+8Ls/kmdmzgfEsWsQyTkv5LtJH9ZgJG/3kF6klsyIO6CRlgIvrfCef95P0wtuIdeC86P5yUllGfWJWxBs6xNskMx568UUpEijgjXghSH4a7/5ncKkOlxEXPmxQKiFDQp2ACW3in4sn9q/lRjZNjxp+WX4I1E39itBf30Vfi6VoOOAlfXCozY1NbW5ty/+XzwNeLse85Pq9PqR9pILToQI7mWuD4mPCw+FQI07k/JP8AHdcSHUIzCKEfRYikdUa8v+4ZKRMY3MkGsAa+xzdlcaUToIKBDrMx1tyZvsQZA4zmQGvExhlwtN4yYw04hQvDIrrfSqTzOyFINITRarMTC7PMQ2bmSSTmSk4ICUZ5KuEHB8d7GvQ73HSuKejwy3leSnTGPsMIUwj3AKC0tDiwqKcIJoFhZACd2kT8kzuJjLkBguKdZvXJ/GUmUlyKF4FL9YqRLM7M6OV5UVdg5j4X/bI0qA0mLIkKInZS4nR5N6AjRLkJ25P5FmgzjOZ/rVgSL85oR0Mhsw9sRZQFLaS8kL3DVTKJqpSrUYS4u1oNltqNJuR+IYkqA/ZPzo6hHCcCPHqQMJeffWafvz2G/rluz+CeC2qHPd1f21N99e3tHD1dS1DRHuQxd1dyg1L9SAL9XpDWcggVAOlSaLVlSXNz3Ug70cqOAU9PdqQhrvS+EBjoPJE5ain3vGRdhirD2/f18PbD7Sx9kS7m7s63udk87gHMR3TF6UCY6pKHc1mh686HTUZmzXCZka7S6xVaMTmZcSJ6YBNw97BAaR9T3t8Jeh5P0PQnzzZ0J27N3Xz1hfa3tlkHoyQU9fS0qIuX7oELurqlUt65ZUrurC6TN/PaGG2G9uxujCra5cv6Mdvvqqfv/Omfv6TN/TWG1f02rVLunRhSQv0abtRV5amzKORjo9OdHBwBGjHoFCPrxn9MtXxUNo+6rGZ2NUHH32sjz76SJ98/LFu3vxCD+7f12efXtcX1+/owb0n2tw8YIMx1uLiZU7b39HCxSVhCGQe6ZgvKbVGS53ZOTbHufqMgyHzuMQeKk1JCGrT15cuXaDcqjqQbvmkHp8qyyDpEPq9/S1k7ejoeF8HbO59nThinYi/8AopHSMvSRNVKrmqjKFGo8HGpSHv6xqkvlavqtlsqNNuy0/mZxg7TrD9T0suzs9oCZutLHY1z6n3/GxL8/MdLS/NanVlHvvOY/cZXbw4r1/+4h39/Bc/1jJkv2AjVIz6arJZXuFr39xMW8uLM9h+CVsv6erFri4v1fUaJ/tvX1nSG5S/sjyvJWQ32QDkVSlNfbwoXoYtJJMUZGYRPAj7XClVuo94n18pfZexYanGttZVrWXKK0EhFBpzeu1fLI+PT9lMHbBxfcKGaoP+6UezGvY2C0gzML1dumMSDszxEMhzLkvBOuzwXFNEpZ4GJmX9iZry8klIlDDH3C+ZCgqUIKbzMKMCbj29XNg0cN4/jfsGl+wuKglBSQgxoxkx3Ew8+SbB9RfvEaGDZ6BI9Lnr4T8YsT6TOy7LeAQC3v4koJNHEOe311kKm7DWlmyEyqiXp3wXTAVN3ReVKYl04PzQ9zdV+0PX9RLysPBL5P77rOcs8KUePQv68CnIVSoweZk2RJSGmRnUjF35wHZ4diONHERHD6W+7420uBh6eWOCmlh7QBFBKnV4mmQW5KqIy+NxnrtdpxfFP5fpmwI0pZSxZpS8hAsxTwkZkLzdvrj5qYC3+xm+SeDXpxlJU+BFHPXiKc/jbJGwqAFPI/Hp7YEpnkZ+L89T83vpaOCAL5GT9n3IwsaTba0/2eIEaE+HB8c6PDzmxPNEfchd7CuUHvMSH0G4hpCcAe6YhW5I3NiFh1QNiNHM3KICb8IyQNSFfE6RxmWikFVj+iyk1n+2dnFpWTkvO7kuwNDGb7MgEdb0Oh+O8aQ/TcOkMsYTETGfpyHJ8zmIJllTkCKPNjNci/F4FRd0PCGYIpJAXJATqtzJbBqwU48X8UCP1+8oSQcqyx6kD0B+RhC/AzY+I17UvtExm+hhliiEILMgRfnIfRqexHn8M4jL9TJ1Ox0tLy+p5HT97t1bbKY2Veezf6tZVwPyU69VIAkVVfJMSRIQYUAy2mBeh8OMCEkWFEKiNM1U4VS4DoFqQuBarTaEts2paBfyPaNOB5d625yYNlstOXlP2LRkeR7zLS8v65VXX5H/MukSxPXS5Uu6du1KPDkdnhzoZH8n/ujQEPJ24eqr6i5f0uhkT0d7m6pV62q25zRiLPSxUwLhaUPe3njzDf3JH/+x8iyBsPd0fLCp3tGmBkdbGpxsa9TbVf9oWwebT7TFRuDJ/YfaYZxGkn7Y4+R4GIn6cFRqVPhYSGVJrpBUFLIKY6yhrFJRknlcIsM+kqlCXIvxOjc3rzrksl5vqIZd3EZ+kNGHuB8d7inha9qVKxf1ox+/qV/98mf60z/7I/361z/XL3/xU/34R29yKr4MSZ5Ru1FVJTVVE6lCmbQcaXhyqOO9Le1tPdLm+n3du/2Fbn9xnS8C1yHZd7S3TRv5olVlHiwxH1574y39mBP0a6+/xQn6ivYg61u7+3qyuantrS3dvX1LH73/e/3VX/65fveb3+jh/TXtsGE58S8j/VL1ekerq1fVXFmVpQV239HR0bGyak1FyECqfiGd+NxVEAZSYbnypKLUF9biRBofgx5h0ykbibHPdb5oDFgHRvSrz/1j4idkvacemzj/j9gGnCb3+OpydMzawZco/1p32uvFTV4sywbJSb2TohCCUkhknmaq0g/1el3dTkvzczNamJ+Jm5+lhRktL87KSfsyJ/crkPfLF5cJzyiEkfZ2nrBpuaPjoz35l7E682CuVdfqQluXVjpaXqjo6sWW3ry2oDcuz+vKYkersx3N1BvK6afECkZBIWkKMTYSJSGV62cWJJkmi4vi5fGOBN0zxpP3W52NV61WVTXPlAVjYznSGFsd03fb2wdaX9/T3buPtbd3rJK10JKgEls7ZGWUGx9GXYCnzEwBWZPKWXhVUraI70p8+rorliXRNQ/ISNNUGfPXZMSiG09fy0vSSpHLo4mbOJN6Ylbivs/tchAtr9vLmxnizL3eAvm8Kgta4FXF2OnD8zim4XMueb8m5VymidfzWazRJhFnz2CBfgXo418dJpYo4yl6CQEoItzanjLBWdGnjks8j6cJ/8l4XLu/fWUYVX/7SvyXokEZ+9QfblZjaCdMpERiQBNQHLImBQKpGU/FQa0/6DJKT2DUY+b+hMkrFXHyMnE8ilzT22RKPG+p5+o3iRT9gZfJJ7AhyesfQzhZDQmJeFPGgpqGIJZVCevEBHzf9XYbOzw/63L8KQ13LUZOFgPn6DRdjpJ4o7YkJApumwhxmcyeQTI9d2GbsuTxXOQ3B6hKEcgqI2glL5EBb/HdnUP5n497/HhLTzgd3ds71NHhSXzhHx2dcsI8lNuqHJeTjQ51J0k2IfQu1FIZL/4MYlZvdqW0qoL0gvgyzQnW1eh0Nb+wxKfzZbW7M6pAJIx+ltG2EGRPkdCQEGFym6En+Vxnw3WQKBlpZ3B/BDKia5KCaeI3nGcgICPNLCiEBH/ADYokghdcnqbKpoCwu8hKlkDKKqpkY92784mgPUqSApI4iv14dHKqW7fvyAlLSer09hej1/MMiajwDIk8vRTtkI82U0xDt4T6uxDqajXX/u6O/uo//rn+/N//W21tPIIQnOjkcF+D3qly9G1BOBuNmjxvhr5pmiEmPZONHS0QTlSt1NSAqHfaHQh6V35636EfumBufk4LCwv0z0J0lyDnKxcv6PLVq3r1tVf1+htvaPnCaiS1NUjK4gjm5p8AABAASURBVOKi6rUaG7tDTqC3FckZ5DPLc71B3ourq3p455Y+/+Q3kPhtdVtdra5C9l97WzNs2hZXFvXmW2/ptVdf0xAC/+TxE/J+puufvK8vPn5fNz79QA8guIfbT9RjI3AMYT96sqlTTr9HfBkaDErBi9hISaenI8YhhIbNQEgrSvO6EjaNllb5DpKqtEwB8t6dndPs/ILm5uZ09cpVvfb6a/rRj36kX/ziF/rlr36pX//61/qzP/tT/dEf/4q4n+mnP/2J3nzjVfKuanamSX+PIYg72thc0737N3Tj1qf6/IuPdOOLT/TwwW3tbj/mxP+RTg62Ffx0WiMlxUDJeKjAKXSnXtGCnyBzEtyhv1r1mmY7bXXaLfqiq0Xsv7C4AHGdk5PAOfRcWVnWJfrhysUVXcRmK5DYxdkucjrqthv015xmCLfbTWVZqiH1MHFV8DUiwM663a4uXLyiPvP2xp2HunkPHY/6SmttNWeXVGnOMIaqGpJ/d/OBRgfr2t98rMFxX3loajzMGZ1Nzc1e0fLSNbWac/L1wjem/rsVg8FABV+h4poaAptY+gISP4TA+4/XOUZsaod0Vr8/0MlpT8eR1B/r5KRPvw2RN1RcWyDPWRZUY8y3G3XqqqrdqmturoVtZhhvqTYer+nD3/9Wn37ygXYYG3liajWq5K1pmZP5Vy/M6fJCQ5eWmlqZq2m+k8dfaE05+TaIWZDimjwhbgRU+sRTYI4kScI8CTIzfyXQrjK6lFAKQU/zCmOrosB6ljDP8mpFeSVXmiYis0a+uTkd6Jh1c3P7UHcfbOr6zYesCWPkMA5lii80rxx9POgwM5k9QwhkM3Ghm+sXQfBFN3orIhZ4Kj4lyDkD7cLD7UX9gGXyuqMCOTxhUoexnivWMwl7/peFIS7hkVipBFkJYe4o1sVP3lfI90jySdEjRVcvvDwHomK7XpjhuUjP7ZhEui9Bdsp66vagVwkVAB0mWaLcqBv2KCOSs5Rnjst5DhT38LMcf9s+12aKv11dfFT97WrwX1jtzq0cBe0qfdKAkiEsYEz8wGqRJIGXk2RGLiafDwV9z6ukXARCpq7PkpJZWDBTHB5v1EtUzB3wByaZ54uzndgf7vaaXarxehAv9DK6Lt8XrYQRlzG7QyJZTCmjWq4jEfqDrzM7TORYlB1tQAVuA5KpxkS3TLL8tTwNqROUch2MT7Wl9jlVf7KxBRl5oPsPHujxxhNtbW9rZ29PRye9+FIt0HhiEVOSphC1gXq9AZZKQNCoNI0tUcHLrwi4jKmScBmCChrlKHG9XgljE28gYHgjv7n/HIzygbEQQpDD0yMSypokZMncHzSR61ExQaW+/jKZgstMgrwdgbZkeR5fwBkv5yzPleXTcKY8T5UkgkwYp4b7nJzdJy6BANexSwnpyWL+jJe66zHVKVCH6xuSRCFxGQ78xHuaw2ifGRoBnV1EoaHUbra0AHFbgFAfH+3rs08+0s0bn8v9Tx49hOR+yskrZJE+8v8IZsgu0G2ccZLeoGzbT8w5yW5B/muNhuqNpmqgDiFytNotCN8MmNXM3KycxLfI34QAtjsNVWu5xuWYLwuP9MUXNxgTm8Jg8rb4X8yIbcsqSmpNlVmN8nOa47R0H1L7+PannIbf08nhrupszt56+139/Nf/QG//7Keam52Xn1D2IZhPnjzR3t6ujjiZ3Xqyp4f313X/1gPtPtnlZH1PIzaMvf1DFZx6Z9gxDakSECyT4VarTdXrLdUbLdUabYCf0/OGt31mVvPLq7pw5Zquvfam3nz7R3rnpz/VlVevxQ2It3lpaQkbz6tD/iHk8ujokE3IBnPgju7cvRGx7j/Xvr2uo2P0GZ1igpK+r2hpeV6vv35NP+YE/u23Xtdbb76m11+7Kv8RpmtXL+ralUu6ypeIyxdXdWl1OdqmVkmVWKHRsKcj+vTgYE+H+7R1f1tHu5uQ512FwZHaValTDWrXUrXoh1Y9V7NeVbdd10ynib51dbpVtbs1NiJtwg2N+kc64YvGPpuHYzYOg/6p6s2G4letlYuanVvETh1Vai38S+rMzKvC5qbChvRg94nu3PxE2/Sd2Gg4eWY2a9hnM7/zWOOir97gVMcnx6wHp/LN6ebWJva5q0+vs9n6/HOtPVqT/16D/37D4fEhhLwvJ/V9SHyPE/cehP2Uza2Tdz+Z9y94Pfr16PgEuSfMrR526bOJwx0P4MFDSWOhHq+DMWmnUjlUAzvMznTYXM5odWVeK8tdxlQN8p6omhdKw4ixMY5rQCnDDcBdEXKUkgoghSTQnyntK+VfhwZD6mGDUzCXKKQkSSJS5q8jCQnyiQtBnj7m68GQrxBDNiSHfK18/HhTN27e19r6rgajoMIyFUrISv28T2VjOUp3iRWXTWGmgFwzk5npZa9Ygjp8/UAMMkrsJhW0Z4ieYzZxJZlKVBfuy8p/lr/E63AbnuGsXlfboWkFvOdLrxdXX7m+Xomop+cni/vd+3Io6begNAnRpgFbo6Iml+suYghF+TGVgN9EuPM3BG/beUzN9vXVT3R/lu7hKZ7Ffh9flELzn+rzkkJ8WH33IlQUG/tl97tL+AFzuhIvEvd18S/K+4fFReMj4ssuUfIOKdzDzHKNDMO5sX3Y+mQnmkEuYsVlOvPou1xfrs/r8qlR6vmUGEa0x7pcs0nAmFXMMSUo4lHExurt7Clc978I+pbLdXE4qXGMOHUZ+WJCOZZTJBex3YkbAz2ijuhdku7A+Q63ked5eFmv96lLssuOmPqfW9CIRMp3u5Hq2b8MCpOC9njO3ZM4Wkv+0g0cW634sjrl5bkPYXnC5/r7aw91b21N99ceaWtnN5LzkrwuitITHzr7y3bEC6E0TpEcSaaSl1xpQQXQJOdTPUr5aKBy4s1MZkaMyc4/Pc7LRneSoqk/unRQTI+FVHoWvDrnTrz+dHidE3g2z29mioSTzk7SRMGRpNGNYV7MZgmFDOJQ8tIrIOyQgmZTW/5jCk8eqQLxqqWFUgh/QpsNWaXITyU+v/ydTyUKAfkh4J3U6fWSTTLCAu5GEEX4BFKzz2lyq9HR0uKqZrtzEDKIFid6Oztb8W+Yl5xsJsyR9cfr+v3v3tdvfvM7/RX46JPPIFCf6+bt2/Tdmh6Rvo6+O3v72js40MHh4VPsQvTXHj/WdcjWe7//Pe51CNe29iCQj9gQ3L13W/fu3WGD8kij8UgtSG0DMlypN9XkpL4GEc/Z4JgZNsi1Rx23kLW1/lDxlxbzFMLXE9ZTCyK/sLyoi1evqjM/KyVBfU5iHUY7ctpWg3inWU1SplFvrP2tPU6tdzSC8CUhKGNs5U4wK3XV2Hi0uzOa48R+aXlFSysrWsadnZ9XC93qpBv94uMwYSOlNINAFTrghPfR+rru3r3LV5Fbun//vtafrGtnZ4eT0FLVSkWzMzO6evWyXnvtFb0GuX/l2hVdvrSKfE7A0b0OYUyzRBnyC9YPJ6F7+/tsbncg+9tsdLe0uQXc7lvbOto/0CG2Pjk60LB3olNOtP1Hbvb4euL9ufbwvj7/7GN9+tF7+uKT3+s+xHnj/k1trN3Wk4d39Hjtvh7THxtPHmsbkry5ua7Njcec9jsesaF6QDtu6daNz3Tj+oe6d+szytymzF3dvXNTuzvbEPOcttWUJnn8UaKHDyn36LH26etB/0QjNgkHbBh2dzdow6a8jvX1B7qFrDt8Tbh167r2DnZVazbUaLXUYizMYOuFZTY8fHGZwz/Z8LXkfenk8JBN2DZ23drewb57chvtQ2oPj451AoHvO9Hl2LdkhMR5U0p+KCAuhpT8XSCTsjxTq9WUf3VY9g0Wdc2zke20G6rVU9VqCe0rFTSUbzYMku8nulBjJLMOkeKpJULNTGZBAsaYMuam5x1C1AfoMxiOGOuuBflID5YoZexkjHN3A+VY9qSxqRiVjM1CveOBNtlg3uMLxu27j7R/1BMfgtAm0VhBhZcxQxdx0UgV8hBRkj+AkcfMZGaSzkNxXMa40uN1drkE0s5CE6eU2wy1xZQiseBAYSxvk7dvjOJjtCgQ42tTSSEHhfCZnv2TzDyEK8mkCayUyycJlzYQDqyBEcj1NMXrrESpuHa6fSeIifFxlkNTN0aePUpkUVSe6H5xxTDu5D4rFe1x5p8kTEvSflPCGhMwhIVSUTf0FTnE5UULd2Xn/in6nz319CrxRRgSHF8KU5AY0uLzyw8KxAxn7sSAKt09Hx/9lD3LFoPP+dEgtoE80zumezwRLu/LIPqbbkrqKZD11P9Nhb4mLZiZzL4Z9IwibGKs8xV+2f819fyg0WaGzmcio9/DU4i0qf+Zq7+G62nb7ZldvBqPjy6T1yetmaGTZJISFpKEz3VEycwwq0WXh0pDDtB3uJ7mfZrfa2V6QJC9+GTylkxmgfJsQZJXI1+GHHS+AqGADHdRR44gET+Bh58DaV93uwaSSzYVFHJ43BidCmxhml6lYp0xoqDd5DqbJPimmV7sThvuLnVpCurzsl6Pu0+Bx21R0BElenh+suqbLlR9aq+SACKoxb4CrBrzTfOcl+llHNM4L+3hksoL2tof9HmRH0L2nsjJzdqjdV7Wh8iTLAQWQikpRzJI4+nJiU75FBySXAYCLzYlmZwsibziMgsyw+M3Hveaxad0dtxjMY/HkQm/gIVEMqMPJHfx4pjiP08H8khx4Xo8PrlrxtMkHMXLbXUOhcr4L6bx8D7wzdtozAkbp1ED/4zfG8r//KH/acNeb6RBL/BJva4mJ8qHmxs6XL+nuVohjYfUQxrtLenHAjhhcZsiOt7muuKLceilYHLdAmWeIVEIKS/ZEtK0J/9lzcWFVb3zzi/0xps/giS35WToEOK3BXE7gfz5Kfosp+N5lqnPKd/Dh2v64uYtffDxJ/rt7z/Qex99rPfBb3//HuEJfvO73+o9wh9+9KE+/exT3bhxQ/fv3dMJfTkc9vXo0QP6fw9dSs3MtjmN5QRzvot/RkpSnfD5/4QvKyPslNDWWpByxkMWErkeiVKVReAUva1A/lNOaXvDPfQ7VLBSF15/VTVOSEtsUFK2SExlQv5mEyLYVavdpmxV1awqI0MOSa9i8xrpvlFoQ9Sbna6qhLNKrhIbjum3Abr32HSenp7o8PCIcdmLG1FZUKVaU6tLGyB7S8vLkO8lXeH0+43XXtPbb72ln/zkJ7p27aourF7QbHcGMp6hq+nw4BCSvKW93T3tA9+s7e3saW9nXw8ePNbt2w/0xa17unnnoT6/80Dvf/a5/ur3H+q3732oDz78VB9/9Clk/HN9wUbm7u1bWod4Hx7saDjoKaHdeZbS1lzNZl3tZk31SqqZdk3LCzPyH4FZXpyV/7jM6sqqrly5zAbiVV30v68OcV1eWtCK/6gMWF6aV7fTUKOaqeWn8hDZRl4qK3sK4x49Mla31UTmgjq4VcZLpZKpQl4nvY1aRrvb1DWv5QsrES57pllVJZGsGNF4AVoAAAAQAElEQVR/PfmXnJNeX0cQ7iNOzE/YTPVGI41YwxJk5tWqqjVs3Wyp253V7NyC5uYXNIPbYePZas9AsJvyfu0zXo8g7ztsaLax5w6b1EO+qJxCnIfDQgV9n6UVpVlFWV6dIKsp8zDrTJIHMbxEA1VqxJgbSnwRKlmX4qkuOnGTZhBnxhiTb1ySsyg0HBW0ZcTXgj6n+wO+FA41HJJBiZKQKkFwcDckykJObCqDpBs6leOg4aDQwd4x4+Ag/mLprZsP2fjtsREp2YhKg8JUyBibJvk4N6PNpnhRjfuMdAeZZBZklpDsbsC1CFSVA7VjmAc3cpGnSRb5uk2kqECBuZAkgSqpRKUK7OFtHisIleRyHGQmDTkuxIIMCJiZzL4OlLIJgoRNyojMcIFLo3pS8FF9KYt+YTOjfiFX04u6YtjjgEUbCY1LgIuSJfDsJQ/3uytFmWT4khvjPbWUmUPxQrTQBv+zuIKYMQPD7YIT61PMiExcM9Nz/zwMiHyatzREOnD8Lnk4cL50m2JR01NX+B0e7+7zMJl9GV62JN7dL6edhbGvvQgWKHeWB7n68mUTU8b2fDntJcPhJfP/ffZvsYB3SgT5CiZDcTZa6TM6VfLJxrxR4EWS4DEzcn7/u6ToFHgng52n/9JNgVvwsh+zGhXocjZNPRu6mAL1h6cjwKXoD77OSyk1mcY+aV2HyYJQyhc9f5GmaZChg/4aLmqh9WcTBfnTPsErM5PXa+ahv15EPajH6/fFPIIqoxvjDRLX48Rwh9O8bV5EIyVZqpQXc5okcvMUvMid5IU0IS1D/1QhgCRTsIC0yT31s5ZOInh6XKCTHWZGWVNIeNkQZzYJJ0kiR/C4cxB+h8cHSyZ1WRAeeXu8bfqaqyRDSYaCsTeEbAw5PfZfnOsPh7TxDE7YHZy49Tl963Nk5j/+42+8Sl5RNc+0s73BS3uXT/F1jUcDePuATi0ijLEth6jIXJEyts+MAHC9E05oE+yWRpu6XScw2nF0fKqHD9flf7sZLqoLFy7rnZ+8q7d//I6ucvI7u7KgMg86OD2EPAw02+zqytIFvXblmvxPBs7NzCpPUxW06fTkWNvb2xDYU9dGtTrksNPWLKfFDT8xbTS0sryihbl5BV7BndasVlcv69q1V1SvVTTg9PXoZEd7BxDX/W2dQtbGrB2FmEOWSiBJczUaLS0srWpucQVyPKcqZDrPjFPlYz1+eI9TyEfolKjdaunylStavXhBswsLakDuskpVaZ4r44S7UqtHouckb3ZhSbO0awa57bllVWhnUmvI/5MfJ+0NyP0M7Vjg9H4OWYuLS7oAob3GSf61V1/RJcjnTLulBu2oYGffYIzY6Bzv73B6/0RbfCnZ4rR6c2NdT9Yfy/8Cy29+81v9h//wF/rtb97X++9/rN/+9n3wgX733kf6+OPr+vwL/3GZNfrmie493NDjzQMdDEqlrTnNXXxNeWdRWXtOCyuXdOHyFV28dFmXLl3EXdXFC8u6uLqsy5cu6NVXrujdd3+sn/7sXf30p+/Svz/RO+/8WG+99Ta2px8vXaLcOVy8pGX6aYUNh5P4LgTYfz+gzZeJKpubWppB+BM16onq9QDcNTUaQc2GRXRaiTrtFNKeqduqqNOpqd2ta6Zb0+xMRbOzFXVnq5qbb2lxfkbL87N6hY1N/BOUr76q17HpK2xsrqDbxdWLmpuZV73akPf/cGQ6OR3p6KivQ06Z9w8gtE7CD481gNj7GiuuLM/VaLfZmHUh8vPUtYgOMxD9ulIn4ozbMpiMuT/ZjJXyE2JHwbjzuesbNN8wjpi/PhYdcTwyggvmt6N0l7k0Zpz6Oj/gRHwQ5/JIfTadQzacI+JwRGUKSU79VSVRh0wWEpUWNGad8Hq87IB+9t+b2N090vrjLX3yyRe6c3eNuXGq0/5Y7DNUKCDP54aD5cD07CrEK4YIdJNfeIO3lXrMTOHMFVdZlCqoe2o3op67S0IOnHhTXGlqSpBHreg9PlfehDh0M3kZ92MWfb8LCXEhpzEuEX+gyYF6zUxOmKdyzWzq/U6umwXpUcfzBaZx7p6P/4ofXbztXmtsqYc5YRf6Oe+I8ssy2mZcjNnIlWd1TUp8Rd5ZhNfrOAtGx8NTxIiXeDwtR7VRpzP3xSI89zTlvN/jPAy8nR58SVDyaQn3n8fThO/owcTfMeffZ3spC0w7xYmyQzKZAQHcxMHk89Ow6eDX971sUnBa5yTkkTZZQEgY++rxdNR6DhMqSOY3GeKUKj2o567yudB3CsRqznKWSCzxuw2eXxRNFoIwwVkOz0XGs9vnhuMs+FXnyzFPixspZyCO+yyM43dMMuo0yYD88lwO959hmnQW/EMcl+yIMlxurNc9Pv2AJRqTYZ8TSz+1xKssz5RVclWrufIcUsgpzhDC6jKMl1wwXnwhV8Bv2NGleZrcoHhM/DP5U3bmuqf0gDzCEWQWyGQymwCPogzkmBlBTw+4JgkQVyrIX7LPgTSPj3nwu+tcumDced9PXv4jSMFII97eIz7TF+VkfOKN49TLx3GK/AxilIJ6vaEnGxt68uieqrwU/KQpD1IWJPZ7SoKEqhFn1QoVJ5DJzMiTRNdsEvZxWEhy3U4gxju7+7p5+45u3bkr/0+K6s2G3uBE+N1f/Ew/+smP9dobr2sVEudzdswGYzwYaK7T1k/efkv//J/8N/oX/8d/rv/TP/8/6P/yL/6F/tE//K/085/9TG+98aYuc1q7tLQoP6318M/efVcXVlcjXn3lquqNig4P9yH5x0JDNetNZRAomiQnvjnE2pJcJRjR32VSUVqpS7iVRluzC4u6cGFF1y5BUlfmtTjbUW7SmJPlMZuICmNoCeL5i1/+Qr/41S/1s1/8XK+/+br8l0GvvfIKxH9FC5Dv2flFdecWIHYLml9a0dLKBc2zIZiNp7az6sx2GYfVaMNoOzrW/9ygn4Sv3b+ne3fvgtv6+MMP9MX1T+U/4nPv7m3d/OJzffrJx/r4ow/0IWmffvKRTo6POWnt6cmTLW1t7mkPUtY/LSBBdWV5A+LbQY9lLUPEl1euaHn1ihaWLmpmYVWt2SVdvPq63v3FH+m1t9/RImT2Mhue119/Ta++elUrq0vyP805N9dGDrZKpCFfA3Z3d7QXf4b/UP6XVvzUuc8Jdg+cnJxGnU748nHiP+d9dKRDTqMPHIyL7c0tba5vRmyvo/OTTW35xoNNiP9Iy9b2EzZqG2CdzeW6dnfWtePYXtf21mNtslHZ2dnha8qBjg4PVZYD5XmhPCsUxOaz6HuHuaIKbMzhgkqsVK2SaabTgdDPaYWT/suQ96uXr+oSG4qLFy6xMcF/6aouXryixcVltdiQBeayz60xi8kAsnzs7QGnp335vKpyMt/pzGh2bg7Mq8PpfK1eV2CeibJlaWyKx/RPnw3BiY7Z0Pb5AjaEIY84GR8VphKtS0txU8kyKWF8Eh5TfqSEM/gAvczk4zbLK6pU66qxWa2z0aw5mM8+r5Mko3yCHEY7ZV1nJ/infFXaPzjR4/Vt3b3/iHl5X1s7BxD1QqMyaAx83Sg1vZ75hLRJrOE8g/sk4x9PMx6aXBR1QunFjFSHYrpJ3IqXe6aQkiRRyqITvBDzYMxOf8QC5vPCYbRFMsnhjr7rhTL0+/O5iaMet7oT9ATdAjJj3S4/ZiYiuuce9KMc56Je6H1BUT2Vq3PX+YzoxO2JHhvBg9ujJiDd19YxGyFf+0sPgzLKfi7nJP/Z01O+YgLSSvA3d3ttjr+mGr2Rf4BoZssfUPrvi77QAj5x4yAtpIK+98HrA3ea2fvMJ19KhHeAh180UEn+nneUSFl3vQbAQuc6RcSJIxmLS/BFQJLnNE8UCuvZNYkXJxYT6FsuXye+LKEkElOwkHvhKFEl9XqlZobjJabQpC697GUUoJ1Ik6NkmXOR7p+CsOE3TS5zv03855+o5Cnno34Qv5lFuWa42N6AeAFmaUVmKS/IE07Zt/gsPogvhjzPIXV1ddpN5RXjJbrHqdohL/0AwakoJLlSXnwhJEIAogzHFIIpCQE3yPATG+PNgkR95RnMy5HP4xymIDPT9J9iOCEMyGdmMpdhhC2VBYf7KTeVFdMJm+edQjIzHh4fFEKmBFiSyslCmuXKOP3N8orSNI/5xrwEE9JlQSmntr2DbT1+cEtHuxucaJ+qxWluo5KpmqeQ20RZmihNHKmSNFUKCUmIo2L5S3kAye5xAnnSO9URpNF/1rfebMqJ6/Lqiqr1GvmKmOa/CPxk44n6pz21W21d4aT6nXd/ol//8R/pxz9+W8uL8xCqVP3eEeRuW15Np92AOF/UK5w6v8YJqZPIt996U5cvX9bKygpEclYFbfK/6FGtV2j3mH48QddCbcjWyvJldVsLyq2iGjao07Z6raYqJCfndDdrdGSVpobKdDKSjvkacXjS1ykn+1YM2cwUqmdiI9FQm7ZUs0SVSkVO+vtsSqrVmhYhfn56PL8wrzanr0kSWJ+KeDJ7enoqxzG2OTk9YWM1AEPG5LH8y4H/76Zra4/04MED3b5zR19Axq9fv67PPvsM/w3dv/9AAzYJ7U6H09x56q4qzTIZ/7wfC17e7rpO82wELkC2lxcucHLc1szMoq5ceR3S/TabCTZIr75Nv7ylq6+8rguXXoG0X0bmoprYwswg4QP5yWiQ0PlI65DnNTZ0N258qhs3P9Pt2zc4mV2LxHrLf6zq4CDmr9framLreq0JoW+o1WqpxRio1xuq88UhYI/RcIQ9aHt/EMl9z0kr42CIrR0l6Zml6F1XA1lVZIox6ifTToxPfAMA9vb29fjxuu4/eKgbX9zV++99qs84Kb57+7Yerz3QGmP5i88/0RefozObnC+uf6LbX3ym+7duaHt9TTsbj7Sz+UgHu1vocaSCzXqWGGtBQ4sLc1paXNDCgmNe/jPnqyurbN4uatU3W/Pz6nS6arc68rYFSxirfR2xGTk6OqRPT7BbTz4eC/pHZkqSRCkDOWcOVpmLeVYhOtEIst7jVNtPtplCGhWZxmUqC7nSvK682pSPzwobyGqzo1qrqxputd6S/38RWaVGvqp8LKRZriTNYl2lpDEvx3FRxB+d6fWHOjzuaXNrV3furenzG3d0HRz3R/KNamE5Y9WANCHIkr9nJ+8shMXbJk8zdD8HmXysBI/XpJxQoIBwE5TZJC8enYeZxweiHKYQglLsFIwwAsaQddefaU1bDH0mkEyK0EteKHW+BMHYRupKEJmgT0rdCbJDzEck7zkR1vR6GiZtGvfS7vmy7ne4kJKaHMbWzBSITrCHEStg1G3wDPd7Lsm1NPllNnHd/3XwHFN8XZ7vFV9qwimmrl72OtOK9r1syRflP5OGxV6U+s1xbtFvzvG3leodDMy8ec+UMHs+/Czlb95nZjIDsq9U7hPN4Qnu+gvGXQ8b+Q2PsQAkLJK+EBD8m7tLRq4cktdtzDw7q33qngW/4piZ4CtgDAAAEABJREFUzCaQTN/5oroy5mdRi65kZnHxjjpIcmkO/YCXN9XtHt3Y5hLpJrMpwlM/CfF+ljcGWeH99nJn4TPHbCoD9yzu+zvGoi9eWDva2z+MLzEU48RrqF7/WEfHu5zS7ehgf58XbSkLKbbjBZgA/GY2qRrHkqCQJAoBGH7GmdHHATdJJuGAP5zFTfxBPh6n/qlrZorxlihQT8CdVHTuaeRxTKPwSyZ9CQk6ZVmmnBd3DjHI8xxiV5HH+YvQ00tJo9FQTtgnL8OxSj6rpsgsODnuHR9ob+uJHt69BVEPqiGjmmeqZplqWQ6Bz1UhLstzZTkg3qjXQpCPA5c74hO/oZspKElSVSCz7XYH4jirFm4F3YaDvnY5TfW/S/7g7j050a/MdLRwcVmvvHFN/qMWVy9d0EynrSF69SPhPRGdoxS7luMRp+cHOjk50gCm4ye7x5yw7u3sqn90yqZDytKG2s0ZSFVN5fiUDcKuytGJ0tJpeaE8DZxs50ohmGmlocTBiWXI2FxAYPrjgHzGxv6O/MdPDnc2dLS/pZOjPZ1CzsbDAX1GG7HLAH1O0HGEOxxLA75yHB0dk/dIPdeRzcfAcXqg3uGe/C/PHOxtaRtb72xt0pZDSF5fAwic/z7FGJZSh6zWqg2laYVT8UVdevUNrVx9VUsXr+oSZPvyK2/qCnGLnAgvr17SMmSyCjH2fmhw6joLUe+051SvdZTRpiyr02c1Vdio1ECVfsnonxQ7JHxdSdiYHHNyfe/zj3S4uabRyb72t9blf62lxGazcx1duLikS5cv6PKVS7rEqfQVvnJcvHBRszNd5VmqEoLYY9O2t3egrc1tbWxsgU2tsRm5f+e+bt+6ozu3buseXw021p9E+wwh78UIajsqNebE+eSop92tQ8ps68H9TT1+tAMJ39Haw+0Yvk/cg4db2tg80sHhkJN1KUu6muleUKM2i71HyH+gzz7+RJ9+6L8I+5Guf/yxrn/yiT7333f47GPdhMDf/Pzj+Auut29+ojt3PqPM59RxWxsbD7S7u66Dg02I+KFoFhuPuuZo4yKbMT+RX11eYpM4wyanrnq1oiZ91ahh3zRlvA50xPg4YDw69tnQ+LoyhW/c4NJKIe0pX3RSiHlC/5SWceiSSCFXklZJr8sJe4PNZL3RVc1Je72hrFZlrGbyeccU05Qt+SmxsQabuFhkC+Z1n020179Nfzx+sq1Pr9/UZ1/c0ObunhQSFRbOYBqzOIwYtwVl8SLkG26TzAxMXZNfZqbgMiHrTrj1nS6vrVCSlEoTU5DYOJQaYyRu+Xh2EP3D3qiMulGmmclYV8xMsVH66mVmX5f01cx/UEwpmZSkiZIQZGaS6FkcUuhhiaC+74WY71TUzGTm+E7Z/yYz/bXVFV5Osr0wuxnxU8i+9Z/Ia0j6Moh6ek/Tnka4xyPdjfCAIwZ+wIcPOcVB577zeK6SWLU/JjAzb9ZZFsNlAFO4YEazvqjEVUE0gZjKI1AmWFCIg14iCpjMTPFy1xEDk0fpSY5JUNFLPYbPEXDPknBMojzJ8gUluuIiuhQPv0k36pe7hEmVO+fhcc9jkurP75A5Fo31Y4MyhvxhFEVbo/1yeNjjPccERtDwTkFQFAJnkZpentP9xJ9z5JmJ4qZDeWK8EsgvitBk9wECnhcfGXl6XpzzN1Hng+6flCopWXrwOdD7Mf4rLoW4SdME0wChktOJk5MhJ4bbvIyP5S+z/vBUgxNI1PamhgcbGp5sqH+ypURSYqnSUFFIMoWQIsGAIkIw4gibScAMW4eA30GcJhdJTz1mxAMzk3n+6LrfJMoaYIXGGyawIJuCtBAShSQhSxLdADlI0gxCkSvj5Z9AvgJIIZCZn/56HHp7OX/5DTi9dGI7xB1yWjscDFXwgubtqDEkvl7JFTRWA9d/JOb6xx/p7s0vsMex/D+myVJTJUtVq1YgEo4qJ9QNTkKbqnGaWoMk+klqi1Pz7gxk5ux0daY7B7nhBJeTwTynDGSx0WiqipvnNVUrTZWWan9vGyLxRMenRxqNhwyVQsakPjk+gkDtaGt7i7RTpbzIBr1jTkofqyBvJZyi95HMjpSEEz15fFN3bn6sB3c+19q9m4TvaWfnsY4gYOPBkeR/bo8T1WLYp+8PIdDbnIoeaR+if3Q6VL8wjSFPfvI4cr+f9PVPIbCHfIHYRt4jbTxa0+OHa9ra2NST9S2tPd7SnbVNfX73sT6/fU837tzVg4cPtLb+SE821vXo4X35X63ZeLKuh/jX1u5rh/YOaWcVAlbHdo1WS81WV93ODCe8EONLF3XhwqJmZ+tsdDIt8yWh1ZlXljfU7s5zMn5Rqxcuk9ZVvd5UzgZqZ3sHgruGLXfUHxyrUs0g+x3NLS9rhi8ArdlZ1Vo1+i9TlgY2RE0tdtpaaDY0V8vUTAq10kJz9VSz9Uyz7TpkvK1Ot6WFxTnNzs+o5l8wkkxj5lN/MNIep923b9/VB+9/oL/487+MPzvv7m9+8zv9/r335b+0euuLm3q8tsap9qYO9nbog5Fy6jeVOu2daO9wXw82N/XZ3Yf6/ad39N4n9/T++7f08cd3dOvmGmR6DTtvam/3gLYd0zYprbY1u3hRP/75r/SP/8k/089/9Q/0+hvvamHuolLVlSU1VZgDVcZcwtwxSQn1FYz1gv6HqiqwUTk9PWZsberxkzW+Htzkq8YnfNW4rps3vgCfU//nunv7Cz28fwf9n2g0OEVuqi52W11d1qXLl+Q/k9/tdiH2LbUZ/96faQ6pZo6P2cQM2FSenpzICfwWbdjaO9TOwYkO+bJwwMn3wfGJ/E/PHp/0OEAYMv7FOwWFhYVKMT8LNgIj+bz1uVoyJkM5lhnQ+CwzGSHKJfUVYMCp+sHBsTY2d+OJ+kcfX9ejjR1sN8YKpgTbWEiZYUF8VNKQTeK4RIa4cAwHwfE5fXjc8zDZNPHMLdChQNZZUCUZHF/OSBVk8WfJ/C2Vh6CMddVoz4jyBUmujuvk77dJeYRFz9e5ev6avtw8OymIVBn/EeA2ZAX6yF0HUWc3Ic/seaN7Fk1+suvLmKY+7xqlBdw1PSs0iYthTS5SsYFkNDiOS/ROEpMFcbkCDrzc7iswjrsSeZ7iyyFNLnPHW+31TuHhCTz1KYzMDmQ+jfsaDzljLnefzzLR7Fnc+bDndkxT3X8Gr9e906Sp63FncEk+ls7Dk85nnfq/jxvN/TIFzUxmz4MI7mdxBPRNoDjJz/KbfdWvc5fZWbosxpqZuCeIMT/MwyedG9yluetGV2AwGzGOM3+JGyuXR5rMTDwiTCaBcopSLDjIIGxPMVkACMpYBBLkBYeZvENM8iT5ZUYITHURfoeZ4UwQ8AdKOgxX08sUJ2PBJIuLioggb4lbkifCowKPhAjSzEwenIKgfFJOofMXxcziQzpzzYxJTVDPXz71RizSIxZyyVAM4AYETzF5A5TElppek1zTkLueVopqCJRAEz8LCELll9cV+3KS7FFgKom+iMYkSh4nmU1dJDxXRs9dE5lIx54xAdcXMAclY5Q/qEFTTO341CVDIPU8vMqSuJLX+HAU+Jy/rXVI1jEnoiWjp5oEtakrnG5pdLSmw4OHGkDsjDJJyGS81AJILMjlGnVM9DEZcSJWlsgigkqZ4o3NDK+bw6FgRLsEz4tLohlxQCHIx72ZKUkTgkFGnAXyOpCdpTkkp6I0y5TluXJIecU/r/NZvJLXlONmeUUJ6UlINWZR9x9TOT45hSgcaWd3F3LU0wiyPmaclIzekKbKKdOo1zidrGrWT8CzVA1I+dLcLG4OOX0Qycqm/yjB5iPss8dp8Kn8pYGSWNCUo0cdEt7tzmhpaUXXrr2qC5cuyz//O1kpOL6jZUrTikracsLJ3/ruvnqFqdaY4US60GOI7dbepiwJqjebtCOXsMGAjcUGp7W/ee/3kKnrnEpvc4J5oBppDStU1b6yZF95dqhaDb3GWxAcMNxhs7Gh3inu4ECjwaEO9rf1aP2xtrY2yNOXjfs6enJf927f1E1I5/2Hj/V4fVPrG9t6sr2rYRlUrddVgVwmnFha/DloWmKmMXYU7crd9nlHaXVWPVV0NCwgYqfxl38DfdmZaaNXFdLb1fziojpsZjozXS0uLSr+oiluZ25O/guozXZbTdpeg8Sn1DkDWb90paul5aqMf/2TQoP+WMFSpfWm/MvFwuyc5mc54aau+PP1fL2oVUwrS01dvjyvpZVZdefaCnmmQTnSqBio1zuE+G7xxWBHx9vb6u+6u6GT3W02MPs6ZAN7enigPqfl2zt7un9vTR999Jl+539+8/fv6y9++3v9+7/8rf7Vv/kP+p/+l3+lf/1v/q3+kvAHH32s25ye+1jzP33Y9x+5GKE5Y1GMOTlZ5otJj03y1sajSIY/+/y6bty7o+tsYu7sHOrB/lAPtnra3O7r4GAAebU43k2Sz/uM8V2j7V2+IFx95S39+GfvqrM4i/2r6mObjcd72n5ypFPK9o4hv0OpGJvGI7fdQIPeAP+YTU5d7U6H8deQrw9jxmIPknsMge6xcTvhpP/44Eh7bBQ3GDMP799D3y/0xfXr+tx/zOYLiPzdO4ylLfk7oEm/+fj3H4u69so1vfn22+AtvfXmm3r1jTd19bU3dfnV17V86Zrmli6qM7ek5sy8MjauQ2yzvbOjtUeP2DTc0sO1B9plY9Nno9g/PWEMH2vAxmJM3xZ82WHwKYWs54zDSpooTQLvhZIlvsQGPW2wkbx//6Guf35T773/kW7duqf9w1ONi0RShh0T2hzAxB3RP9ykGRDp4iqFUL9FRvnlqYFUh/sdMR493C1ZRwveQ24PI58AUmJxd3X+Yu4yAWW4GWrlHAj47xeIFaWgBFNLiIolfP2clDfCE5ihxRmkszhcM5OZg1h7BiIlNmgKwhVBi0hS5lKSiOWZ8LQWk8RoI1hEw0zCiCXWvgJ95fI82NdIYJ0SejpKQyaIlSnIiDczfAKlEuyX0vYsIQ6buG3cHuJCFbldfRyPirGcc0hGuQBwkWNmMmTKQYNKE5eXZGy4j/AkVJxZufBY4Lfp6T/z8NfDEDLFi3O53CnITCYzk5nD2+3uGSbai9AEMQ+hM1e4T0GbnvrPxZud5deZexam2pe6w0vl/hvMbPasYeerNbPzwb9Vv5nJzNDBgfOC2xcIP1FgpeJmUE7GRsxpZgrAmDAWvl6GfoCrYAIVrC7T6s1sovuZG+y7DQUzUzgDEvSdL2ZmycIyGhW84Aqm/LOSgfZHIJevjs8SfgCf2x/Ds5BQJ4tNDHvtZ4awQCtM8vrNgsyMWh04T+8SEWcFnsYp5jUv79AfegUEBGwjTmmHkbAfcMJlCpCBTLVmXSHJVfJCO+ElfXK4rSTwpreRTJJZkFkKEokywt54CJu8bQEdJwgxLJMU2yrkEIffzGQBOeTFRzJPs5jPjHhLZAHI46TomMnM5HWYl/PyFvTsCjJNEIh3+xW4UiEAABAASURBVPd6PYjOvvb397TP6ecBn+RPeOmPOE0fQwx8U2cSJ9x1SEtDzVZTbYhiq93C3yCuohons9VaomYz0eJCS40aLxodK68WOvEfH/IfdVh7pMf3H8RT5t3NrfgnA/epy+s7xD3c32eTsKPjo0P02dOYOZLQxtGg1KBv1DGjNqfvveJA9x/dgFAcKM06yhvzypsLai1cVGvxknpW0Sjkunz1Nb32+pvoV1OtkquDviEYLZECNvK2DzjJDEmiPM0n72Z/Z4xGEHrisG1vMNIJJPLBo3X9jg3A3Xv3NSoDp470MzJG5PW/IONtcNKzd3iihE1GCimSn2iqVLVaVZtT8MuXr8lPuC9cuKiFhTl1OY2eAdWcV25RYPvdSPYS+mVmbl7dmVnIf0NzCwuan1+kHQ0lSa7Cx1VSUcpJcJ4lqlC+gptmQUkIajTayrO6RpxEj3sHGp8e0ucDyYYRjdzUqeWqOhkZnaqajNWuJKqUA6m3p1O+Ljy48ZHufvG+bnz2ga7fuKF7Dx9y8r+hx4/XtcXGaQdyusdm9iS0dByaenxYcNq9pQ8/e6wPP3mkDz56pI8/eaxPPt3QJ59t6NbdDa092dXO/rH856D9tH2MVmNxhURj2jxkPRiBghPXkrFnkPXAFwWN+qqyGbm4uqLl5SU1fEPkYNNnZpFM99mkpXmmq1ev6h/8g3+gf/ZP/4n+8T/6r/Szd9/RtSsX1W03GEPHWntwR5988Ft98eFvdf13/0FfvP9X2lu/r3TcUy1JQUX1rKZ2rY1bVxB9Q383mm0tLK2q2mwqoZ7CEp2cZmxoK5DjChu7UoeH0tFxETdefTZnA8bGCZv8TTY4a9jNf37e/wLS7Tv39MXNW7px8y6E+7E2/e/WHx3J51qS56p02qrOLqi5dEWzF9/W0pUfa/nKm1q58qouXbmky/4jRpdW2OgyhroNVfKgIX3t/T08PdaITZPbLQ+lGBLyoZgmjA3al0I2S9ozGIyZZz35LxrfvvNQH3/8ud773Ud8IbhHW05Zn4PMUgXaaSGIgHy+lKWRpqhrwZjVt1xmJnGLy8xkNgHByc0y7nIlPJOYr3mWMvIExkbKvMoSKaVNRKGPycfTiA2Uk9Ky/BoRf2g0uicYM0kSBfwo9FSit8FRsF666wmeRecz6Ye7sKJEXwj5ISTy9ca7SWxmxOUmcIyxl5P179JXFPsDbpMxhyewP0DOf15Fw39e6v5npu3ZOPIJVRQMZ26ByQSfJHoHBLzBB5/w+Kyb4vs292xi6ZzrdY6nOng9yPY4i35TQv1RB/TznanOXR6e4lz013uNuf2lVMSiji+Bkuvh9ijP6g7kD7TZEev5UtmvBilwVvaraV+OKePC77H4UIwnDfc+IeDRwOXh/C3eJXUX9Jcpg3cl2uYkb5NPxaenI14QiUKtqkq9w0JZV8HL74iT3mFvVyEdspgXlJYCp+0B8mi89GRBZhbj3THCgRdowgvUX6JJSJWw8Pria4G8Ds9ICbcNVpL5PwsKlgDcaX5eIEZcBHEG5LAguQybWLbgBeukYDwuNIRMnJ72dHR0rIODQ3AkP1nvQ3yG4xHFTEmWKs0qqkCMKtW6mo0Wn+9bEN+O/GSw1WopI49XUargJT6Un7AeHx9oMDwVI0t7u5wmcsLXrEGC6k3NtDpq5FVOsk91sLsHYeB0ev2RHjy4rzt3bkMIH0Fgnmhz54lOT47jyfn8woouX3pNb//oZ1pcXIIkHUOYT1TnlH9pcVWtVlcG4aYbVFiqi1eu6Z13f6aLl6/oEUTpd7/9ndbWHqrf76lgE4BiSlA6wT4BN6MPckhYnmXycJ/TfB/3Hn70eEMbu4c6ZtPwuw8/03/3P/7P+v/96/8Aad2FFKcyMVKQ6X3kxH1//0CGXK/j5OREviFIkkz1zpyanJBmrTant0Md7W1rjxPjJ2t39fDODd3+4lNd//gDfQZ2NjeUJOFsnpgq1ZoqfNWgceLAXkWZKfGvI9VcSRipLE6Zw7RtPBBdrWpWBw1Vc8oyHrPQU//giUZbazp6fFf7fPXYefJA/h8Uef3rD+/q0f3b1P17ffC73+i93/ylPn7/PeLuIrtQqzur9tyCKs2OypCpir27SxfUmF1WjVNrVTvqM877ZUVDqyupzqk1c0mt7mW525m7rEZnWc3uoroLK5pfuRSxuOruqtrzC2rxdabLl4PZpSXyLGqGTUoX0trlRNn/Qo7/1ZzF5RW985Of6Nqrr2qGzczc3JyyNFeP/iohJkmaanZ+Xt2ZGdUZa912E9JtGrFh2dt6rMcP7+izTz7gy8gdJdWmUubvxt6xttiIH7IxO2ZeHLBJ2D490sOdLT3kK8Lm4bG2PZ0vFce9Ut25C1q68JoWll9RWmnqpDfWUW+kvcO+jklPsrryakNKc40tiShCFr+8FJZqpERHbAA3WU/W1rch7E/0aG1NDx8+Yow+4mCAsc9m1kn+7v6h+r1CgTKplZymQqRHh8qToWbaFV1amdErl5b1xisX9dq1C1qc76pRTVXJJPbPjJkATBkn0SENKhgdPSbJ8emAObanO/ce6ePrX7DB+lx3HzzWwVGfcUS+IjCXJVFnSHCCRFGJR1GU8k3qeFwy8n30m6aX+yhCsDwDztfdrPkMZHm/le73Il+X9yze6OOUVuTolDFvvdiIcv7334euFxE4Kj0NXRWh733F1iE/tgspAXkB2R5PtJvnKUoqdtuI3iKr3Drufne4RIeJwhTDpT5N4UmaXJ7iPtcj+KaMvk3QKxA5sb/nILW02I8Ma0R6asDewu/CHBR4wV1Sp+O5JGQZ8YYrXP2Bl1F+Crx/q/dUj6n7Msq4VV8m/3+Gef82VaZLAgPZVWByM//jABaDsAQ+lB3MgTgkmQOawHAn8KL4Ytj93w2GWKBnMJ/YpVizeHg8FZmZ+zjpC7hBCS/+cBZnnk0i/qvQt1xnRWMul2OxrRM7lEiEx2nsccDI5Qg8/AQjUL9KPV2YxEWQ59lNGSFD0dV3viaL9GRZKxHoPnejAOp2ke736t19WUQRyLVzeFkZonLzNxanbP1+oQcP1/l0vMsJmiAmQZVGV/X6jDqcvpXDI+1sP9Cwf6AkLZVAuCykuDmoyCDgISRSME3kSgG/mbGojp++BL0v5DrLSE8omyiFSFYq1TPiVlWe5zEuSSbpSZoRzuXuBF5vKlmYQAFpkg/2EYTESWSPU/Ver68hRGXMil6QnEAsq7W6aqDCqXC90VCnO6OFxRWtrF7UPCRqZnZWTYh6CjlyQrqzs6vt7R0IwBa22dQWp4n7EI0jiM7B3qH2d/Z17xZE6aNP9OlHnNreuqVmtaprly/rwsqKLnPaPNPtyuW1Wm1du3ZVb/7odf3oJ29xKt3QPpuJfQhTD/sL4+zubKsP4XBCtgS5m1mYUVZJdXiwr6PDfR3u7WprY53Twt/q//vf//f6l//yX+r99z8g/ZBNCoTWaCgDLWCbFPtlIAlBOTass6lI0oQvAsfy/13ziFPPu/fX9K/+3V/oL36HDHTos4E77JcKSaomG4ZgFu2aZ6ky+snt6xiySSFBVWQ2Om2I66KUVTXuDfTRB+/r0w/e063PPtI6RPnujc90/+bnKvrHauSp6tVcLU5yG82GGq1W7G/faI28r4alCshxVmsqr1RUDA/U6+3SthO6dyRv12hQaoyOm+sPdPfOR7pz6yNOlf9SH/723+vD3/+FPvvot7p741P65TM9vP0F/uu6cZ3wvYd6Alk8PDpRqzOrH73zrn75qz/Wldfe1CwEPa21tLl3pLWNHZ1A/EZlotNhoUIJ7ZvX7OKyGu05dedWdenaW5T7kVYuvw65vaLF1SvqLKwob3aV1drK6m38HSWQ2yGjc5/N4+benh5x2nyPTdbndx/qY06g379+W79ho/Tv/+o9/U//67/Re7//ULuc8G/yxeaAceZjuWDDVPjY4AvRX/7VX+n/89/99/p/g3/9v/6v+uA3f6E7bIZ2njyCuB/JT+v9z2YuXXpVq6+9rRn0yjvzUrWlol7VEKbbrySydl3d1VVd8R9Teffnas4s6tGTff3P/+ov9b/969/qN+99qtsPHmifTeWpn6ZT/2tvvaX/8//1/6b/5p//C/3sV3+imfkVsKq5pYu0/7Iuvfq6rr7+VvwRl5mFVTWpt1ZvxTFiFiRZnMMZ/RrHTb3BXGxhXdPweF8ne490urem/uEG4V2lZV8VNmzNSlCzlkLSS8h8IaYD41nKEsZpGDNthur1ezo4PtHa40198ukNvff+x/r9B5/oFqfru8yvUZHKkqosVJSy2QghyK8QZeAzY3wprlVjvn4QwzJlKj0evT3sMH+ojM/pw8xkNoHH+ZosCK4LLM9cj/96lKImBUZaxsu5CkFNg8n7vM/a1Uef+PP0yJro47o77OtFfmvKpE6X4PpaXDNMSQjoIqY26aXie9Gb6+8zI8WMseN9SZrHkVHf+fKKSjuX3f3nMUkyM9F8UNJXpjRBJycz2MJtKhkqBXmwKMSVgACIP9MLh/DX3yUyzqcaYYu62fno7+W3UtFuU1d/29c5fV5WleA2iXjZkn+f/ztbgP5RwbgrQoHLC5CSJZNAmgxqn2QMbXmUmeEaOX742xerwmeVT6+zesyoi1vAzGRmVHyGEvfLIPX73ciivaWMhQ8boMdkgZlIC9SbhMALJCgEE0FgEn4ZFgKTnM+eJd6onrvgO90shEiLd3xEIaIKk1FXCF7/BHqpC0F8HrRQykxyWWZ49DIX+VmAS/Gq4DPy7sGp7jx4oj0IzZCVMM3ryvKaapDpPAx1sPdED9bu67R/FMmbv/iMl59DSS4LmQIwF+u6Ofi867+I+OD+g3jK/AAS8OD+Qz10PFjTRiRQx5woD+XjpWSsuMkCdknTFHmJAjomEMiEcJIm9FkqO7OdmdF+o9EB8wZK0988vZ+UmCwJSvOMjUddDQhiE7Q7HfkppRPpxcUFzXGS2YZ05lmmAeRkh5Pxh48ec3q9AVHf5evDgba3DyHrR9rZBTvH2t460eMHO1p/uKeTo1Ek08f+v5VuPtFf/MWf69/+u3/DyeJDnRweKE8SXb64qmtvvanuwryGwxPdvvWZPv3sEzkpq0HqWq0ZHZ7salyOtLR0TRdX3tA8J7DHu4909+aHWrv7qT7+zb/Xn/+r/0H//n/5H/Xp73+jjccQnOPjuBna5rT0GHL19G/nG22X5E+TsKGpkufKs1yJBU6XH+qjjz6U/97CCV9V1p9sqwdhtqSiWrPFSe6iapDpHl8qDiFC/mUiUK4OyRoM+xqBlL5oNJua4XQ6a3akJIvEyY/JF+a7unp5Va9euaiFmbbmui3Nd9uKf6ISwq4gLvoLMuJ/Beb4ZKQep7kjCHKAWGWVhkLGS3l0IrOBCg105CfDnNR+/P4n+rf/25/rd5yUf/j+f9STx/eVsdb1jnY1gPh1WzUtzLaVaKzD/W0NKccD9CBoAAAQAElEQVSQkNW7qsysqrl4CTL7I81cfEXDrEGuLJ4kHxz1pLSidndGObbqI+vJ/Vt6QF/t87VAxYmqlRRRpk2+rDzZ2ojuBqfVuwcH2mcTt3/Qg+QO9HBzRx9/cVMffvq5bt65H4nkGjZ+6Njc06PdEz3a62v9cKgNTrfX9k515/GWrn/2hdYh9D7W+/0hNkEnJkQJaS/5/HBCH1uwqGO33dIs6GDbmU5Tjtl2Uzt8Zfirf/Mv9fFf/TulgwMtd6q6sjSr1bk5Lc/OaoX+WplfVrvRVskGaY+N533m4mecRt9lnt65e0+7+3vYZayQJ7IM4lSTlA05SR8Qn6soc9yM8ZrQN4lSxnCXDcvKxWt65dW3dPWVN7TEZqHVmVGW5qIJ9GOivFJlczCjDiS/On9Zal2UagtS3tSINvbP/nLQ4PRAfb5kjfsnKkd9adSTxb8h31fBl5YhG8ZT/0VrvlQ9eHQPG9/Wxx9/od++94ne//Bz3bu/Tn/01Kd9BRsvWkC/JSCVsSn1sRyCKYSgkCTEGTryvoQYFhJtknwNKfFH187CuEQ9vc1MZhNMIz2/v3/HKpHjEkzi1tdc1Mx0cA3FWhGUJp65YJNaaMB8GIxMYwSWCHHoB71KpBWx/oR6Q2wLUdzeDseId8G4LOV+or/1Lsnhed3F+x1uck7ZbXQLUZtQirFDfxFnIPA+ERYVqQXukPkwPNvEmNl3qOdvJktsO+pM3b+ZWv96agli0EW4gb8GRh6HD54XgnQEeX9GUQS/xWVKUFcJ9BwoRtiM2r4F03JmX82rF15fzWf2grizsiSJ1LPQi53SGKpTkIVhrhiHn8L+PIMxnE1jSFiBlQoSmW8xLdbDAzEeGyGVIkp29g8n5v2mR6zXKPkleJmSR4nAMqAHFRdMKqp4KpYkOUiOruExM/zJC0BPk0aCHORSIOwwI/QCxHweL+ElD4uyk/XzepgrBJIQlATymLclak4hv02mIDN3TX6ZuUtJd4g4y40Uyp6FcZ67Yx5s4PU/h1jKs9qkDtOZi0emWJWeXb6AeXneKmeR5JFN/NEpCU3w9dpMsk+fsRh6+P8WJ8MOSa4nT3Z069aaTk5LjVmozUYaDA4haD2NT4/V29nQ/uPHGvOyzHmZp5Bhg+SFpCbjxZxmiYIv/GwkMj5V83blxPhU+5wuPoaI+M9BHx0dQ4S3defufUjjp/rwg4/14Ycf6yYn1WsQ5V0Ic693GonoYNCH4I5UoEtiiZIQaKdwEyXJBCEkqB9kaaIkTWN8ilupVNTgFL3dbqsDSe90u+pCWPzkepXT7+VlSAtpXqbPafw2p+lPnmzIddzd25cT1WNORnt9dIC4ul2DBewy5mXqcT1IxhALDjHpmHqlDJLZbjc0Czk1yPcIYluA9UcPdfOj3+uj3/5HffzBh2wC9tVduqxrP/65Zi9dFZ+dlDFP5tC3k6cacZr+6e9+q4/+6nf69MPr+t1vP9T1z29r7dGmtrb2dXBwLLgFdil1wAZrfeNQa+sH2oEA+t+wHo8lMylAZL0PkzBSldPEOqeslWZXjw8H+oTNxiabjU53VtVqnc3DsY6Qe3x8qqxakzdo8nPKfRWjUo1KXbOdBgSqh+xStXpNjVZTKSS+sIQKE2x2rEo109LijFYhifMQ+nm+0Mw0muqwWcrToGNO9k85PT5xgrtPnccDNgsCpQZDKTAOM/pv1B9oPBzpYK+nG1+s6ze/+Vz/7i8/0Qc3Hmltt6eDQaoy6+jC5Ve1vHKRfjD0ruu1n/2pLrz5MzU4NZ5z0rj6qhqrr6u1gJ3ztlRpy6oNJbQ5zasQw1JHO0can5yonoz5anJf1z/9vT796DPI8zZ9nemoF/Tg8bFuPNrRnd0DPdg/0RZkcFzrqnPhFc1dfk0X3/iR3v7FL/X2T3+mn/3yj/Qnf/IP9ad/+o/0zo9/pgvoMTO7qGZ3TtV2V5VWFz3qCpx8l0lVre6C3v35H+mP/qv/Wu/89Ofyv4wjCCwGgMRJTCt5f9ax+Qon45cvX9G1N9/S5Tff0OLKihrYts5GqFJJ2LTs6uGtT/Xozg3dv30L3NadG1/o0e2b2n4IGWcsbq490ObjNb7WPOHL2ab8L60063XNtLuam5ljszgv30RWaw36s6EQcn38yaf6f/0//lv9t//3/6f+l//hf9aNT77QrS9u6/PPbjCPP9Nf/uY9/bv/8B/1V7jXP/tUa2s32Ng+AbvaYl15yBeO9fuPdbC+ozGbwKJ3zFeXfcZNX2legsCYLlQyeAvmW0H7x5CyEV/NxuORpILx0dPh0X5cP26yTr33+9v67W9v6vfv3dAHH32uR+tb5ClkScZakCmEFLsllLUzSHG9C8QZ9bGtK+VuYF4rzqeSnNIkf3nmqpSmmKRIwUwhpuu5K2ZlzY/5z6eYRJEvoRTRyJHSJFFgfRPXmLVgBPxPoo5Lo+WuIzqjr2IJfberlOC6T/G8v0SSt15KkqAkBMKatBOfN6FAB3/vGNHyOElE0TSPseiins6DbOQ6l07rvCbPdFaCLKVEBRYh9CsncSpFgmSFLOAgpmShS6N+phASkREdSvkmImZCvkDpCeaFHNRkUdJUokQeeR5g+mGv59qP6PIcqE5m9q2QTH6Z4XK7/0XwPpzGu/9bMc2Ma9RhxvM7IpBfU3gjp/7zrklPg898z2InPiPPBKLyb4ckU7zcmcCfMerFD08+g1HYXpzrhbGu0gsTYqRLOg8ivYBH4X2ZOw4Myrk7Led+n1RjIsboXeA+u01mJl9sTNPLS+D3CAfeb7u9xAtB+RL5pfAgpMQZs/CWEC6mELGk+AjzacSkTPAbyxHZnLOQHig1hccacXoeJWGHXnCZYl75hR6KISJRJC4+bgzKxuo1uUIwTbKWRHsi8eaIDzznbo8iiDh9GTpLI/ncfSaPGNYmTWogjpsoxTJeDgXM8PjtbkzQs+ssv8uIkeR7lsUTn8Go5dlSFXN/5TEpXiKijGlulnEZVBQQE07Zb996pMPDQ/UHxxApXEhrGBeqokB/f0/+Cb53vBcJahVyV602eeFm5D/V6cm+jg/2NOqfKk9TdSDF1bwiMSh7p32ZJUrSCmMwV78/1mBQKIRcaVbRiBOlw4NDXvaPOJH//7P33192XdmdJ/jd5977fHiDgPcgSAL0ZPrMkkmpZEqlnumamunuNf1nzVrzw/zQs2a6urtKrWp5KSWlo7cgCcL7ABDex/Pv3vns+yKAgCEJZjKl1CyduN97/D77+H32ee/FLc3MzHCImIWXDeJjRWxqjhBC7k6SRIViQcVSSSVQqVZUQ0isAv8M+tDwsEYR0scmJjQ+MY42eDQXbpJCQaKd6/UGAvCC7nIImZuf1+rqmhqNuuoN6sE1exeBITA+qtWyRsdG5P88ZmCgoij2Vk4VF6Icg2g5J6cmdOLEMR0/dkTHjh4i7Sh1TNVAK9rYXFezsa4oZPIv9508/aoOPfuykuFxNSkjSlL5LyJcR8t55p23dO7jD3T2gw/1wTsf6NL5axwiVrWBFrrRlpDyJCtwoEnpacvb7+7Msj49f11Xbsxqdm4V/jukiWSRKQAv1+daQj9s0saLHMgW24k22iaK18T4Lo0guNdpj3q9qUC/tVxoor/b9D27o0YGBjVQjhXUVQTNMm1tUUS9Ntl7W2o117W2vqwlNM5raytaXV7WIhrlJCQadkG1OkTORAsIx3ML61rf7KrZMbmQ3u0FddJIWVRQoVAQBNVY39Dqyprm5za1MN8iqKZDx5/Xc699X8++8h2N739KwxOHVBnYpc1mym1BW3s4/BRH9okLEK3RBLXxPSqN71W3NKqltZbSUNS+g0d09PhTUhRUR3CcvnxdszduaXmOtpu5pc3NJcZTrKdPPacf/PbvIYC/psLglLrxsKqT+/X0a9/S7/zxf6sf/tH/Wb/xB/9e/+b3/ki/8W//UN/6wW/quVde0eHjJzQyOqYyh4JmvaX11Q01NpsIxRl17apBhVu9nkJCXZk7U1N79Y3Xvq1Dh4/nwvzSel13Z+e1Qf1DxsxMO+q2G7RJTwODA9p/YL9OPPWUDvgvrZx6XoeOntDe/Qe0d98eTU6OyQ9KuyeGNTk2xDg8rOeff04vv/iiTp08rqe48Tiwa0xjjOHBSkHVUqIyQn4hDooZ54U4Von2D/RyGw1/u9lVp50y1qR2O5MfFNc5sDQ4JOYHKtIY46QHlpg7N2/f1XXa8jYHguXl29RhGWxqk0O6j4W7CO03z1/WhU/O6NJn7+vGlXd1+8ZHzPGr8rHT6Wbq9hiTrlE2xkOOoMyMg1NXm8ylu7Mzeu/Dj/X2ux/r4qV5zc00tbbaVZfxI0XKZNIjECaTC4KyTEZdLUSSoJ2ZeqxNXfokZbwTyGP3QGrceoBiMHvAry2TYWfQyAEnePPHU+cgn+7l7Luc4zhIEeMxRPBkETtioD5SD4I80nYeeO279UsZg7c+pGDK+56WgGaWl6Std8r487rItmO1ZbZzC0qPQuR3SplBXG7ctu3Qx9ikyZSHb1NzvtzNUpOHm/qGZFtlBgI8dAe8PHAvDVEZIKGTAgYt5dDXbO6V+QvSte189xzbAY/aDGEfxnk9PPkX4YHcnvCBgC/2sF3RZqTxymH96/OraAE6hfWOCZ8y4TMGt7msxIbXb/XAgA7MAgsmnMDgwuPYHFgq+j1E0Nf0ZEz6NOvBx3YZPVmu+XObjStgs5Ub2txAOt+kghl8sXjJ4MKB9cs80Es5NDj69dummbJgmUKIZEZYMGXYmR41GdEe7ng09klCyMkjBy/I9cumPJNp69GTmYzkGfkdht0HVPRkJiNZCnrA7SwfI6mCOgh0167d0iU0uj20iMVCRY4YDWtULCgqRFzVryOQzajdWFIcSeWBmpKorW53VWYd+YLSaXQ4hGVo7BAexsc1ikDIUNANNu27d+bYoOuUXUCAHkUAOaWXXnpF3/nOd3Xq9Cn12DwvXLigS5cuU1YDgW9IRcp2Ad0RUWiMcOHuAgJGCWG9Wq2iUa+pAi81BJvawAC0CcOuoJmMojjf9Nc4iMwtzOvGrZu6dXtaC4sLCMObcm24OFwKJn17KnF7MFit5AeAhLLaXMO7UL+BZrjHTlodHNX45JT2ou088cxJnXz2GYTB/arUKqpzQ9AAslRJEiliR47Rvg/AW3Vyj2xkt7pJrHaXw8HGgj779H39xV//NVrKD/X2B2f00zfe1bmrt7S00VKTg0Ov24Yt+iqjye49JqO/Mt4tbghmuJ24eOGKPj13RdduzmhxuaFG09RTUZmV1erGmkWwv35tWpViWcUoUod8G2sb6iB47duzX8ePHtf+vftVqwyo1+4i/ki1ckF7Joc1PlxW7POUNSJlzCblMvy3tbRwR9PXPtCtq++rvj6n4eERDQ5NqjK0S4WxMQWEVw1OSAP7ZYNHlNYOaSOeUCMaUktl+EvkdUipR6FcgbdYor49BNs2bYyTgAAAEABJREFUPEdxUcVCAWF1MD907d23VwNDg6xtQR0Omd0QKw0FTcL/nn0H1O40df7iec0urWiTevmc31xd0hD9coi8h/bvRVBf051bN3Th4/c1e/VT3bp+kcNDT/uOI9x+79/pG7/1hwjmL6tuqT66fE7np68qGanphZdf0HNPP6XJ0WFuHBL4bGl1YVZXL5/Pv/D50Qfv6+0339SZDz/UZ5+d1a1r17TMQdD/sVRzc5P50pD3ZdprK7Ke9kyN6+kTR+jFHgfUG/rok7McvC5rfnld/vn5rnzsFPM23Q/v3/zWa2jiT2tk94SikKhdz7S0UtcGc81/RWRgYEDPMA6dz8PHDuvQ8UM6cOyg9oM9B/eqMlDhUF0HGzTxplLGn3EgCPSC0Qs+XmX0BmAplEMIoN1OV0Y7F2sVFXZVVJ6s0qUD2rtvQk8dPqAjHAT27NunU6de0IsvvqzjHIjG6fdKpaJSpahyuahxDry7dk1ocu+kJiYGNFhqK27eUbp+Q1l7iVGVKePGQ4UBWXFIMSiUh+XfCYgLZYnx6ruIj71ON0V476jHOuHrMsxJjAUpSIwjD8uhbZNJ9KW8nkghgYqFEGQm+fjwL5qmCO0ZyTOZ8rzE5baH7XCb4SFs+zEzmdm2Vxkuz5e6Db7o8VwhCkpYzxwWInXJ3IWXHvuVcmr6lRlqqggmaA4Je2d5Kf2esham8ABLvD2WPtKXm7wNvjzZVop+aucl17gzEpT3VaZggJI9zkvHmefZzpFaIMgZ30Ye/c/6ymBlJ/5ZmfklC2eGQIEK8f7X51fcAsw3FiOJuc8U8CEf8hK9+c1MrFciVmJS9CervmZjkDWJsvKJjyqv2+soxXaNXwEhpoAQU0iMtZgNQU0pa7KApAh6qZxjfYmBOun0APSI2U7FtsQi6O2R5WmMfNZ3YdmWz1spwDOP+iAGh5FyGzi/9PEytiF5Tqfs9jb0CxunQGPlVH2RY9X6BWnd59AJeNv0UlMDAeDa9dsItTMqlRGUJveqOjgkKyQy+itOMrWby7p765zmbn/KhrugSrmmgdKwBoo1DdfKKhYydXsNJaTff2A3m/hhHT68XyPDtXwhbrebuXDV6bS0Wd9QC8F0EeH51s1barfbCN9V0eyaR+BxTfsmAo9kMgZuFEWM3/AAzCz3RwgWwSJ5upRJ0EbQ3iCvf857bm6O6/R5LaH99RsE/+WTHptSZiY5XYToIlrPSm1QleqAkiLCN4LrGhpS/6hJzE3COILh8adP6/mXX9ULr7ym4yefkX+Oe6Ne1/SdO1pcWsz5j+GxWCxCp0ydh7RrfEITYxMaQlBL717U9Ht/rzf+7D/pz/+3/6/+5kc/0SfnLunC1ZuaWVxVvZupCRqtLkJ3m3ZMpbzuJq97kcNLsViC5diHgfyXb5q02dz8oq5cm9VHH1/Jcen6rO6iob672NAnF27q3Q/P0Z4rGhka1RTCtPVSuXbUNc1N+D/97Cn98Ld/qImRMRWjRIPlko4emNLURFWJNRTozxgBo1gdVgGNeQEeypGp2guqoOHcx8HsyME9Gh4tqzJU1NzKqs5duqbPLt/Q9OwyGn3JEMgGRyZUKFUUokh5H6Gh7SkjLJalTam5qURB5cooQvoeHTx8mEPAkNa4fbnB+LiCIBwVinr2+Zc1umufBsYmdeTEKYS7AV387GMOhddUHhhBODyoAYTYgXKiWsHUXF/UZ2fe18fvv6XPPnpXH3/0nm7evaGnnnlav/37/04vvPp9jU4e7h9uFuZ0d+YO7d+gzU27uUGZQOgsIly1GK+Xz3+mjz94Tx+++5bOn/lQF11rfPYT3bl+hTlxSwt3plXnoNBcX1Hdf0N8Y1UpmnLjMMIJibYtKMm6WluY0fTVS1qYvi5bm9V4oaODIwWd3D2o5w9N6PkTB/UUGvWDHAwb3Ai88fO39Cf/y/+m/+l/+v/o//H//H/pf/3Pf6p33z+jW9Ozmpld0nvvX9SPf/qx/upHb+t//S8/0v/7P/2V/uc/+Xv9l796XT9666w+unRXdxbrusstR1ysaN+BA9qzZ69q1ZqKtGkmqd3pyJgPHQT1dqvNetBQA+22H+569Z52sx688o3v6Hu/+2/18m/9pl7+3vf04ssvyftplDFe5ODl+aNCUKkSMwcKqg2WVK4mrAepgloqJz0NVwIoaIjD32B1QAPVQZUrFRUQ3H1s+UdyaoQXmZMR4y4pxCqWiqoN1GSWD332tixHHuCBDhEJzExmDt0z+PIwD/Cx1+328jEo69PLiNgGznuPh3ma7QAzMjg8gMiMteYePOxzQK6cTN82JcyBKIoVLMCAyQ8OXeal207CSH0PlOfuoCDL3GWe5CsCZplrlMReK0XBqQl6hPMI068H7Hg5zhdhgg9RZm7ri80WmcckCoQ5zKntgOdgjcsF9VQRMbEp5ykTfBCVsS9l2DSNHBlp+vxAj8OamcmsD8kkeJfbmR40XgdgxJnnw34wwS/nM8rbiS+nZiShDjkf7sb7a/I4V78mrPzasfG1M8T6ob4AxoBnEPniJGwH41rBJ2rwAbIV6BE5vg5WnG7IqeWTH5d/dtAob2x8VIcO7tfhQ469OnJ4t/btG9MQG3wcdxm2bBYswXD9hYzsnBTbbop5KI/zcR8ZE7VHo3hbOF/CL0o0EIDT0T1Du3hDGQEOrK/ykFvbELSVGyfkyD2uvOo7Hn57EsfD4dt+COe8YnvQFyX1+K8CXwzZw9Dspjp3/orOnkX72E5Vrg0pQZPt62C311SrsarNlVndvPqJrl/4QBtL8zI0zxnaL/W8H3sU21GWtmXWU7VW0MGDu/XcabTRJw/r4IFJDQ4WtLG5pDMITj/60d/orbfe0E00n943L7zwgn74w9/RD37wA+3duxcaHCTQWrvg3mw0EPBbajabOVyb3SDMf8qxnn+so54LdysrK/L/drmwuCh3b2xs5Ol7aOZCFCmKYxmbZcxBpIjQEKN5trgogS4iY4Pr+bFde3X82ed16oVX9eJr38Z+RceeOY0wuF/+3xhv3r6tOzOzWkfzngs6ZozlIY2MjKhWq3GQKSMIFbSyuqqzn57Tj//2R/qL//S/6Cf/+3/Rp6//XNMXr2pxYRNaPbXSgA47VhYK6lmca9u48GAem4z5GkURwkyiAgeBOGZbMyNO8vr0GG1tmrzZMm4NGrpw5Y4+OXtdb7z1iX7y+kd68/1zunJ9RmurTXWbXe3lduDYoUMqJLHEQXZkeEjHjh3Rvj1TGkbI3TUyqn2uER0dlDobaM9nFGVt0icI6wOypMRmb0rQ0Fa5Gatapho83bpxWa+//hP9w4//UWc+PqullXXFcUEyyKD93kRoXlukvZbmtLa8qNW1Fa1xoCqghY04xF9DW/3uW6/ryqUrCKCrWl2va4DD4pHDh/TUiWOsG4f0yiuv6dvf/YF27z+kHtt7ZXBEgp9zF7lduHKJA8mwjp54WgeOHM/7IENQXuUmoLWxrM3lec3euq7Z6Ru0Y5wLm8+++ppiDpwb9S7jhfZhvHdbLeqbcQgtaahWUcya1EFoXZmf083Llxj3l3T7xhUOrdc0B605xu3C7ZtamrmttcUZNVYX1VxbVhfh3tCoV5NIE8ODevroIb10+hm99sJzOo52es/kOPZBvXzqaX37xWf17Ree1qunjun0sf06tGtYw5VC/pGSmzdv6r13P9CP//En+ulPX9cnjKU7d+c5zJmovOrwPj+3qktXpnXu4rQuc3A7c/aqPjhzUWc+vaoLl2d0/eYSbbqh2bvMi7kV1dfq2lhdp85LHDSXOcwucKBb0Nz8gu7cndEyB9tF5s7a+po2mDtdBthgbUK7pg5p976jqvpHjkZ3aXRqr44cO67Dx4/r+DPPouV/Vrt2T6lQiFQsmmoDRZVKkSzrcNBfp9xZxlxTxSRRMS5zEAzKmh11GAdNyqpvrHBmWyftpnqdlohVEscqFYvQKyhmLojxniHB5Wu5MN4MW2BayEHoA08IkSLomIU8PGWxS6EjEm8tpXn4l73MvKD7qTKngTfLtqhsWQQ9+BDONKEdlCNAx3kKXp/MmIZpPpdT5iNJJVEOaczMXXKTu0grDzF/89JXM57DDwgx8zUKBiXz5sTeotMvHD/hvAW8blvB7iVEfbOdpO97ovfONsjd5NomE9E3CXx5fztvITBuKM2AQMr+3WOPoesl/HrEGCHAmXXge/Qx2t+h3NavhbFfCy52MtGfJTtD/tX9K22BfJKxiLjtBWVbC4sx0AOLhJm7+jH5jM3jP3eUe8Ivx/ZiQhniBBvHsUIwELRn726dfPopHTt+TAcP7dOhQ3vBbj11/ICOHtmtyfGqCnFPAQEP1pyCvl6T5YuiT3rm/T3SZrQDPN4L+IUd9picjwvbbu1MdM/9PM6Hg5obuB/xT+vyj3x00fDWN9s6c+YzffDBJ1rfaLDpVpWwafrY8U0zsUgVhF0Xwm5c+0wbq7NctTfUYWP3/D3fENmkO50GWrs6mpEm2ragfftGGQN7dfr0UR05woY/VlYBrX0PwaZUKmgUYTdJCnIUKa9QdHdMo2VqI0htog12wX0TAcpt1xC7vcGG72F14v3z8q1WR2005F1OIBaCSmjvaoODqg4MqOrCtKNaUwlhTXFRhcqQBkanEEAOas+Rp3X8uVd05OnntPfgCY0jpJTRKrc6GcLNim5P39QaWtMoCvCZaABao8MjGh4aRrAoKUYY6XZ6+ZdrX3/jLf3d3/2D/v4ff6yfvX9Nn95MNb+aaHM9Vq+ZILCUZKHIdCkgFiIaWoIdARdVTMrHgimOk7ysOIrVN8xVBhBvvMbsDXIBv9WTGq1Ms/PrunZjFkFtTnPLm1pv9tRAWF9cWJZra8fHx7T/wF5uP47oxZee0+TkiJS2lCFYx4jC1SJzFyF9c2OJedNAWIpBQUmhqM3NDS0jvM5OX9XS3Hltrt5Uc2NRFz49r7ffPMPh5KqSqKKp8SmNjwwi8NbVWLmhxVuf6s7Fd8GHunvtvBZm76rerqs6NEAdpKWFeX1y5hP9/GdvcoD7SO++877e/PnP9I//8COd/eRj9biJGXDtfIjkNwspOzdNIP+llnMXLqiJFrqMRnZgYIhxNKbx0RH6pqRnnjqm3ZNjMurXa9U1OTGqF195VZNHn9EKbbW4sqGVpSVxElXc7ihCgKwoUi2KVOQAunjnls6d+UAfvPk6Gvq3defaZc0h+M9NX9Pi7LTqq/NKmxsqsXYNlRJNDlW1mzIO7p3S8UMH9exTJ/T8Myd14shhTdIePercrq8rQ+POJZQi+rRNK601eppf2dTt+WXduDOnqzemdQNh/datOwjSS2q2epIVFEJBcVJgPg0oigpqNNrwv6619VUOfnWloaNCOVKlVtTQYAV+hrRveFSHR8Z0mHH6zO7dOjQ6yoGirjvTd3T79l0tr6wyPpp9oZG520Nw3M1h+fTpF/QKh9WXv/UD7Xv2OdCY60oAABAASURBVLXimi5em9dnZ27o8md3dP3Kbc3cvauNtU3mf0dJsaQSWvZlDmRXLl3gJuN9ffDeu/rwvfd05t33dPPSOTXWVhWSYRWG9qlUGFbMXKkvzGp9/rZWZm9p8e41zTO25u7c4AA0rx6H89iCqtCuQLtcKsm3mnzsm77EmEIIin0vMhMP627GmE7lxsywHFhf8pjtSMfA873V8SXZHo2GTsTYcr48MlPG+piqizDqH4nxsD7yGvadX9ebKvSF9aC8MXTfUCU4yfL28VCTYZnMPgci3EE8loTN45ZMbvpvd/WB3xP0Pf03VSQ0T+98eT9FIcjXbN5bafo8ZWzc/fYmUz/ml3p/PVR+KRZ+bTN7F8g7IJjJzMSLxx6AgsmREe+N+YUw3TPuNLMHaJnZvfjcgTdz5J6v42WPlGdmvzThvM4+c5wStg9Qh3sdJv8L8j/jncOCpCiHEebNKN/MWHRTaDDOmYiSLCN3RgpS0yOeLhBiW1BuMt4OrC95DKrbEG7IYJmCRYqjJBfeCmzwh48c1bFjJzQ0NKJypYzWpaaBgbIGB0oaQtM6OTGoQwcnNTxclLHZGOKKmcmol5lJPHqMYRpT6qPvfp0z3beFG6pUy8O8PXFCsU84UI4vnoGyAkF5m9BuRvvlwC1Kchi24d8J4YcYT3gIeWrKFjXKyOm27ifPQzKqZ4CsOx4z04OB+FNhoAm/GfF9eJDJrI+AHUz0wRZkCjtgZjIz7TS5L9sKIY5qK0XD3GqmOn/uij764KyW5leVIFiWizVVK4MIC4Nyd4LwYGkX4biuDsJeN+3ltTJ4tCgoRKYYhlAyyhBoYoTzocGydk2M6cTRI3r+1DPKD3LHDmtqakqVSg0NekdLS2j90PYtI0itr6+zmXUUQyRJ4tyO0MSEHDFlxIoiR6IoLiBYlvs8VgYQzodUqw1rcGgUAWZEcaEq/3WOzIqKk0oetmvPQe07dFz7D5/U3oPHNLZ7r1xz26Zf/ZcpVhbntDg/r+WFBa0iiLTzL9WaquWSBhHWRxCGqtVBZRbr5vSMXn/jXf3FX/2d/vbvfqwPPvxUdxC+Go0WAk1DHQTGzXamhmJ1LCGPt34kydSjPB+f3s3eivmIMToGBNrQD5vdbldd2ruHZrvHHPe0eZ48r5Shqc/SSN0eNEOZcVdQao5YHUbCMrcB129Oyz8iVK4UdBRt7u5dI0qYd+rVZVlDvfa60k5da2iKV1eX5NrNQrEMcVOH24zNpUUtujZ5eUErK0vKup38l0cWFxZV30To6waNj09q1y40rVEswXNrc1110q/emdY8AvDC3F3N067VgRp9UNUmdP1AVCxW1ePkUUeoW4e2p7tz86ru3Lio6xfP6NJnb6q7Mq0eNzwrc9Nqba5pYWaGw1wb/jL6o6xiyHQTbfuVC+d0HCH5hReepXW7xPc0yUFl39591DfW6tyCVheX4HmNsSDF5SAJ7S+oJoxpDisr83fzj62cefcNnXnvDfnvvC8hVG4uzyJIbkho8AeKBR2cnNDpE8f1AkqJF0+f0nPPPq2TCOoHDx5UuVzVGtrsq5cv69rVa7p27bpu3Lipq9du6AK3Cf6RqA8/u6xPLt/Q+et3dfnOom7Mb2hurYGQ3uJwkgoZWmlm9GCQjwNGBeE9rdNuC9zgLGO3SMSQUOR/FqnIIc/HaI11tjpcVmlkQBoa1mZ5UNMtaa4dtMmYbTNHN7a+cN1sNJlDkZ5+8Rv6nf/wP+q7f/R/0/f/4L/VN3/47/T8d36oU9/8DT316nd16PlXNXnsWQ1OHlEvG9TM/BJ1uZwf8i9emBHDBsE8xu5ofnZV/t2Va5dv6uIH13Tj4+va4LDWW51mzZhToz3PnF9Tm0NPB7Q4zDTWV7TOzd3S/JxWV5bVaTfpQ8nnQWDes0zJzPTonwiTmC7YmSLSxFGMP8hNSsNxGZjPO5O3pXKTkTp37HgZbqaeGE7Euk8y69uZGE7MOSxlW7bHbMPDd8LDmVxyeB0ir0OIlbEO9BSpTd91ez31jeXlBGGTgpJw5SXKYMhZwJKR2NM8FkboFgIZ8s+EkykKpigK8swEiyYApoy0GZ4+8FOc1ytLU4rP5H/CEIybINzbT159FHRifNo9BIqw+8jDyZEnxt56KAlXJthSCAHbhIMwA/1yyCovP8vSPEwKue3+TITBlBFiuZ1RZh90DASyPC/RyumQMBVh2CTERYw3BDAzmX1FyOAGbOfDry1j2H0Y3e4I2DvhYcpzEAqv7iZsm9bXaTuXRilPCO+PnDGT7tn3XTtD3S3dS+TeLWw3uNvaaajYTu/j3BmBOZwW7l/nx/n8XP6INBpnJ+R+2sDMQ90nugfbGAOsUCmTJGWwOwghteQLmZnhdsiDcWPnQ5hC3PklMOL7Ew5Hnk+KWIgEpR4L0OjomJ4++awOHz7G1TaalKRAfKxCMVGhkKhYiHLUyomGB4toxaoqJiYzJqG2jG3Zj7OczcfhMWm3k/Voix6LEFOWVE4c8AQfyPdD4AFPXidy+kqw7cb2Oj8MCSJ61GSEZ1vBPm6zbX+WN3keQzfkNlHK3Y+Q8oD7Jd5LnDtMtsN2dx8Z4Q5hPwjtMJ6WKuVplBfej8xgNoREbTSQF89d03vvfKzb0/PqdIi3hH4sqIDGq1qpIhAPqIhAl3A4K5ZKKhJeKBSUJIkKHoa/gnDrKBPfR1kVBJnBwWGNjY1pF8L6xK5dmty1W6Oj4wjYwzndarUqP+QVS0WVyFupVhDwQJX87qb8Mmkq2M6Lo4KgXixVKbsCDxWFqIT2EOFmo61uL1apPEI5B7Rv/3Ht3ntYYxP7VK6NyOKCulmGIJSqhWa+1erKBZgW2vxeq62Y9qnCxzBC5kC1phJ18/jzFy7lH1X4kz/5P/Sf//Of6ic/fV1Xrt3SRr2jTtfURYBtoe1HElUU2JSTWL0Qq2uRNz3IciGsxxx1+DzN4CPLY+hDOsn9KeO22+v2taDEp2xWHp6DOIIkMU4skDNIgj5lUDFl9FlGmSl+/3z84vKyptHefvLxh7rg/4BnaRYF87pWl+c4WGxqc2NFC2g9pYy5O0hJxk3LhuZuT2t5dgbBfVPi4BChKSwyl28ghM4jOK+vbcg/ArSBANmB1y7CehsNqX/xss7Ba50D2CoC/zyC2DKCWGVgQFRbK0ur9FFHleqgfFx1EYTrG2sqsh68+tKz+t43X9JzTx/S4T1DWpu9rmuffYCm+4JuXL4g/5nChDk6WKvoEDd5vcaapq9d1NTYCPkjvf/+25qdve0tQ5tIxprYaWwqNNeV1Zc0UKCOpQzBbIM6bSoJXbWba9waLYIlrXPQWFua0+bKAgeEFVq1q0IkjQ8P6jQC+nNoz59+6rj2Te3SyOAANLoI6Kuavn1b/nEW//WU69dv4r+LNnpWd+/O6tadmRw3sadn5zW7vKFFBPTlelfrHJTX2ym3D/BB+/Xo2BTu0yzI0cVup6YNxtRGu6Mma22XsRmioAQ7oes528KjqRib4ihThtTZi8hD3ec4PF6eXdI02vx1xnnHpIi5GkeREvpyZGRUQ+NTimqjqjA3CkMTijikx5VhxdVhRdUhiTlm9JVKA7JkQD7fUkmzHIJm59bVrJvSXlGFeJBD0h4d2HdIJ048pZMnn1MUl7S6uqD1+qLqnXWtcePQ41bHB4JhR/AaA0avjMHR4WalUW/Ib3YazYbabQ5nlEWTyGGSW31YJnMwbgNtkWtsqReByjIpX/u37JQAnzv93FLmhHTfuLcPk+XB/bfwQUIObRmPoVj41T3oAeOpM8GSIvopRNSOAjMFdenLLv2Skp4UvE39P5w82/WxvERPkRH6JI+RqI/+W9CVnEHnw+0ccuPULW+f/ONCzg/t442W0QcZK0AOwlL4yLaRs+LUnQagTsrhbkHeckieMOuXr53GwxwiLtN9Y/ecHuprn/ddP9DjPLTPRc453gfsfsL+m7i+Y5uL+7aHO7sUri/FYxIYYTuhh8y9MfFQup15tt15VuP9JCDZV3qgaU/Aw3aa8JWI/2vir60F8iHNJOOB5o6Ry2k2CkHs7aIfgcc59MTGjO7NcT9L2uupWEx04OABnXr2tPbuPYC/zCJVQHgqqpALcrEKxZjwRC7EVSslDQD/Yle1WhQkJRYIXl/2fKX4vA2oYuqLEQLOzsy+uDvMtupEpFnfjTN/zN/kd+vJkOcg6baNc+vJnJkdtMxM/qdteyvdP5flrKVoa6WEjTdGWF/URx+e07Xrt7XZbLGtZgpIBoVSAYG6lmsRSwjNpUpFxVJJCcJsHCfKkRQU5SjiL4GykhgkFSVbiAtVFcu1nFYNgbhWq2kQ4WcAgW6gNsCNzAACfDVHuVyRo0J5Zcqr4K+4DcrlsgpJkU0iRlDO1G6lgNGUxhoanNTExH4OBwc0Nrlf5YEx+KyxYcZqcS3f7lCvXputJVVgYhQTDgVofGtlyuXQYYybTQTSGwjj77/3kX70ox/rT//0L/Tnf/43+vkb78i1pZv1piwk6vYMYT3N7RSNtxR4AvMgyOjUjFIMhwW2mbSnFOEXL3GWgyT3n0zsm2yTmYOcjJ2M8YuXcI8D0Mugo3zepFt5yQi1LQ+WSRSaWoTQ0wVt3bp9R//443/M8f777+kamulrCLszd6e5DWhxU1HN27PJ4aXFoSXrthHWN9DAt7WyvKKNjU3q2UNjP68WgjnkEezXdWP6hmbmZrWEUO5fGM2BJngF/zK3J/4ZaUWBw9kYLEUcFnpaX2+jUe7lQgPyjCbGhzjwH9WRw/s0MlTWGlrtFQ4R68vzatdXpfamuthRr6VJtMfDtYoC7ukr5zRSjqVuUx++945uXLuqAoJouVzSOIdDvxUphVRV29REqaORpK4BrSnUZ9Ren0eYXNVthO3FxQW1uE1pIjC2QY+xIW42ikmsA/v36hBrnI/RvM7ra7p245rOodU/e/6sPsO+eg1t8q1p3b57Vwu01fpmQ+sIy44Nt+tNrdXbWgcbOTpqtDqMxTTXuLYRxF1Y54hH71qOnkXqMr6aVlCDcdXJIqUWJAZDMc649QKFVJUkxZ2qxGHEBWDPnUnqcgBoI+S3EXrb9GePMjKZLEQKcSyDVqvd0sbmhlLW8oGBqkq0mwvyIYpk0KAwmZkMN0NRCgGeO5qfX9QCNxbrtMUmGvsO4zFKEo2Mjev5l17Wd3/zN/Tib3xHT337JU2eOKrBPQc1tPuIRqZwD4xoMJ/3A6owrx1Vn88ckAvQiCgvL5CXr50ZreF85BZ83HuyvsvMWGdiRYwxT+N5Up8zMNzlIJkxlz3MzPoZPudtRjyPR7vTbYeX7/kd7n9SmBk8RaIacuN89OCnt9UP8gjS6FdknLSZyayPfjHUhvHTo7+9PltN2I8y9dPKHv9nwmzlyK38RZPft50mAY/tLjNT2IKTwpmn0z1josuUtw99di/419zhdfk1Z/EL2QtfGPtPEulNuI1/kgL/iQsu+wkeAAAQAElEQVTJEFKyvMyMqZXlLga7uzNsAtLcxkEzEMI6a/lkMdKYHjT3ToYkfzBGMrM8nzAmg05QFCI2gxaLe6J9+/foxIljmkTjFCM8STGTzhRFiVyr0W61FFlgEy0oYZMoxLEKcczmUgBFBV9k5eYxhXvwLwxqDckUuEbDN0PBv9EuRpi5W24yXPcB8/22ZeUwj/4SZAqsTw5PvQXKUI6MBQlAg2US0ryhmy9qyijXZLYF9W0S8dxP52kfBMTMwYu8cgg3Qf5kvMjN+wkesnl6T+l2DguykGh5pa6Pz17If5li+vZMLrh32QRjNtQAFEyBG5akSL/itxDUYRNwzUjqdbdYFnn/FlRHAOwgcFhSVSgOKhRqCnFFUaGoGBQrRSWlgqIkyuFllBHMk6SghLHiwtfgwCCb/JBKpbI8nD1HDYQg/xy7o9ls52NsbHxMe/ft08TkpEYR2MoIBgpCIGkjaDTV7jSVIlyEKFYUlRSHCuOxlm/4S8vTunj5A7355s/19z/6kf7mb36kv/vRz/B/oE8+vYQwtkA7dKinKYVoJxNCV1ftbkpvBoWQQLOPmPFvRgMT4/2XtwvlelcFC1imKATFUaSY9otIL0J9s+p0uvBJOdju73Z7ylJGmufz8UM/pDSA04W8xCslvC+k4CNtugWCoYqg1wtK0f5vrDZ0/uwl/fznb+rHP/6xfvqTn8p/8WZwcBDhqYIQ3VIXoSJEQX7DUUKIMjO5sO4f77h29Xru9p8FzXoZQm4rF3inEVY3NxpqNJpo7TuikeE5zePbXNWMDI/kde1wqCowDrI0KNegImgfPDil3/ytb+vZU8eoSVPXr53X3dtX5R/XKRekSG0NlqMcA+Wgw/sntWu0qtWFO1qandYmwn0lkcZHBhgjFQ3Uyqoh0I+NjmqIQ+DoUFWD1VTlQlu9xoKaG7NqrN3Vxuq87t65q4X5BdqQcqIIYaELD5IfPv3WcHR8nLig+YUFXbpyWZ+dP8e8+FTnL1/S1Zs3ND1D/tVlrSG0biLot9JUbcZFy9sGtHuSfxy9wWCpd1Jt4llvdtCsd7TR7KpJ39LNStGkU6rMYhnjwswoN1NKnyvEikJQwm3kUNE0xQ3l7pGydo0UcxzcO6qDe8a0Z9eIRgarKpeKErVI4SXLAR3mpmWm2Ok7TUGfMjY26lrmJiQKEf3lY4w0zI04BEhk9EGXw1xbXfqwjXA/PzenK1c4nNy8xbhZ1io3KXUOvxvdljaZWw3GDqp+lcYnVNp9SoP7vqHy2NOyeEz1hmlzo8nNXZfSg4rM/RLz2VFmvpc4/BeLBcVxBGLg/ZHCh0lYyjJ/cviLUAUoRfRbgF+fD6Qgijd9wBRRhkZbpMlyiFaRcGqncTp2LxAX7bIz/vPdRtQ2cO54Am3sczsKIS80pQId2sbX0Czva8LhXnm5TqPv6jOo3PRDJTN7QpAWApZJkYkxY7Lcn+Z7WsCXpyDejDjg/gehB4zh2wnlNPSAsZ1hdj/KnYEyHO52vtwdgomHXFkO5QZOaZde18SQldF+Up9jQcPMtnymfxJDMWZG0TvRL9nHmRiL7jN/Aa8b1pc8nnobX5L0K0dv0922n5xAePKkv8KULE5y/AqL+OclnT1QvPsyMdgZSGkmbUO4PaGZyRc1LIl0wmx37bZNEI9neBR5Gl4GwUAPT0yM5oL6ocMHNMR1sXlgvhkk0PDNuK6lxXn5P1dps5H1WPC77Ew9Nqgump8U9EDKRpJlqbZY0q/CpDRG6qsAxG1rTHg7UA25nYN6ed1sZ9VJ/0SPPZzKA5yaoEqce7EeJu3liji3t+H+fq7t1Pd9O11ky5O6nTugz6rM2/NhPekDge0cbnvzoDCW73MNBIs7d+f1wYef6LPPLuvu7LJW1ja1gVDm2sGG22jgPW1AsO7Qn3X6ukVfpwrKQgSdWLWhUQ2PTWh8crem9h7U7r2HsQ9o1+49GkMgqqFVtyiILIzbFGG1Ldf6uWaw00W4QShYXFyUY2VlVUsIGP6LFhljPSkkGh0d1sGD+zQ1NYGgVlSC9rHXayAYbKAdrqvXqSNU19XpbkJ/U7KGzNqKE7GpRaCoJCqqUa/r8uVzCIxX5F+um7k7x8FlXZv1rlBQQkPQyBBoU3n9yE3/BoUoUZQUFUHQ28FCDH1TbrDMDL/EWyFQHgJJFALl4sYfLMhND81bmznS5JDrdW932giQaZ6uwOGlWChQt1gBep4+o/R8TNAO7ndkzKX0HjKljP3MI7x0NLSWxUrp4DaCY50Dj//k5Sb1TooFxfShl+vz03lyuwkvm3VvN/oFTe3G5qZ6TpMyvRW8vCZjwH9xZB1NbUZ4gfYoF0tKkkQhmCIEqhqCc4N0LYTUSmlIAwPD1K2nE8cP63d/77f1zAvPqDZQQPO+qNW1eVXKsTrtOgLekpqby2puLKtTX8s/S54RPlIraXSgpKmxQUVZW6VEeu7Zp/SN115UmbrUN9Y0O3ObsTKvpeVFXb95VZ+c/Uhnz32CwHmRsAWtra+oyy3C4SOH9Mprr+jFF1+U3/CkrBURQqssqF5vaHZ+XndnZrHnNIcmfnl9VeuNTW22G2r2OurSDz3L1KOuqcNMPQdt3oNGV0EdReowUWh2NTsp6KnR7qoOWqyBHYT7Lu2abiGDpkVB/p2QUmzaNVzTMxxsvnXqiP7tt5/Td14+qZeff0ovPn+Seh/WyRP7dPjgpMbHh1WtVvK+NDO5yd/0i8FLCLEi+seon0WRytWqIsZtnfo0GQeNRqN/yKLf819pajfxN2jLGV2+eFFnzpzRmY8/1k0OaP5xqA5zvd3rqsk83WDuX79zS+evXuZwe5tLj7pEfSRTlvbU2thQa3VdXk6dcpqMpy77gY/7Lm3Q/3hGSpZU22tLjznhY8pBk2in8TEaU48oBIL7ozyjvBS4BrnrefOYvAXka1sOwjxkG4I/0VZm5pZ464uMl5TTIX0GyPBA8gA/hSRGEZAoeDxt7+3UoZ0YWhL9kFmkLM9I22jLZMpD9JAx/E+EPFGmiOaI46A4jhQkGeEOXLgN6J7Bh9u2gLX9EOR5sLQT29F5YP+VBxnueyCjmeXh2y+vpX/ch6YRww4YOajwVoLMfZm21hYjFM7x47j/ePB93yOuh5M/kuCrBnh5OwGP90jQp5ZD/W1XX2yct5344tRfMRYe+7Rta0x9tfy09FfL8K+pf/EWyPJBRI9tkciwXZucYmfEsXbh8nhTYLb4IudzyUMC8Q5tGe9u0eV9pMrY+PvuTL7wBNLFwTS1a1zPPH0CIWmvhoYGZITJIhZaoAjhpq2FuRmtriyqzaZW9y8WsRm02QRcU+OLdJfFq4uA1+XqOUP8UV4uBXxtT7ZFiVplJl/EHdlWOUbdzdtjCzLL07tl1nfnAY+8HopD6yXnnw1bOe3tEu5ndE4c90Pc1afjbzOjeBMvf7A9tUNf0WTk7+OLMmaPjYRv6pBRn8x61IT+h6UeWo9m23T12l198MFnev/Dc7pzd1Hrm01tItA3kGQ3ufJ3u4CGrFKrqlgpK0QRNCCAXSS8jGAQc+2tYlFCyBYCqCyozYa/iUDovzSxvLwsx/rGuvwKv4sQ4NrmHLhTdrsCeYeGBrVr16T27tsD9mpsckyFUqxme0MbGwtaX72r1uYigsGKmo01tMabaHPXVW8uqN6YQwh0zNMKdYXQVqD/klBEOzmugfKwxLjvuDABbxSplDbopYaAKZD2NxVyOf8RQu62sKuINFlGvaFII/PQH0ERbZALFmygrnXzeehhIZ83UkYeP7z6pt5GgGxRrqOLMGNmNFlR/pGBEm1XQGh3wToir1FSBq9UZOvxEgH9CFUe3MRAnjLw4k5leX0yhPeUesmCNjfr8BjjDLkmtcVBjKRqNpsI0OsI0GvkSaGR5Wm9H/DlbWHQC2YcZjpybatwF+ijWrWMpjdRFIIKCNC1wSH5LxA5LERyjf6xY4f1re+8xm3IiJDEOQw1OBzRT/UNra2taH72rtZWlnL4lxNHB6sqRtLy/IyWF2ZVSoKOHNyrgWqBNAu6M31d7ca6quVELQTQlaUFXbt2BSH9M124cl3Xpu/q6vRtfXr+ks6ev6wbN6eVFGPtP7hfT518Ss8++6xGRkfyMbmGcLmAcD6DRnlxGR4Ykxto0RtokxuMRf8ISI9G6gvoEsPjIWT4t0H1TAjtmToZSEV7ZaAHUtBTB4HVx4CPeUePgZci5BajVANJT3uHi3r64ISOTg1oz2CkXWjYJ8ZrmpioMTZiBWur1dnwEcEhpKfNjc28v7TDmEwhkDYqyG+3HBlhDfr55vUbunb1iq5du6qr2FevXdZV2u4CNwpvv/2W3n7nTb3/wXu6ceOa/LDc5jDp4yBTyl+mXtZTJ+1wAGno5t07tPE5fXbpXQ5K72ju7lnNT1/U5ty0umvL9E0zr7PXscf4dYG/zZhvIvD7x2vWORQuLC5pYX6RwyWNJckM7kEwqQ9TFEXUJ8j4E4amZZzCC23ph5+M1sijjEjAc89LiMxsB4Q7QBt6hGunyXZ6+u5MJnk6h3CrbxjuHFQjubBsQcrSjDnVzfskhcGU+nI2o82II29Op581f2e8HVjOvVtPBBeGHV5+4IAXxeEeV4bL8USEthNtM7Htf6z9YCIzStmCtu0geTuYSYGOo8vEMkg7pyTx/A5TRttsjwe2637dTbnZsnL3wy/PvY2H4371fufsYTxaqo/DjDU5y/dWfLjl2R5N+guFeP3lDew0HV+RSjAz8j8OIvxhkE4OwiVcW/g8GpLMSJ8jyPQ5yOP11YxJZvYowmPCHpfuy8IEnYcQyKMtmBEPhMFFsL/xPPIwwHUfqQVlDsK2k/pCwRxgIhDCxhyFmBUCtzJSOV2HcPexFbnlz/CmYrVEBqEcBAcXtF1jdmA/m9uJYwjtk7kgIaPszEjKwtTuaHNlg6vqRbSam6qwUSdRYMFqoy1rYXfUgVa7m2lts6EW16jGIHb4hNXXaDJqshMUqy4LeUqjGDwb40bw3W8FKRAmM0kO3vfcQdJOGP7HPT4R5SRB2gfJnAflNE3uZr3uJ9oK68dJojweuTHxh4cHr4H+k2Hl7UQdePD1H/P0IcjMCHBgBeGXgsmRu2VS7vFAw73jcdq51wmDlLbJsoTxUyS4wkZY1MZmV7fvLCC4n9Wbb76vD9G8X7txW/MLywjGbQQ42oBhYwoys3zjKhUTFuhMabehXmOFDXtB7bUFNG0LjJVFNu8NGZv90GBNQ4NVDQxUNVjFjVA+iJA3Ojqm/fsO6sjhozpwYL+mpnahRRxXuVzOBUrXol6+dE6ffvqhLl38THdvX1drfUnWaSggWFnPZP5xHOrDAFTaRJBpUSZjTy1JCObqwFd9Rr1WXb12Lx/zBbTDSaEgC7QMY1QITgop/qDIhfSkoKRQVAwCbS9TPr56tB3DW6RURpnGuAq0R4QdW6RgpiCA38xw9eHj0jesjmtcfWqgTQAAEABJREFUm7QlAzYKEWebRCW01RUEYEexRLlxpCiY3GSMKoexCUBOZib/8zhGIXykoEeqFGQIVpm6mQN+SdRNpTkEo4WFpZxfwV2HwA2EphbzucPB2g8SEJHfhPgcqqMp30Dz3O1RMs2T0n8dDt9Nb0uLFOChmmQaiesqxKlK5QFol9XgpmJ9bUkNDk2FYkvHjk3Rjz26ZQ1OeqqvN7S+0kDo7iGAb2pxYUVd/3wJfVirDHGTMq5CocRhroPwv6GZ2dm8PiNjY4rjBCF1TfXNFe3bM6Gjhw8iuNfEsFNzta1eva24IxUZ07VCVQVjbCNxLyws6iKa43PnzuvSlWtqtkhEC/aod5v6+K0gsjNtJ5nXLcTyQ1fCGChEsXJQdgEUk0QlxoOP+TL9VKkWVa2WNFArqYZ7cKCiQcZ3rcYYHxrUyMiIhgcHNFgrc1BMQKxR0k4MVTUFDoyP6sjeUZ08Mand+4a12lrXJwjWb567pPPXb3FLsK652SWdvXBTZy7c0qXr85rmVmidw0YGxz3WOzNTHMcqJgnzMYH3RBYS5nNBnaysRlrUCrdmH3/8kX7y43/Qm6//XG+/9aZ+9rOfyv9fwpmPz2h6+qbm52e1hrDd4NCS0TZ+Q9rl8OIH24hDZpl7hoGBoNPPPa0f/OCH+tY3f197952k0Uq6e2dWtxD+VxDY0/qSuuT3eTM0PKrxiUmVOcynQdw4tLXCDdqdOzOam5vX2vqGGEwy/2OcacuYmUIIgBgTNTXGl1EnyedQSloz0ljwnJ8PT0ds8LTYTsnbLcuIED4sd2P1yyBNBgQoljcun+O4LIdo3wDwMR+hAD/dvL4pC39/T4aC6Z4hu3YCMnJkejID6zRRpsAEjZUphnYUDL/kcab+n7wQ3CQTrMiN8TIzmT2IgD+HCN+CsIUx64fhVB5EPX3tEbbX9z5wkdYTeZvSFaLLFEwKElkzYDILyuCtywDoYXuMmUkybaXAhY8wI60gkDn6STwCKDee/R7ykK/5tVVmbsGLmclyO8gesU0iXm7Bb+7kxaMcsif/I4MZ6XP0yxLl5fBGzd22Vd5XtwM5Jdh5EMJA7HHheTAv2wFSP/bxNDsj3P8ISJCT4oXz63mc1lfAY5I+wqangTm3HDgffB4buJVkBzEf2CntmhGWEe2LTJoxTQCzQfkCiwYj4E/o4HxSMx2YKqKzmGsZucnIpPNpwlSTj4EkicRYU5LEaHLGdRIt1LFjx/ONJo6TnEIvC2p3emguGyywq1pbnVcHgaggKWJhNiA0RWLXS3tpviGubba05FejCATsgZRhyid9Rqav5TGoPAyxcKagByv9gswsL9uF9UC7BPzybNo2D3i2A7/AdrrAs+1ETnRngNF2kMlMXqSELfEG5siUt4fcowdMho9u5P3gQ8o8IKeHx0t4GE4uT/Twi/Qet2XJx4w5b0CK8EbkyLcD2i6gre6yoa7o4qXrev/9M2jfPtC7730gF3pu3ryFZmxBG66R9C+kbaxwpb7OgW1d3c4aWFcPTWDa24Bmk/bvsMGlKqAtLRQildCUF4tBAUE5Zdy0EA5XVtY0MzOHdu+mPjt3Tm+9/bZ+9tOf6vXXX9ebb70FD+/r4zOf6OzZT3Ud7eAywkWvhcCOwIKMzSaW9KFYEQ2YtTk8bq6rvbGs9uaCWgjrywvXEBCnESY31EUACcFUKhYQdGJFEIngp1CIOaQmKhUKKoJSoag4BNokVQvhzoVWFxh6LjHQoBECXYTQbdSURrw3z/KxFryOwAIpvadodtL5vO0xV7yPI9RRBQ4GBcpKkgKCV6QoIg8wg6p5ZYAfKNzdH1VQ6T++DjjVjPBUPfbqNEcPfxc4my6c1+st3bp5B4G3Af2CQhQxT9tKoVnktqQ6UONwkmhycpfGxifUQrvao29S5nbK7p+BFIadnlGvKASx6CBcG2tHhF3K6SYhUsLi0+1u0s9BUZLRLD11oLc0v6TZmQXaKGGt2cMaM6EqQnqtNoLgd0Tj43tUGR7XxK69GhwZV2VgWFlIOPg3qVnQEEL74NiIZhdmdOPWZXgd1LGj+3X40B5NTozTjzV10phblkzr9Y4arR7KgwykCP+bCKQLWltby38lZ3xiIrcLxWLeFoH6OKIQ6IMYJIpCBPBbkNerxgFydGhYB/fu0TNPndA3XnlZr7z0or712iv63re/pR9859t6Ff9zzzyjl557Xt//5rf1rVdf06svvqBXn39OLz17Qs8dO6gXThzQC8cP6NVTx/RvXj2t3/zWy/reqy/pILdJNDH1W1aWVDQysU+79x7S7j0HNTgwoEQCmYyxs8lhy9fapFBQkTqUueGqej9yw1WpVFWtDqo2MKLq4LDKA0MqEzbKzYKP9ygE+dAql0uqkKdcKdJXBQ0ODWiMNh6ljWvViqoV4qlzBdRqBe3mYPHyS8/rN37wGzp26kUNTR7SGH3lCp7dtH+lmIjtRD4uMnj1QkIcqVSpQHtIw6OjKnMoDRwuJGMetpmHqYLFsvzPQx2miDY3Y85kkAMMIn/UZb73GIQeJPIIY18AkYba8sYFPctd2mH6lJSvg5RHfLYFYZvEOxNcAImmUxyZIIU/Y13oyedJJk9DKhNxvORm2yYcr6fYCRG97Sf6Cx/nLFBGsIz2yuR7h/MACTmIIj+paJsee3CGvR1GRJ7G0z0Mj9uO9Ljc7697ngwfwM8jUX4OYdzdL0R9GpksiDljCsH6QRK28YrkLPkaQqq8L/MmJ1YYw3bgvPdkuPI0ttV+2ATlJXqcu3912CoMvvRF8GRGuwvjbqx7j/uJ05PAM+Xp3eHAs51PuHN4+H1shz6JTbfcz/ivrn+6FvCBmg9iL5LVPcs31baKhaCJsWEdPbRfu9DaVEtFxSYxTeQTXUrJQW4eHwc+6XyR6fTQNoVMk1OTeurpkzpw6JAqtRoTrsDiGLEYxUpTY3PvaMV/EWJ5VsoaKheEBstQSHZlbOrmvABfTJtslCtrda2hTeuhOQtw4GX6oDGpP/S2HTttfT3GtU5dtIG+OJgF5WWzgPiGbMH9XuhXKYtGu7dMuPuL83r/pKTPaA9vY6w8g5nBy33ICM4XPewnfCAhR/DXE+Z5NJnJRDsIQ3WcBV9ycMK1SRbJEJRCXFQEWmiklxGob6MV+/iTzxCm39NPfvpztHU/0+s/+7le//nP9MbrP9Ubb/xEb73xU733zuv64D3Hmzrz0bsI2u9hv6+PPvwQfKT333tPr7/xuv7hH/9ef/d3f6u/+Zu/01//1V/rr8Df/u3f6qc//qnefeddffLpWV24cFH+JcibN29rdnaBg8IyB8Z1NdD+NuubShG8e52uxG4QwXekAmM+UQ+em+urWpq5rMW7F8AlLc5dR1t5E4FuQ+183EtFhIwqg7nkgnpM7iRGWE9URKiIzWT5/Oqi8W2pw+HTN0IzU/BxxVgKUZDwe5/n/Z13NvkIC8RHIZLb2jI+Jn2OpLR0v72FsFtQksRb6egJIvq0+nPWbwBCMMp0umKzy0dVbuue2QpDsM/oUGcDMkphzOcv00G3bt1BaF2R+yMO4z2E8B58FBHIBoaHVEB4qzH39+3bpyp2yprhoCqUAl+8uwgDKYSd3xRHKFQUJSUlxUSFYqQiEltkPW5j1hAYKxpA0CyWKlpeWtcnH5/X9K1Zmiuh3asS4mezlWp5pS6FosqDo5IV4GNQPfwFhPnq8JgqhBcR6hfX11WEr2HWt9sz07p89ayydF179g7oKELw8Wdf0L6jz2h832ENT+6TihXVuUlo0m9dbjPMjEPCsI4fO6bnnnsu/y+ex44f57CwFz4HldAmURQpCgHBM1KpWFQNQXeAMneNj+m5Z57W7/7Wb+j//t//d/ofwX/z7/5Qf/wHf6Df/jf/Rt985SWdfvppHd6/X5NjY9o9NqnjBw/r6L4D2ouGuWRSzz//31iTgbhbVwTa9WXNTU/rs4/O6dMPPtONK7dU3/C1tkmbDqiE0F2uDWrX2LB+8NoL+u1vvahTJ0/kAnyr1dJqviYva3V1VXWE+Ea9rkajoR717nqnS3oGvn/nd35Hv/vDH+qP/vAP9Ds//G1973vf0ze+8Rp4FU35N9CYf1+/S5o/+vd/pP/mj/+9fv/f/q5effklTSBkD9aqGhgd0MSeSQ5aU4pDQWqnEgdmNdcUspaqiXFrVlKxkDCiKHTr8fHuB92U0IK35+AgB6UhFcsVZRbJQixP48nNjLEhRSHIHQG/MFmaKgVen16vR0j/YWhDg/lgffRDd77NyUjGAy3LHcpNPlu2J4kY0Hnooy/PY9YjJ4CtOA4KUSRZJIY/e2RPfnDKmEteD6dEyxDvOfWFxtPeq8MXpvTITEb53jRRBG3bCsMyuBPIqI+3j7eX10+/oLHPy0eEmcnMIeyHsR1uys2WRe/QVnmrYGdKaW+vd57mK7wy0jqwfi0f5y1fe339BV8Xk326tCLtnm3hyWh7B/TB0HmyLL+qVA/SdXa28WDMv1hfRkPvhPBvVSZTkEeJa+qEgeG/kHDwwG49ffKwjh/dpxdOP6WD+3exAYnFpCt2Nc/BwkpOJrVBKzDzzVhkh4Z07PgxnUYDtGvPHjQgAyymA1JUVmoldXpRLngvcq28sbqkknVEqOK0A00WMXOmMvli2uKqudnsaB1hfXV5Q602cSzuxiZsir1UCX6lVI8Hwb/0YzJWNl+8MhZRKbtHkeoqCgG+DShnxdlxaMt4am/bnZBMugd9ofH82wu3J6S5lfkLPjzO4E0yGXawSCG3DftBON8Z/GfkzUF+bRvDAcx44dx+3MfZS4EAh/txPvBkWzQ90PlMobuNbLsst0lgISI2UgiJIksYbrEyrtd7nYS9Omh1uaP5uU3dnV7VlYtz+uzTaX30wVW9/+5FhPYL4Lzeffs89kXCLumj9y/r0zM3dP7s7Tz9zWuLuj29CI0lLS2taH11TY3NJsJxR71OhtBhOdI0wE0sZZTPeGwg0KyvbuZCSqOxgUZ/Qx00uinCtTHOIsac2OCX5m9r5tYlzdy4pDvXr+jq5UuaX5jPvzyXxZGEUB4lCYJZScP+CzUIZmUEjsiMsthYEHhSBL2slzFWgsyCAm3iiJNYIWIeCkGMsnyjTGmtDL9nD4wzpxMFz2cyCx5D+0m+0WdMAbLJEUWRAvEpwkiPWzI/gPQo2/vDw5OkoCLCpGv6zQw60CCjCzEZxDzdPbjfQaqMdsvSiDUgYn4aglxH09N3mZc9hKZhlRCaSKYih/sCZUQh4A258Do5OSEvN1BefnCRidpDK1OH27aIsWsWK6mOavf+w5qcnFIVob1bX9Hywh3t2j1K2JhCFKnBmrAwv6y7d+a1yc1bSt0bzbYara4WltZ05fotXbhyQ1dv3NXyekuDaNqj4qDOX75J+O38P7sub7R18+6y3kWwrQzt0kajpwsXr+qzTz7VxtwcAmOkoZERhPe9CKjP6sWXXtI3v/kt8CuWqNQAABAASURBVA099dRJ7Z7ajca4whju0e1BIyPD2rdnr04gvD/7zCk9j0b8udPP6SRpnzp+QicJf/qpE3r+9LN69aUXWFNPaRda5Ca3Smc+eFev/+THev3H/6jXf/IT/fwf/1E/45D5zptvMrbP6c70Hc3cvq3zn53TpQsXOHBe0/lLV3Xh2m3dWqzr0uymzk6v6KOrC3rzs1v6+Sc39dOPbuj1T27p42urujrX1YcX5vXnf/dT/W9/8qf63//rn+nDjz/V/NKyZhYXOLjO5sJ5yiBK6WsXGNvcUvn8iby/GNcuzPu4egZt/4svvpTfnB44cEBTuybpl0nt3btX+8He3Xt08MBB9o1jeXtMjI5pggPHHuKmpqZUYGw0ua3a2JSu3dzQO+9c1Juvv6Pz7/9Udy//RAtX3tPylbNqry8osCc4Pz0WTx/LdQ4P/g+m1tc36feG6hyye71MIcSMpkhxVJQxjlhuRBaQKYqC+gdUYQuTKePt8ytj4JgZvp0Pfm6A5RDuHVGe1MxkBk0ZdKDEsyNJP2xnwD23J0wlDsCQkE+NGN7iKJFZLPn3Q5hfPRRSqSLmdSRh5yBOMv3iJiPrTqQyMwVJkUnB1Af+IOOPNw1oZHEQTJhh7QTez3m282xHu38b22Gfb3uhqeBAUYgUAzN7IHmGz/vOx2uWp4zhz0Eu0pqZzLZAWn98PevbNLUPEPf8E8EMXmhkc7h7C19W/Habbdtflv6rxvfpwpv3texLsm/Hu220uv7V/OpaoN/Iyjtlp1vKg1hmAoOoWChq7579On3qhE4c382mNKDJiYp2TVbQIu3WfgTw2IVlFhZjQTM6WsyeHtfTcbB8YT6Bhun4iRPaNbVLCRuu2GCbqbTRzrSJY22tiWC2rjraykLoqZxIxairKOtIKbZl8snlAnu73db6eh1BapPFuUO4KWJxDkxi9RmXPWbywZKzpa/PsDhTTg9hK2WRf4Au7WZmMmOxIMLAw882P9t2P/5xKfsxj3t7m6Tw4DYtRFtAjcfTmkFrG8Kdw2O+AFt5RT7PIfXffXvbrV/IbJN+OLPzLsrJGDcZ4ycHYyNNTY48nLGVOnpCuE7VQwPrm+t9dAnrbaEfn27R8PzK6Yr26SMfCM4QZWob+XITSQJshs1mVysI7P453o2NNQT2utrtTWj0FEVsBOYQnPe0trSotcUlrXMg6HII6HRNPWj4Ry2McWlmikOkYpIgcJZUZk4VmANBmRzmNmkShKAE2r4phRAkqHv7dLldyutKpdI0k/e5ER8YX54ut8kv6ORPXjdhnLKgInV7Pfn86SCsuxa/wzxyv29yTqMAb4VCAQE6yXnNM0Enozw9xhAlj3P+5G0or0mkjY2mbt+e1cZmQyGGXrGoiHqVymWV0K67BrRF2c1mk7IK+cclzDL5n9dDFOw0XfByHuNCSUllQFN797MO7VGcpVqeu6PI2hocLNPnLbX9OwYWcyiqaXR0krVpj4rkiyLqQp2iQkKaVPOLK/rs4mX9zY9+rLfe+VCl2rAgruu3ZvTeh5/qjbfe05Vrd/TZhRu6PbOmqd3HuG2p62ME+Ld+/o5mb91W1lxHa72hxuqcergHqyXt2z3FWnhEz3B7+Nxzp7Gf1n5uEPayNu7bt1cH9h/QsaNHderUs3rppRf12iuv6rVXX9Err7yMsH4aYfaAhgZq6rSa3NDMaubOtO7euskh9Rbu21qYndXG+oa67S4HzS4Hxy716eZfzr15e1pXb95EUL+iudUVtWi/NTTTK42uVuodLdEfS6yva/ib3aBuGpPXuM1MQU9LK+uaW1jW3cU1Xbm7qjfOXtdPzlzRZ5duapGDThMFid/WWAiKGJuDQ8MaGh7JDyODQ4Pau3+fvv/9H+jYU8dVoI83G3Xdmbmrixxcr1y5rBs3bmhmZoYD81xu3717V3du39KNq5d14bNPdPH8Z1ph/rQR2FfWVzQ7P0v+BX388TkO3+/r4qcfaOH2NS3P3NDK7G22g7Z8nKfU08dyHYF9cWkpP2DMz83Lv0uwzKHDvyzbbLQ4+HXlc0akNzNFIQgLmEwYBnIGfH6laUrAkz9mJjMHNMmWMYr7T0aZqXwcE/ylDxTkFAL7ZRzjC54FGoz1HoeP1NevnLUgI6V496Ff0lBxZziH+lSpjzDm4GV5KB4eA8K/lUR946GmfpgR5MDa8WyHMM13hErb4XoC4zWPoqAEJUjM2ml5bpO2bari7e1rIw0vbYf3GdMDxrM9EPAvw+NsP4yvn3PbbrknJG330oV7rl/KcZ/gL0XmX3hm31MzBm9Gdzg+rzoelxGJLMB1c1V+1fksGpTJiWGuIyOVCqkKSVdR1NZgLdbBvfs0xpWy//yaKZKgb2akCdqDBu30s8/oGJok/+Kfx4U4CJmG286gdYSi5ZUNLaFZb7BYl+JMlYIpZjMWV6CWttGo9JQhbLg2pYvWrd3pahXt+rJ/qawjTAwiBRa1gMvxcI97fXwy52DVyP2kdRvriR5Pu42dGXyB6LHQZx65FeHlRyEo0A5ybC2IW9Gfb5HRjNfOFE53C1vWztgdbs9nlOSp+m4zg4cAC/h59ISGbCKTP3JjZrjNnV8Zzs3jMuV9QaPdt5WvswRt2Rk2QGBMc6RKue3JxHhQl3p2HoOuxNVyDtIph+90DmG8DgG6W5BBg3LdzjzOEUiHYNNN5cLn6upGrmlst+rqdhrK0PCFKFJGm4h8AWRd+Oy5r6BKaRghdFTlyrAy5kOXw4ULtsorJi+M8R0QKAt9JAXmSqxCHCPQF9iQYuZWJDN4Y8N2odoFkw5CqX+ONSWME2keH4IpBDgIyv3CwAluHDyQkGFnlO0CUQuhyA+8bQ7TTtfnlCcIW3RieIhAiKKcT8+XO6DxyANNL6ufxmO9pKA4KTI/N3QT4ZazrOK4KAuxCqUSbVIBVYSojuoIdgUEaf/iZMyakOU3F2K8St5WdQR6/7nCGGG9UB3W6MSkpqYm5WtCIe7p2OF9GqiV0Ohv5PQM4bxYHdTY5B7tQrgvVCoKSSzX7BeLBZXKJQ5RGQLqmq7dmNZb732os+ev6Mixk6xzIwh8i2ho29qst9XtxXrn3U8RTPdoaGiPWs2gGzdndA5Ne3t1VoV0U5vLd3Xr6jldvXBWt29eU9M/ipL2vDkVIVT4x34GajXGAnVGkK1Q/kCtqtFh6jI2omHsoaFhJfS/C+O34Gnm7ozW19YR3DuqFMsq02ZJXGDc9bS8soYgO6Nbd+7o5vRtuaB+/Q727F3dXpjTMuU36NdN4P/NtMEi20Bwb7JmthjLKXMojiwfZwXau4A7oZsji2n0onpRVavdoi7M1HX+zqZmlpsoU3pqMbZb0PB1twsNFyC7rMfdXkdJMdYE/VKpDciiSBZHzEzp3MWL+rO/+Av9p//lf9V//i9/or/487/QX//lX+rP/+t/BX+qP/uT/6I//9P/rL//m7+U3yQsLcxyGG7R/ivMuSWtb6woYhiUk7JqtEMJIbZAQALfxvptwUSB6jLA2u0O87OuxcVFzXKwmQPuXqMdN9G2NxDae8zBEIJsC2T2Icb8FGtKxqGvp5Q1XJjPW6+Iyp/teDOT2RaIyZwakT4fHATteAy3A+uhx8Qf+YzwiHqZ9XB14cfR58tZy9jfiNjxuJM1Ah4EDX1lk3OsjIIdeXbc2qJlZjKzba/cwCbt1s/nfol4bRuTWR8SfEnK02/ZWLnf7a+GTJBVFAKIFDHOZIEwIMrL28Ug6WU63Ol+7H99HtMC3jaOx0TlQVn+fvTleR7Gg6nCg94v8ZnRfdGjyDuXcHsQkpPfhn0JcY9OeW0D59f4mJnMJ+vDMFN4DESYGXkegh5jvPkfAHkyh2wrNROQzVf408zURgNXqVZ08uQJvfrKS9q/f5cq1VRxMDTeBcUq9O2s7x4dKaEhGlMc9ZjMHVmIVCnX9Cz5nz/1jA5yJTw+Os4GVCNNQSEqqIO2dG2jq/qGtLq4ocb6vKrFJdVKLRWijvzzqewnokgEcfjj6r7HptNB27Cytqk7s0ta4/q6h8YoKFFAG2sIMp6easioWpCJtR2eMqXU734bZMq4gnToqxhjAdoJ8tJc0JK6aEA7IPVCCPcn54H0zpO7LUhuy23g4YGAQEREmxm2ySRgtjVWtWXjF8jI7PA0/bwmM8t5yGRKgdv0hPrrmOVxwhgQad3y9nBk7nkIvtnQlLQbeb1dt/J4MnMec7jPc2/D/feRh1Jg6kHYbjm8zG24/0mQ2XZ/uU0fCL622iHL3TvDiPO+Bk47UHaA/z6kYJIZL3c8AMLpExcGRLT3a8qr1eqpvtlSo95Se7MuQ+DtudDOppq3kycOLmCXFUUIZ6VRxv6wBqrDqlUGVUhKcoHC55R/KbOH4AB5JXEsFyKr1Yqq1SpzA2G2WFShEJMnls81aqIet0tdxlUXu4eA1MOdcWjxjT3AbxSZ3MZJI/QY76ks393TrfBMXqc066JNbaqBkNxqN+XfKelwGPa29ebwNHQ4TwadPiwfTWnuz3xApIRvIdtqX7mhf1LS5iCcKcqYC7py9QbaziWEugrCck3GylEsVqnvgEIUycsdHR3W5Pg4YRUoZfK2gRxuk9PZsLKGDz6jeGi3NhttFQuksXUE9UiDAyX5F3hLaNCHURhUh6Gz74CGjx5WsmtctT271fXGoaDBoQENDQ/QtpE69GGXkubRLJ+9dEWXr17XCy++pIGBIbUQ7jIKLhcrajY6rHuDevkb39IkB4AoqWgazfDt6U9VjDuamhim/B5a42md+ehDvf3mW7py6bIW5+cRuJvK6KsUuN1q1tXttmSsOxF9lsRBcUSvZZKva1fhYWZuUStrDS2vNjW3VNeVm3O6cn1OV28s6Co3ANem72qaNPMrK1pYXtE67bHSbGkVDfhGq0W9uqyDmYybnbaKaoYEFNSMSuqVqhKHlyRK6YugciVRscJYA0l5QO1eTSGMamL0kEYHprjdrKipSJvM/1bH1EFo73EA6HV66rA/rKwsaXV9Wa12HbKJOKfkgn2HNTopFDS1e492Te2VxYnm5xfRpJ/Xe2+8oXd//Pf6+PV/0IWP3uawc1FL8zPMr3W1uFloNhqMkFiD5Yr2jdd0+um9euHUAR05sFs15kihWFKIY3V7UogSDQwOaty/vDw2xq3KqGocGkIUyeeaa93rjSa0G/lhx1hfI/JG2HSCZJKCMWozbhx67A8SLaeUscK0l8Pjt5GRXPRdHxnxJpHWYTIR4gT0sPF5kkIsy9OYtult28GCAnFSqhCkGJ6C02Ue+TzPf/IzU04/hXhK6ixPL1nwck1yvwWsIMPuw2S2DaKsDy+DJOrDsC2PyKR76YUxM/mfc+c8EgQPop2yHBl8mBMLUuZ8OExKt+BhyuODMmhlhOeAkLeJKzDcTvN6eulEPOYJlikiPHJuoBNRTsAOCoT4G9sJk8ZppaxTGX6nmIVMOR+kNzOZGal+TR+i8RvDAAAQAElEQVSDYx9fSmEQN+/+4+5MeXRGCHWTvB47oS81eVZSZd4GFiTHVv8Ybof3c0S7evsa5B16xBChh3E/Ubjv/FfXzhbwJtvp/0Xc3on9CWa5HrKN1mRweEinTj+vl19+TU899YyGufpMCol8ghXQBCUseikr5trqmjbzK9qWYgTsXVNVHTg4pqTY1uBwopPPHNKxY0c1tWtKpVKF/BEbsKnZtfxzoctoLZcX57QydxNt1ZomByLV0KwX2VCCdZX5wGXCMX7kvzDhi57YiDYR0qfvLLJZNNXspEL+gbbkg8sHiy9hPsnvDzpayiMlaGY5RFAOwn6px+lsEchozB7tl7JzuduDPToEE4/MDAhDQrhwbvA89iHpY8OfNHC7/Dy98c5hlA/w4pC7HO59PGwHiybnyfFg2u26PBjqvnsx5r7HwxfsJwfsQNTr9iDo8Swoy9ymHGzJCzXej0Eerx0Gor5Q3oP7e/IV0keLf4662eoiUHTUQjjqdVpKu22lCNCZ55FkFikulBj7ZUXMEUOATxDUq5UBVRn7/hGXTruNIOH5Unk7FklXKZVVRQtcQ0Bxu1goMJeCIoOmUsroIZz01ENAz9iIhIlCUILgFTEPI4QTw29GBkn9N+2Ujy/8BJiZotCfGb1ety+cMEa7rq1n8gTizEgoNxntCHDm5dEUTsqjzUxmD4JkW09GXCZvM9Z+9TgwtLgFW9+o68KFK+r1TOXyILQjJYWyBgdH5IJXG8FvaGgIYWuEsAEVigl0LIfzFccF1ooWWt6u9u47mKdxwTdwWBofH5Ub/y6CWazNjSYtFqsyMIIgOrSFQcKCVtfWVEXgO3TwoMqlovL1gQNMpRgrYuW7fPEcjdbV6VNPy8hhtHWCRreLYH/z5k0dP3Fch7khtFKiNoXeuHlXVy5fh59BHTp0SCUOWlQu1/C++eab+od/+Hv97d/+jfznDC9evKDFhYVcyO1wUPJbmk4HXjl8+WeoE3joZR0UGG0tIQC7ImJ6dkW351d1Z2kNrGsGzfoaY7A2Mq59Bw9rYoo1tVxUt72pKG2oFLqCjCwE6AT1WCcNPgP9HNB3R1vwvsmiWPKxkyQqV8saHhlWrVxWfhMwOqwXvvWq/vv/4b/Td196WUMDAyqWiiSP5IeLOA4qREGBQWHQtKxNvTbl6/itGzc1jxJldbXOoaenocEx/eAHv60//MP/k37vD/69vv+bP9Sr3/yuTjxzSkMjY5JFjAupm2VOSR3vCZQ4pkS14qCO7Dukw35zOzRMebHSXqQ2yplmJ1BH8lqiLCQqV2oan9ilvaQ9ePCQ/PPzu2mfMnXqdrpqtdqUkylQXgiRjMXYTBKvjLJ7vR7zLKNGkoeZGVYf2jIZNsEi4h5yOrQ3KbXTOE2nBmmGhOfsx7prJ/qh/ibUMtrX8sNkoCC8MqJyGsylNOv1+ctDifBIrO0nI9yx7X+8nRH8MAjaegJ1CVEkt6MoKGKcBMIEbWE8pwvDPcaUz2+CHn3gC/bleDTylwsxWgDy0DbZFqm+7W8Ag96XzhtO3Uukf2GGqnwRx/1ofz+ML8r1cNzOvA/HfZHf831RvBS+OPpfY3/xFmAKMLNcYFcUNDAyrNMvvqBvf/8Heu7Fl7Vnz0EmbyFf7FI23Mw/99jqaINrV//vkP1/SrPGgt1UqRQ0PlbRiaf26ulnDur5F47p9HPH0LDsUhFNu0VFtXtCWJfq7VSLK3UW+UXVV+cUpysqxxuqJF0V6G7/uUg4k2/+GSuX85c6n8T5l8fmF9fYgDt9YZ0VrQdSJnOGnUnM04ysgDBT37id0yQNq6iI6qMf/bW9U+h3OczsJGhmtGMQlp7E9NM5x0+S+kvSuHCakcaBJZnMgIS9BX2euZdpK4Ft2dvWw/7t8L79xbH9NF7Ck8F770kB7bzezgHYdm/bRD/4OAc7Q9yfyUvz0F6aqc3gdcHdBYAOAkDW7TIvugwjtmbaUyGSa6ybzabqaAn9Gr6NgO5jslQqyQXzLnmaaPw8PO2lCrBWSGK5drjAgbiAAJ/EMRs3myWRnsbzZAiPGeMqE4bwyNOAiM01Yt6aQYgoT5PCq9v5GCcsf4jPw/CYGfXC4Q8Eo0BZ0AjYHmNmZCXChYQteFKRy+O1bWzb8aDtwZDIA3vkbzMXrl6/qdnZRRVLNdaJAYVQUKU2qCLaUpG4wCFlYnJcw0ODci1qFIL8LwoRgmLMjUBDS0uLClFEmiH8dfUQxLxOd27fRRhe0cryhq5dv6319aYy1qm1labmZpbBIunbhNdzwW6MW75BtLB7dk1qz8SIdg1X5F9ub9VX9eYbP9GRw/t0+vTTSpJA2aYQxIHjMy0vL+nU889pZGJMGYLM7NymPvr4vK5evSm/OTx6+IjKxSL5YpbSoNXVVU3fmtY777yjv/qrv0J4/1u98/bbunH9ulbRTLdbDQTJOmtnA+G6paiQ6eDRfYqLJv9nSO3U1KIvG2j6G2lPdQ5XGxwWO4SNTUzqmVOn9eprr+np40e1b7SqGgqTIgePKARZXJQzHnOoSRwcBgoI1gXs2EesBd7ULYpUpA8GEcqHa2XGqOnkC6f06ne/rb0nj+m1F5/R/qlxbn4KKhVjlZKIddo4GJhiDjUxQmQhpNwkFWTc1KzRR4v08wZ90eFmohiVVEOY3r1rjw4ePKITJ5/Rs8+9kOPpUy/oyPGT2r1vvyaIHx7bperQmEoDI7JQ0To3rzdvzenmrQXdubusmblVzS3WtdkKigpDKlRGOPgNKC5UVSxWGVcVVWsDGh4a0fjYOAL8hCZ37VJgDLWabRl/gbbRPdMf510X1plf94Jzh/F2YD30eKgjmClYkBk+Hm2ZjJbNwRQS7q3gR6wdWfK4OAqK4wiafb48PmO96tH/GbQckoc61CdN+BcUQaJHn63cD0SYmcxMIWwhdweZ+mbb9vnmArGvMf2Yx7099TYeF//LhT1KeTvEOHSJNZlG8YcGw1K/ErlL/2LMvzB2++1KPzBeBUI/4F/fX1cLmJkyGjbFjotFVQeHdPLUKf3O7/++Xnz1VY1xxWghUbubsaGwgXAd2gNZL+Z6scnmxQa5tqqNjQ25xjFlQxE6kqQgVQcKeoGF/qmTh1UbrCguVmWFqqLSgFq9oLVmDy0Sm+n8ghZnbim0lzVQbLBZdBWiLv2dMccyRfAWgNc5xBGLdMIG1tM8V9hLa03VWxmTM1IvNTSQlM7CxpPXS5mgIUymgCeyDD9gTIUtyBfpLJMcpPzaHtrVSfYX2gBZCuQdLCgHnJiZArb7zUxmfQhjZv4Gv9jji6rDc9+votOkRGjzEOV+y8uVtm09YpxOBpE+2IaoGI/M+nmwcDtdh4e5/TDsEbq/DgEMCTln23iYJw/3MDNcoIOA6B+J6bQ76nHl3wUpAimxiqKgAkJnEeGnybX+/Py81tDobmxsomlsKYliBIoiG3KsTrfFnGozZru4sTttZb0eSJVBL991oO3ldBDSugi8/U0ylZsQIkXMB7fdz/BWRqd0XXMOcu0X9PzgaCRwRCEoSRLFCPkx47AAP4WkkGucK5WKCnFCHWIZcTm9Xio/mHjZkJZkjNcATGb3EXA7Iplii/rxksw8TcCOZCGS/y77hQuXOPR0FSFMBiuomFQ0gmBVoM38S6h7dk/Jfy3m6OHD2j2xW0MIXxHTc2N9XR0OPpcuXkIgv67UDBYDWve6EvJubDTUqHc1P7+mzc2OoqisDhrYLrd487Mrunz5ppYWNxRCiT6qanFxGc3voF56/rR+9998R8+dOKjRaqRaMVOnta6Ll87q5Vee1/e+/21NjI/RHR3yLOitt9/SwEBN3/3u91WuDqFlL+r27CpC/gdaRQt+/NARHdizV0GCh0hJHKuQRKxrRcW0/53p2zrz0Ue5xv2dd9/S1WuXOYTMa3NjlTV0Q7Iuyo1RvfjyKR04tEfVWpyHBW4bPS7lNiBjjV1amtfNG9fV4FA4PDKm559/Xt+G32+8SL49ExofqlAXU60QNMhtQLUID0lQuRBpEG36+OiwRocGWF+FxrpL2Q0OM2tKta6jx/foe9/5LdUGJpU16wjJ55R2NjRaK2moXNBAKdJgOdHYQAmUNTkyoBNHDujFZ05qamxIi3duaQEszd7ROjen3fq6Mg4mCbyX6MxaIVIlMVXhZ2yoSntN6eihg5qa2qWxsVGNjY5pZHxSA5P7lIzs0VKvrA+vzOrdC7d18c6q6mlJ1eE9qg3vVrE8qhDXJPpVUVGZBeZTj77vSrjL5apKxRp9UVBGr1iIFEIgyohnDGH1fG0jNjM8PHrAeIDjgUA8xrgOysc9+QIh7sYSpPrAQxRvkbaf3iwiTz+fpydUQRKcMD5MURQUR5FESAgRczooZR6mHNDyOQjvREnBZOY5A2nIzRzR5xizftqA7YjI199zggy3mSlICiZFJmxvqVQRATwiOq+Pr5XKvKw+SCmTl58p2+ZPX9GYZF6IBC1ghh31Ydju34IoC6cC6SMYhQsZjWK6b3y9S1n3CCaQWgVApgwfiXnnLuydz6+ZmzYWN8WivqIl9AXGqM4D+IK0v0iUkWmbPs4veUjtvOc8W869/vkMLaOd+Ofj5Osq2VgQLI5VqlT1FFqP3/93f6Qf/tvf14HDRzXC1WIRrYjiIot4kqOXmprNjlZWVrWCILJZ32Rx7MqYQN1eR5to3Nto3oMlGhoc1fDQuGrVYRVLVSlK0IT3tMrV+AqYX1jRzJ27aqwsaqgkjdSMTS0jWVAGPafp8ElmQQpcSwcW+Fba1dLapmYXVrWMFq2D8J9y7ZsxUFL6xxdf1g5c+RojgmVm4sVjgrTw3YN2GA/f4f2lnVmWsdj2lOUbwn1+QggKUaQIuPuXLugJCWTw4yO4n9zUbxa3HYT2A3B81aef/372FAKO+6UR8Gv5+PjYyZjBskPYO8Pd7UEthOe19TVtbDbU7nQQDNpKu13GVUA4S1QulxDkykoKsdaZDwsLC/L0jWYjJ1ksFRHCKoqTWB3mTLPVQujqqN7ARivfbNXlaHfc31ALLb4LzClCvMP70CTKM/mfjyoP77JJdXJ+nKc+uvCVMXM9TaBz4jjK+SoVCyqXyqqUK6ox9yvlMu6yigi+SZLILKjXS+X5nWYXugwdymTc+tgFZiYLthWGjdtMMhqvbxtuQHg+xi0oYq2ZRhPuv62fZUEhFJgbQYMIjnExUZc6DI8M6dSpZxDax7VrcgKhclht2qDFutLgVmJhcVFvo62+dPly3r5N2s/YvDnb0L4JiFUqDyqOywjoq1qYW6INOygYWlpYXFGXctc3WzrzyWeaX1jU+c8+1ez0De2fGNEYQujwSE1TuyfUqG9oYWEGwfw1HTl6QFNTexDapUuXLumTTz7R0888o9PPvahON7C+DSDULugf/v4f0Zqv6tSzp7R7aor6S33hS7kZGhrS4aNHcneDvvafuzxz5mOdv3BWN25d1gyKi26njC/G4AAAEABJREFUqU67qYP79+i733pO3/nGs3r+mf0aLqcIuR0NVKBpyg9Sd2dm9OGHH+nMxx/r2o2bainRPjTY33zlZX3zuad16uCk9o1VNFwpqhIHleJI1WJRtXJRo8ODGuLgkaFkqTNONzc3tcTtwTTtVWRMFG1Nd6+8r3/4mz/VP77+jpaXltXlEJqop9GBqo4dOqCnTxxD0N6HGxzYp8nRIRljen7ulj799E19+snr+uCDn+jtt39EO7+tuzfPyZpLGggNTZYzHZsa1LMHd+nEvgntHq5pL4L/eK3MYSDWYCnWUDWGzzJjYVCHDpHuxAGdOn1STzM+du/dp0KpKouK6qRBDBG1OPT6l5M36nWtoUTaWN/Uxnpd6+w37Q7rkcWM15h+CXkf+Mvnkwt57jYzESlfExzKvSazPnDwmHw8B8Y1wSJGZqZt06eXKuPPw5yOrxvb8LCdMJ8vIRNbAXMzUhyFfk7zWZtRt57aHMBT5r/TyPMSl9u658C70433KzxmJjNAyc5PgJ+Y8RJoJnuIjvPRQ3kgGX/62kzeTgY5B1b+3Ktw7qO8jLY35nagnSLc2mHMuWeOZuqmGW5vv53EdiR9yPlQMXmshzlyz6/Ra7udPs/+VbL6Ra3pbeWt7p+E2Eb4XGac0kNwLz2sh+HhXx0ZZO7DhwIBumceR5BII5ED56/Rk/V5YYL6VbX/++0f/MZv6rs/+Dc6cOS4SrUhRcWyooKjKBws0TEbU6q7d2d1c/qWFhGyNxDWWwgEKdQyhIIuC3W93kBob9E8saqlIbQ5FRWiggILakZbtFpdtDgsoCsbWlmY08bSDMJ6T8Ms3sWoy6JFKu9lkww7/3wp7ohFLLCA+JrrWvWFlbrW0Ka10Z71ENZ7CkoZwb1M2HCDgOyCO171DUQoX4bt6Afmb0K0jTzgF3x5WRmU+lC+YDgp3wzStM8TLIokchYCL4eZl64vNF9HpG8kLnQhIfkDsj7ZvHhe8MFbjn6Ev7P76dwLMtqWUFz+bNFwZ57zwdz9VvA0GbH3kSf/J35llOft/zAIfuDxGtwDmdhP4b2fxPP6nNlE+F5DIHABsocw20Pzm7GpRiGwmSRKklhREjGeTWvcQNURhlw73O22VSwWVKtVcqGdrUV1NJjNdk8NBFKn20BYa/XaapG2Be0uG7WPH2/3fFDBU2ByBLhyPj0uJY0L11146HADkGvkcaf0FR0o74cQmRJ4KsSxCoVE+cGiUsYGpT5KpRJpknwzzBizvjE7bS/XoEKRcjBU5AhSbkfBFIWggB2ICObuIOPP3w6j8Xz8+QHgwoWLHFAaClEshVgJ601tYIhiDOG6rSGEyXKpIM48EtrkODKlCJZ+QKo36ro1Pa2PzpzR7WkO/I0uaRAj8zUGelmMwF6DdqK15VUtLy7JtdAN1qZWu8shK9Pd2UUO/EuyuKAEDexZ+Ll89Zr27tuvMTS7SaHArUMl/1LpJx9/pKdPntAUAvjIyIjMTO+887bOnz+ffxTlwMGDigtFlVFu+BdW33n3PSWFgvxnG4eHh+Ejgnc6TVKLcTI0PKRvfOubHFKGORRJHRa1tfUN3bw1rbOfndMZBHj/TfXNtXU00NKh3aN65uheffeVU3r60G4NFQ2hO1EcTN7nKygvrt28rTPnLunNjz7Vex+f1dLKsiZGB/Tis8f16nMn9eJzT+nE0YM6dnCvThzar2MI14MI7e3GprrtFgfENjcVba3TluuNWG+/d1Z/8X/8if7sf/+f9ZOf/KNmlxqqt3rw2lVqQVUE/QqCdS/rkLdO+zZVR0huMs5RnmuEG9Vy2feMhhYWZ+ird/V3f/uX+uu/+q/66U9+pLNn3tONy2d199o5Ld+5qubyjHqbHAg219RDG6/mprLmhvyfPJWjtoYr0mDZNDxQQICvqIB2nm6gnWNZFGhf0RaplpdXNM+Bbp4+X0KptEwb5vDvWNWb7GHeDxE9EcRgU8qA9Pns00QywoDbD0Bbxgjtox9gWMAALn8y5kzaJ+ZeZdtRnmYbeQwRuV/aFpAj2HJ3Jv5gM4VWB8F4+8cLCFJu4JkkOD3EgfPeYzLcnwcRa48FMbaNLJ/Lzov593LMywDEe9Epa03mDmG8Dlj5QzwP1PW50A4Dxb7PG8lBrmwLWLqH3OFeYum2iIZyGHx5edoyGXaPNusCHvqWAJ6dafA++BDp+baxHensbGM77Att6PDknH5128j3IOTtapT4EJwnQr/0eSibdvo9832/PRBnRD4MgpSz4xHukTsc3mpMGcL6LtwE94X1vjuYmcweQsCvR6GH0/1C/gwyDmFTxk4aesi/Mw53YGETtsPM9OthqAunZ5oTdkwjXD0+/8KLCOpHlSVFNdg8WsCigiI2M4sSiXqsoaU4xwZ16cplzS7OotleUp2FnqQsgl1OtNtIteZajY2WMv+se6enkqTYr/9ZhOtsTKtzy1q4dkPdpdsaK9VVSTaVhLaSOMj4i3yDBhEbdFCqwKIRsZi1XbO+0mIDMM2xgazX2+qhLUuh7+iRNzUjhzhgsOiZ15KXoEu4mckMyDxEwd0PQb+gycjXh7GW9kEBEvSdC/8oQw+NpS/o2jKGfQ95OpH8Pq/6Go0vsA7nxe2MTSVj0eVRzgPlW99FqbYFUnsCfFsWLsL8TUCW08g9/toBk9lOKG+KQAoHUZLpn8X0+6hfh233TkZ2srXTTafmyTxPyghruZadA+vGZl3+WXTXPPaYDykbrDFfCqWiaqhCR0YH2fyEZrKtjPEckbdSTDQxNqrJiXGEwmpOt8U8aSBMbrrQjpawibDdIW3mwojB71bDhRCUMBmSOGa+xBKNmcKcowv9Dgdo3+C78JHRR347FWSKoqCEQ0SpkHCITuR2AaHSkSSJohArALOgSEFuuvDgdIQ/imKZmQffg6fykIhXIF8Cb0V4K5K2gJ1gO68RcUEm/z6K76LO1/StW5qevimiJPJJFQ0OTiqKi5rlRmJ+fk7lUoTWv4eQuKKkkBJnghUQVEfTPoPy4O7dRa2vpup2Sur2CpA30iUIdEVFFqmLgLyxvqq5mTvyL6i2aVtfK5ZW1jgQSSusIfuOnVa7OKrpTSkd2qWjJ0+rw9qVoLA4fOiwrrFWbdLPJ9AmlyulvLXX1pYRZP9e9fqKfvO3viMXTpNSoiIHoE/OndPrb76p3Xv26sCBgwoRfDD3U3ZbP+Bd5WBQ5/Dw3HMv5IeDeqOtJdaztFdWHNc0O7eq8xeu6v33zuj6+atqLa1rtFjTvrFxnTp8WC8eP64j+6Y0ztgqcZuThYKaaVErzUyz6+s6d+2qfvLWW/rxG6/rClr3jPVzYnJAT7l2+uRhnT52UMd2j2nf6IDGamUNczga5pBSHByTSiPqaFBLy5HOn5/XnbsNddoF2jZRVBtVBjqFqha4Hbhw55Yu353WNMLx7YUVnb98m1uGZZWKkZ595rh+79/+n/SHf/Af9cMf/jc5Dh89rQD9OyhbPuSA9O6Zj/TJ2Y915fI53bl1TfN372gJJU5jA6Ed+hnafOs0EdpbirltKsdBRcZwjz5sE1evr6nTbcqsp5ib14h4mdRstrW6VkeptKp5Dmzzy2taWdvQ2maT9CRgEPnUSDPJPzqR4jALkiLgtsNwG30NrO+W+jZyYu7SDuNjmsQ8mdzt85HuvpfCSZiZzHYAPvolZbgcnjyVTMpI18bZgceMWOHPPNwZ3wKckZYEMGRmJHkUgfBHAL3wAMgHGeclmBSZFKAJF7oPnDwpZfdoL5n86YMyzExmQJJnfRxEGdoyfafh2wH6wO7BZLaNkLtlEtHy5cL51EMG1pj/WR9eGOn75ciz5vBgbZm8Pd1NOrd+GZiZzH4RUDc9BtCCoB6G2S9SxoN5wgM0vIgH480e9Dt3hCjHQ3EECvbvgWiZ2T0E/ZOa7e7eLtT9O7Ed/i/M9iqYT8VMe/bsYcEeUoPr/Yw7ZZ9okuWTrpAkCN1p/rNkfm187fpVrW2sa43r0zWElTU2zUa7xyKoXFPkE0YYFxpW0HTMzc7Jf57LN8k2wkyTTa6+MqeVuZtqbMypVjY0RZGSkCFMBEVRkJnlZQeEwRzQi9n4hRa91ci0vLrJIrykjXpL7IE75598kfQFxW2fjD3y5m5srzJW/lBEvxwcZkaYA+trfe7T9LIzOO0hULng7hvE/aJMxgoUsakHbA83Iwy4++uGbyaOz6PrxVrw8kmRewwHz5aFi4HjtcldD7zMbKtdhZ1tQZ9jss8J/+cJNthxPFy6EfAwvP16DL5Nxv8imsxVBIyGayrRhvscCIzXYqkk/y3qwaFBjYyOMLaliMgamljHBNrkqRGEdlArV5g/beZRB8GoJxRY8puizJgTCNgRKBSLCIVllaFbAi5oxwjtNHlfQIB2j4w+97oI7fntkok+MIUoqAiNYjFRifILCOoJczsiPOR9bXLj9WKYUn4qp+Gaep9PHmeeLgQF25qjXjARgfAQAvUzEJTEEZpf94M8PFJEHkeQMXbUB9bZs2e1uLToRUoWI5QXVSiW5Fr9BgJyuVTQyEgNuqmKxQDtjLp24K9Hmi5rwWqONW46mhx0SuUyWuCWnLU4ojT6tEUfuXDXQeBrA2+LpFiQf4wmxDH5NxQViqrSH0urGzpz9jxxPcqr6c7MgiyUNDwyqQ8/+kTDaManpiY1NDgg74O5uVn95V/+hcrQ+63f+g0NDNZkUZTz8N6HH+rq9es6dfqUpqZ2y2gL7x9vzxZr4cVLF+UfZ/H/jDo8Oqr1jU0tLC2pTT0GueGslCocBFv69PwFvf/pp7p47Zq6KCcGh0d14NBBHUDgfvbIXj13bJ+OTNY0XoJnNZV/HAQpb70bdHe1rXfPX9ObZy7pnfcu6sbNOQTxNS2vzKOBv4uwuq69u4b0jdNP6bVnj+j4rgFNQqcUpeoglK2zxnZSU9cKoKgOdofDQTsUKamoelbUpkoqD00olIfy+OmZJX168ar8P8g2mA9DKIQOHz2mV7/xTf23//E/6j/+D/+j/t1/+B/03Dd/U8P7jms1K+WfSb86u6JF9qBGp8d4YJz4AwK+iL3AGN8mEwNAbvymqosSqOt9yoGkUokZO1E+hpKkrBK3JsVSVRnjqgXNFbT/ddq2lxnKHPYr6ufCesacMSeYw12mzMsx3DnyCF5GKCAs0JfGmDbr+4nMH0Znbm+/MhyPwgjdfjxW8hBIyYXkgMPMecjYz5SvAykpMsIEMk+sJzOPTdov8hECZubkFZkUBZPlrZCS7n4GukA+hjPvD1IQ+Us9TjmHSZ9frzwF5WSCxXsggCcD95+UFuuiZNhe+wTdPNaTbSMPePCVR5HWedjGgyl+fXyP43Wb59yGVU+D9YUP1c2bJ7fJ4Hvf5+ELCeWR91+QUpb/pbxThftR/9SuTNpZI9jJa6x/eSZj5qUsVIGFxzfu3M0ClLGIBeIMwTJFi7GxuqIbaNQ/5Pp3ZvqGEiZyG5bEZfUAABAASURBVM2i/0LBKov52npTGxtttVEFZGnErItpErqIkbPB1ej8wrzqbKZ1Nt8mGpON1QWtLt5Sqz4j9j4NDSTQTFWAj0DOvCVpZl+UAx5HBF9BMRu0aXOjp5WVDW0iHPU8nVGmHjQenFI+a4qT8V4CGSAdo5OHkgzoHryc7a69F2jSl7q1w3j6Hd7c6XzgcJ4cOOVt7YteD4FvO8yzOrw/Ao7+Yrkd67n+iUDZotIG+vbOt0lb4X1bn292Ju23/ENps5ySjzWH1/ehBL92Xrryfk0QnHoIMi4kLq+uyr9Uuo5m0z+j3nHNNstUhKa4Uq1pYGBQ42OjqpYLUtpWIQ4qIyxXS0UN1WoaR2AfZTIEhA4XPlxYzaAfFCuGRpwUEB6LOcoIpC6UFhHeo+BjP1NumLMMLKUuqDM/xeA3M5mZfEwV0EoWiomKCO0u5CdxrCgE5e1O2pSbK88v6PiB0gX1VquN0N5TljJ3cig3/RItd2+/KIYaGzRNZkaZxsYfFAzQcMHD1I8zYSCSQnMVLfenn54VxUqkySxSoVRWBH/5F0zRou6ZmtDhg3s4qES5wC60qd1eWyl8NxDG11bXWYM2EbJbCGxFNN51UbD88+F1hLSEtk7TFEG4RX06cn+pVMo/mmIhym3X1h9/6qTcv7yyrlu357T/4FEtoRz4yc/ezDXx6CV0/uIlHTl6VM6r920m0+XLl/U3f/s3GhoakP/H0qGRETn/yyur+od//AfNzy/o5MmnNMqhLUaYzySEykJe1uUrV3Xt+nV945vf1KHDh6hDOxfau4yhOCrk/W+FkhbQDn968bJ+/vZ7unxjWj3adO/uXZoYHtBQQTo4VtXJvcM6NFFTlXEVODB2Mg4jjZ6W0LrPrLZ0d76u67fmuZlc01qjwU1qg0PCmtZXFtRAgB8rmZ4/OqXvnT6sp4/u1r7dwxoaKKoQWX4z4uNgnTV9kfG+zG3reiPVWj3VEmvyncW6lnG3QlnJ4ISKQ1MKlUEOBivarG/Qxi25sqJUqWgYAX7P/sN65Vs/0O/++/+rfvuP/zs9//3f0dC+Y4oGRlTk4FQZHNSg1224pmqlqIRDYIAPn19rtIWjjsKo0air1WywN3Roq6BCIVJE3ZNCgdutAdp8XCMjYypVaoyLtjq9TDzYqXyc+zos2tLoR+XQPZPhdwhb28bckb/yUHc5PNT3VGW4HOahlqchRBRxHx6Qx2S8HZInN0lUMXc7rUz9P6YJLgN+dAky/gRM903uvreBEe4BDpz9J8Pqwzwd1LQF93pSg+Y29UDqiHgvNU/HBM2YQz6PnDfBcF4n0vWp4th+iJPhAXmaHTahj30eofFIKlJAx0n7WpLTh7+dyWCRPk3p35SYDPRjyZYnd7sf8uv9pqbK2y1n07l25J7+C2+eBt9jbeKJ+rV5fCz92jDzL5YROtUnnmOTRXiT69k2V8cZp9MUrUUdTbgL6J98yAbx2SdKWxsqJ9Q29YUxVhYS+e8AL3K1ub7WYnPMWJQzBAYII7ibIqW9FAF7U3fu3Natmze0zDV3fX1ZQRuamIg0PNhRZHUlUcY5KBM7sHxR8A6OQpD5Zu+2IjXrXS0ubOr29KJmZ5fV7qQSs9eCYZl2miwf7Sw1CD0ZEKS9ng5PafI/KXj+3G2iNErB3hFmW3FfaHv6bZBeD5mMsreDvHw5b6RD1lAeRQIjgeHp2xl8KN8gXZAl6p/0MXgzs7xMM7dNbvXh7m1IpvuGasjr57gfKpmRKod2mEz0zr06ej29/jsSfO3Or41gXpdImfnmaQiAqRrMnfX1DbnAvsnBtNVqEZ4pRAWVilUEuRFNjI9qbGwYNrpqNjcRAFugjeDQVpwEDY0MkK6qiB27w0G5h0YwWKyYeZYkRRWKRbmQWUT77HYJvwvhIUSyrT9lwiUOBJGKRcpGaCkmiYpJQv4C9jYSReQLpA4WmKc9dRDOO8z/dhO+OFi32x2JsRpFkYw0jhCCHFEwbEffb/g9LKZtIgvQvo8Yv4cH4mSSmfUho1zfWI21YVo3b96iLXqsIawJUaL8YEIdet123nannn1Kw0MVRVFPIfRYKtrKUCpkrDEbtP3K8pKW0NSHKGhhcQEhcTPvD/+yb9ojPehxmAnUYdfEhGocpAqFREMclFxou3Tpinbt2aPBsTG1kehuTt+RxQWdfOa0ZpdW9fZ7H6jR7mplbV0x7fniyy/ldm1gUEUOGLenp/XTn/5MbdrwlVde1hhCaZH2X0BY/8lPfqxCoaiXXnxJg0NDuAtC9pHPmShEuo7APjszo+99//t6/rnn8vAVhGL/PfJSdYBbmkGVa4OKGEtLa3V9fPaifv7W+7px664qlaoOH9iv/btGtW+0oiNTwzq2d0q1JFKK5lkhph5lNPOJNlpdzaHsuH57RgurdcWlQQ2NTmh0bELDw4NSp6mssaqBuK2XT+7WN547oBdP7NH+0Zpq6qjUbbBOttRkL2i36wjKLdb3ltZWm5pZaerWUkO3ENwXm0Gl8f3ac/SZ/H9ueD8Fk7I0I08bR6aMfu0wxjqpqTa+R8eff1UvfOcHevrlb+rgiae0a+9uTU6Na9/+SR04uE979u7RCIfeEuPf96vFxUU5vJ3c30Ro93mXZT32kyBv+yptU3Jwe5VRDt2ft3tK4/velCrzASmzAE9ApgeN+z0cMBfMTEZaM7uXLF+3qJcckKNm8jXQU+xIdi+9O/I4p+cgwP0RdJMoUsDDI+exy6EtZSxKBqd9KCcasEiVu9U3W14PyiHr/+Hh0U7IpEBBDg8PUIjghZGiQGTEOyLM1+WIOhl1Mwar9x+VI6b/ECWy3Qc0MwdEsy14yjydO0BmvL7y088ESRn0HTmJvPGdeu7LBXU/FMJqP2Dr7bkdW97ccj4cuefX8NWvlXO9E7+GjD6GpT7HxkgKOcJj0vxr0Fdtgf6IUMqGt8yV/hKb3PLivOZn7+jalQu6fP6srlz8DG34LBu9aaBSUKkQWAiDfNMTkzqzhA1WWt1oaW2zqc1GR3716Btgn7ypywHANeybG2vaXF9TjBZxsBYriVn8bRMqLQS3NOc+Uz9XCFLkiCwvq91ho+Sq2j+rurS0oRTNkchpZvo845Ry+OKcO0jpMxm35zKGkhnvHMRtP8RvO38Z22yb9oM2xULWAA/8+OLu9d4u1qwfZ2Yyc5DuKzxmnudRfAUSeVLIUL5of5PRIY484gleXifvSjPyOsiDC3qGa+ezXeudYb8ad7+NedPmX08JXhdjLEpNBLmFxSWtomFf31hXq92UbxxSUBwXcqFqaHQI4WhQcTHW0vqqFhAwZ5hvS8yJdQT4lHkxvmtMu3dPaHCgosBm5J+J7yAAenvGUaxoC3GIFceJEgRHR8xGH4WgiElTKCQqItQUC8VcMCwi9BaLSe5OCoU8T2BeuZbNkaqnNgcE57mBNnuzWVeDA4fLCcFpgkAfRsEUg0IkaAQVcRRca1+IlcQR/MR9wKPzkyMQTv4IO4TAWAIWZNARxrvCDyd+8/bhhx9qFY20C11EaXh4WCNopBPKaNOe+/fv1a6JMdqmSnsWqA90fJCRuMVhY2lxWTMzsxxWEvnhY211RZGZ1hF8XVD3NiskBdawhIPRoFwzm8RFDkFVFYsV3bk7Qzt0der0c/Lr9GV4uYT2+/TzL+jQ4aPa5Dbx2rWbunrtht56+x3t2jWl06QdGByApwH6vK0FbhPfJm51dU3f+973NDE5wfhIdfPGTb311lua4KDwTTTptdqAEngpFAoqV8r0W6zzFy7o/Lnzeu0b39B3vvtdxUmiNQ4iRrslHM4StOxJUlSBvnVlyRKa/3c+Oq833v9U8yhN/OcP9+7fr90Tozq2a0CnDu/S0T2jGi7TBwjbkXVloUvdOtpsdnT99oI+PndLl28uab0dqzq6W7sPHNbo+ARpulqbuaxi/baOjAS9cnRSrx3bq5eP7NazByd0fP+oRitBUWdTBW46ylFQxxKtNnuaW23If2Hms0vX9P5HZzlU3FaICjIOYXEhUSGJVIqlQtaU2utqrC1q9s60bt++o3n60D+GU6J9BrmlGBziQAHGx0e0a2oS4X+3Jnft0tDgkCRDY95gT9nk0FDX+samNjY35GMp0GaVKnMI20jXYn5ucNPiN19sB/moSXn76uPxeozxcDPeJmEBy6G+uefOoLMVhAuKPNv+L7WZ41JK+0hxHBTyeRHkPLqw3mHfy/dSJoqvAX161re+4tvMcp7Ntu0+ATP3i7JFfJbbUYTbeTFhsi1g+bMl5ZrlkR7yxHBKT5z4gYSeM4M/KQqBtorhM0gybZsMhx9yUtrKg41XgEe3ifqVPWaUsIVfWSH/wgl7T/2Kq+Ddv40dRdExYiDcQ+6X7gXpUeNU8lOpD6Tc82iaB0IM307gfeQh3kk5Hol7ogBjcTHYxoav1eVl3Z6+pTu3b+oumL97m4VwRYawXfQFthCrkG/QgckS5Bu0mUkWlIUYzVOq5XWuV9HO1dEKtDmRd9nx80WG1acHnS5CQdc1NCFjkywoYVWAApr1noTQYDlHWb7JRiEoRKaIRawNPf+y0DxarkW0Q81OKjM0/Bll54vHds6+LbktjC+lDpzQ9rbKtuIyD/LCsd0ywv3JjJgdcP+XARLyvI9AO43z1Id2JMxwZ1I+PLBwiBBgQH1jhBjOLwJJ1IeXkZOhxg/a/Xg9YPKyCenbD+d1fx8iswF9rulT6Ee7u+/K37m3n7tPLQ/oM0cC7yGHB2zH77Q9/PEg81d5vFhHnscdD8J5uA/n4H6peZat13Yu92aMv0yBa1hDuGpy/b+OYLcpv7ZvImRmWSqZKUb4KlcqaEprqiHgdZgPiytLmpufl39meaO+iXa5zbyINYnAtWf3Lg0OVtVLu9BCk8m1fwfB3Ts1WJAxP8xMIUSKY5DESooJgmcBFFUoFlQoJCBW4naRMHiI41jOT5dDuvPQho92p6Mmc7OJXYfnJm7X7JqZvJxgYq5KxUj5DVulKDnKBUP4DQhggfiIeRtk/mdS7jITz2MRPEUeKYSTDEG5o/mFJV28eFmtVkcdBJUyWuvR0VG54HX37h205Ws6dvyodk9NoDwoqhwXmDeRsl5QsEhNhPZbN6flpkhb9KhbsRTRH0tqIxgG5nVMuiJtlWZd6K0j8DVpw0SFYlnGQePTs5/p0OHDaHanFCeJLsHP9K3b+p0f/o727t2nECVyYfwmYe+8856eeeYZHT92XCMjoxoeHsmF9kW0/G+88QYC5Lq++93vaXJyUi5EXLlyWT/72c9UqZT19NMnVSmXaLtYYowk9KFYJz/77KzeeP3n2k9Zv/3bv60JtP0zd+6oS3uUCkXau0ieIutvQVFUVFypaXZlUz9++wP9/MPPtFBPNbnvkI4d2qOnDu3Wkb0TCNdT2jc+pMFSQFBOFbvKlIHkQuzKWlM3phd09uJNffTZFV25s6ilVqZGKKne7nGrWVcT+3LoAAAQAElEQVSDG9Fa3NOhXYN65tAuvXRiv75z+il9+/QxvXbygJ47PKGjk1XtHS5qYiBWpZCpxQF0gXaYvntXP3v9Df35X/ylzp+/IP9itrJMgfJZ2jU0UNE4B9mR4QEZguvSwqJu0bZ+eFrlsNLmlillL4niRH64KZUKqtaqGuNQsXvPPg5Auznw1JgnGf3fpG9W5QK7manMwcbHu1nIx5P/Pn8usEt5+gweBNzehvt3wki7DbkD/8PP9nrgtkjkdkb5csgzGe8+QmZymNxkhNMWTLAokozxmfORKefX50CPutNckjzHNqQHvWSgHsJsp3Db6+E0jTj370TYSkvRiojw/67bhxQR2UeGG9rG/gwTzpvynutTJAYqT/CYdrCLZ4fPY8wIyx8jxuGhD8N5McWsd1EIcGE5PLVDmJT54/NMUMnhdLfd2jKG7eGOPM5baRtfXKM8q2d/CHh/iWeLKuPCS8eSY4u1nK63u2NnmEds5cyDP8/t6b4IeZkkyKDi5X4RSKJ70IPGiHg8RIzoK/0qTQbxh0EQnWwUbxT/ADx8C3qs8ea+j8cmeSjQSxc03XbIZ9ZOEHcvDLcZnIF7ZB5ymPXjzexejIk/FjMn2263tLy0pIX5WbQVq2jd2wrKSJHJN5ICG8rAQE3VgaqSJAaRfJMJpIhYTHsWaa3R0mq9qY1mW41upi4TqJcy2aGTF8rEz9TG15EYGYVkQIV4QFFUkKFdjFiwElbxJAmKKc/M2AA7aO7rmmEzvzO/pA028x48dyX55GQdUabtBWSHnRFPmoxNgBUyT5Pmfk8j/Bm5jJCtJ+uHZR4DH+7bxpcJ7B5vObUH31uUcysjPqM+fQRl1EEg9fDM+mm8MvKUHkqYAWKcHW/nB0Bc2IKZQaUPHHJyD6MfTt1Jq0Bat6EtIvISM9GeAL+XnmE7jw/C9Hkmg/f78FTeklKWUibMGPSMYIr24jmkUQp55PA+ykGp+G0L5CZHdg/ezjvRjyf6Kz/wBlmKyYvfaafQyuHxop+AHBwOtQ3qAoWc4zR3R7JQBIVcYF9eWdfi0jIC4Rrjt0W7MgeCFMWxhhHqXEM4gaa4VCqyMbcRbupUJVWR+Gq5IP91jZHhGsLIKBrmIeaZqddpoTVuqovQ3ut25JuTwWswUwgmnzPFYqxKtaRqrSIXdpNCgfC4jzihFkFpN0V47arZ7iCQddRAyG0wp/xQ3ELA7WSpxBwMHNIj5mGxEKtWKWl4oKzJ4Yr2TNTAgPaMD2hyrKbBWkFl0hSYrxG8mCSmsoz2kwsbyuR91g/wQCnL2ww764NktFMXQast/+UU/5J6j8N+j/VjYHBADkF7ifVp/769euG5UxpnHSpaUKQSfRjLFKuN1nhuZl6raMar1bJWOBAh46pQ7KjRnKf+XdjIVCwmosnytg8hpq0GaLMhJaWSZubm8o9ZnHjqBFrcQfqiqM/OntUKCo1vfPMbGh4eot8NQb8l17S//vrrOonwffTYMQ0jtBdLFSUUusEti2vU/fbg29/+NgL9sFrcWvhn1d9//wONI4g/Rz2CpEDdMtbJKDLxoDC5rTd//jO1Nuv6/ne+q+eeeVZNtMcpWuKJ0TEN+Ec8kiJpIwnJKqlUFFWHdOHWgv72rU/15qeX849aTaHdP7xvj44f3KP9Y0OaGqxo11BFeyeGdRBBfog+9d/ZZnqq3uzq9tyKzl65rffO39D5O2u6ux600S2rQxs3GC8dlC0dDj62uaZSe0OTlUjH9wzp2UOjevnEhH77xf364StH9duvPaPf+t6reu3VF3X4yCENDgyiCLqjv/6rv9af/dc/y38K8/KVK/kcaTGeu4y7MoeXPbsmdPjQAe2e3CUfO8soaJaW1rSx0ZQfktbW1/LbWl9nCsUibTquqd378o/zlGkDoy+7HES73a7MDIg2MsZWWxu05fLqOn3eYbwojxMmY7xnWY8+7TEuAW73C58IFfHBtJU+006T0XApyGSkvI+McakckczuIyhS4C+S+ZZEkhQY6wLhQZSYKcuUHyZ61IMAUnrhRELPgITfYdg5JEjmcK/8BYzMfSgPggJj35OZvD5+eI0kOJI8LjBpjUnLmVV+oDP26pAjVZZ22Mvb2Bm0zLsmR0bdJZObjFfuxX70IQ08CZgZFiV6XULAHcngwIFDfUANXki6FWO5HZEnCkGBCJNoQwP4vRZkSVkvUmxBxBRoUJPlTJmy0IegcQ8iyTYMN3mzHLwIf+QxEj0OOxKamcyeDNriUTmPfSJe8jY8xNdOBxVx7z3aQUbuL4aZyezzQaREu9wDafOwL7DNjCQPA25oV+8Jh3Ml/CTUNoL+/9yYWb+GWGa8+r5f3ZuR2mo2ENoXtLy4gHDQll8jd1lMGcr5mApsyrXBQQ1wRVksFlSIIrZJ0d+BRSdRxsRZq7e1zAK7xvVxq5OJOaQei0/PPz8KrQxNeorW0CdXkhTYPEtsitiFWIVCQICHFnR90DbQ8CyitZ9Z3pBjAy1Tl4GQMWklc7bycYxLX2Qy6vYwHpc+0M5mBmV7XPRXDjMzmT0GW5S8ju503gSP7n4cQoCGA1oQfFySHWGkJZ3Zg/aX59tB4iGnGbS2wsxwm3JyRl+Y4ZFDjxoqmDEqtiPMTGaWe82webQD7swjfxUv54U29rbG+hpLoIYQzLw+CAy91DQ/t4zmfEkrCAgbCFqtVlM+lyLSlBE0xkaG0aKPy7Xo/qVB/5jHqAumCMZF5lgZFBGWK+UEDWRJA7WikljQaKrV3FCrsalus6kumvAec6k/EUwR8yZBK1zI51VB7g4h0MSWD68eQnCXOdlFg8r5nDkuddqmblscCEiXJopDkTlYkmsnq+WiBqpFDdVKmkJDOzUxqKmxQe1x4N81OqDRwTJpY8UmNk/rlyUhwNAuhmPrSbHzNiKMGASAXi589VgTfC3Iw7hJW1xclgtzTdaijMXD44aGhlWrDijXvCO0Htx/QCddoB6qqlaLFcU9pVlHZpb/c5wb129ocnxM7VaD9aGnUfJHIYGDnjgTyfhrI4AWCgXCxLpT1MT4pPwjLm0OMBcuXkBwPKgTJ45rDA2//8LMB++9r/HRcZ0+dVrjY+MqctiqNxo6+9ln+ujDj3Kh/ciRIyoh9A/UaqpUqlri0Pbuu+9pAIH1u9/9rvy2wOtz8yba7I8+0jB8nX7uNOWzdjKGvJPK5bKoBrcN8/rwww909eoVPcOB4NVXXtbm5rrqIB8/46P0UxA5lSBUJrT4QCnB3dOFTy/oRz/+UGcvTcv/l8bo2IgOHZzS/j0jGq0F7R2t6OSR3Xrx1BGdPDal3eMlDdcylZNU5uOpG7Sy1FAayqqM7dVaWtSl2XVdXWzq5kpbNxc2dXN2RdOzy7ozv6L51brWmx25GWIcH9i/V88//5y+973v6vd///f1f/kP/0F/+Ad/QNudog9bev+9D/XWW+/IPzr06aef6grC++zsDAe2pkpJovHRER05eFj70KBXKjXC29xebWh9c0MN2jwX8hHKU6SzOC5qaGhU42jca7T74MAAfRyrw22R97FrqTeZgysra9y0NGgl82ZmVQpAX2Ay4izvCxz5Y+Z+kPvuv7zr7vu+yOU0t2AZtDMlzPMohK1MzpvJ52kK0YxQM8ozHF/1yfP1M5r4Y//wtSCHBRllBsLM4byETCFKZdaVENR9npS4nZrcNaKJXaPy7964Bj5l//ZDXk4nQEcmN2aGawfMQ78u0BI5j5IFiYJk0N+GMClrRQ/gJM4egYc7oOTW1wqz++V9rYR3EPtV8L2D/K/c6d32Ky/kyQugw/RkyGnSwXoIlkfwcofH4RRu42W4Ga/6khWGVL/kw8LfQhBYXV3V5sYGC2WTxaOXF+uCjpkpRnKo1QbYKGsI20UVQoSYHtjoY8VcUXd7hka8Lf9i1GajzabMUINuigYpB4J7buMPLBaFQsImV2TTL6gYSb6MGulbCOcu9M8sbug2WG9n6llBGTMWinJjvBwiwG0HQQ89hGYshB5Kum3L65N5Rg9wkCy3sM2MVnefctvb/guhLzBG3Ba2LGkHfWGcjz5ruHKHpySCx8y0/YcXN28D/uRp3bEFwnm2PG65z+HuXxLwIS89J+cvhzAP2wTde2DQN54HcC8SavYAPMZ4ObAeeXaGe388kuBrDdhZGlMPL8NIOSgng/PsAZs0hJklaPQyDr6bWlpc1wra9vWNei6odNCSZ1lXRcb88PCgJhC6pnZPaO++3XJ7dGRQlVJBBeZYEpkKaLrdP4ggP1gtq1qIFaEB7EGn3dxUsw5dBJgOmtuMeRXgJ9BPcRQUBcsR8AuTsZmlzDk/ODhStPRMbhl942kShP1inKiMEFvjUFGDj8FqUcNo0EcGihofKmlypKpdYGK4qrHBPobQ6JfgM5+3W53icwtZqq8pxNEDKeX0lKmD3YWXDpr+LgeInt/E4Ya1XJAKrCfTt24jxF1l7egheHUReIcQdseUwN/iwiLtV9CLL7ygp04eVW3QWHc65G3Lq9rt9OQCsa8ttWoVAbfO+lKSH5RE2xWLCLVRSe1mT1GUKOKkEcWRhodHNDw0oonJSc3OzGp2dpbbjVG5QD0+MQF96Z2335H/HvsLlH3w0CFZCNyirOuNN9/UmTOfyD8e8/zzzyOsV1StVBRFQbdv39aPf/xjjY6M5h+PqVYrjIWm7ty5A723NTg4pKeffjrnsdvtcfvRUg87CpHa9OvHH5/RuXPnoFnWKy+/TH02NT19izaIdfzYIe3hpmagUhCylQoIXYOVokaGhtTpJXr7vU8Q3H8u/2+yRQ4CU1O7EIJ3q9tp6ua1y6qvLWnP5IhOHj+g40f2aB/CmfdrYlKBdXaJw9P0nVm1s1jtuKobi3V9enNBV+bWENo3dIt1+fKdRV2bWdbNuVVdvXY9r5drwzNJRcaR129qagpt+6v6vd/7Pf3xH/+xXnvtNbTuAwjfdc3Pz2uWW41bN2/lbbW8vCTfgwL5BxDAJyZ2aWJikv1mQBFSZL1R53ajzo1JK8/f5oDl7RUj6A9R7+HhYRUo16hDlzHuvxK0vLKiFfa0LkK+ZIxCCUtuMk/oyAPI9IDtKeyREK+bj3GHz3pP9eXIGEOOHnZPgbmS+LzJyyZ3FkEqyOeBC+yiVDOTsPsM6wlNzl2eNs+dv3KvnJTDyeYIBh9SYK1h+ssQ1MXBN0Zwn2RcHD12UE89dUTPnDyuk08d1e6pMRU5YGTMox6M9pjLeftBRyY9CAJ4HgyjinJk+ZvX/Ye0RuKd2I70HotgOAB3h7xBTMIvTIa8kLLGZM6P+4lSDl6exi3CsfJgnE/4eA5Piu3N6s6vEc5azhDk3c792/S3wty77Xwg3iN+WTjhX5bGY/I7WYa3dsLn82OS/vMEmcHiE8LM6JtHIUKFMfM4HDxm9914v/D5ZccTRcnM8jJabBQbLrBj91jkfCKYWR7vkyZJ4nzBHUKbUmUjKEaxYgXFlhIXTQAAEABJREFUFjMbEzXb0tpGR5toXVwr1mODJkIuMHSg10W4cJohBBUQEIpJonIhQbsSlNDLPbQjdTT18yubujW/quVGqk4oqRcVJIvUNxn89F2G5cB66CE0A2KaZ0K7kin1SY2bOa6MSZ5nMNL0H5kZkLyeeRwv9kEZ9uchXz+I/0oP5exM7+0BawQ5c16SZGbyNhLGQxziZWZY1MkLJjnR+eOhROTu+y+77/wlXE7FzCAPsHeSMvOwnSGS1+U+Mvx9ECMzT2953bx+DrN+mMlNpr7t7h3IdG8R0BMZMngb5XiiDCTypcXhHLjt24PD29u5d7jb4fGejmz5g5uNN1hJrZYhjKyiKUXTjsCwznxyYcM/etbtdRBmYg2PDGhycgyBZBQN4Sj2GNf8Q6oiBBeZY0UEyWIc53NjCKF9dLCmsaGahokvsXEGH8TMJcNO2HELSUGFJEGwjRRHpgREsBgH3HFQQp5CMahciTQ0UNLYSE2TY0OaGB0EAzl2oT2fxL9rdEC7xmqaHB/QxEhJ1ZJpqArP5BtC418tx4T1kTBB0l5bPerlGs02AmebA3ebuf4ACGs5CPc1oecCe09bQooQJFME1rbazP/Ll6/I/yGSRAXoxpGRUY0Mj6rTbmtxYUEjIyMIfi9y0KmpVM5ULEgRa0cHAW7mzkwucA8NDWsGwbuLFt+1zKOjQxrihnB4cEyNzY5aLFTlWiK/cnb6LuC7YF0qlXXtynWJUVgqV/TMs8+qjPC/srqmD9CmVyoVvfjiizp+/LjKlRrJIr33/vv64IMPdODAAb388iuq1mq5kBlo+8uXL8s/OjMxMa5vfevb9G9NKQKP/3rN++TzunznO9/RAOtpSptkrJcZ/RqYEyXWx5vcGLjQntC3/vGavfv2cCi5rpk7t7V3alKnnjqucfqyXDDqtKEOB7pKpQoPQ1pcWtdHZ87r9bfe18z8siocEA4cOqxxBOEVtM4Xzl/gRnWRvizqyIG9OnFkv44c3K1d44OqlRItzc/q5q1pDY1MafeBE+oVBjS/mWrB/xdGO2iNg8FqJ9JyM1OLw5L3T7lSVombhpix63UwM8ZGTwXqMj4+rldeeUXf4cbhwIGDWl1b1Y0bN7TArW6La598f2B8+H/o9fUjCozdYlGVWkWDQ4PwMZK3n9P2MeTfFfF8PdorjhP6o6xh0sXMB+dllT5bWl6hnDUJPuTjyULf7f4tmBnRO9FPIjfEEakc0r217P6aTeATPSnrV08R8yXxg6KzoUxGXmPd6HVNXQ6wXm8PzSxS5rySwtOQ7Isfxr+UkWYLZLIH8np4KpjQvSo5D+Tz9aLISa1cjDQ1NSE/DB45vF+jwzWNsk5NMHeOHj5A3LgKxViB9cToX9HmFkdSgBB9lUE4sz4X9wshgHD353Gw4XXMWVXfmPgjjdlDNru2j4GYMiAvB0lk1k/nuV1YT5kzsqCcPoEUQRocJmxTkMkMCHikntQYlQHke5IcZiazXwxk5NnKK5O26DjvDhN/W2FmX4P7AXr6Wo1BzZz+FgL+r/HxHmQgMziUw/1fI/knJWWSl+yDzhiZZgTw5GFOA7dbD8PTO9LPiX84/WP9FGLMIuaueiyYq2gkNjc31WaDTFkMt/OYmQKTM0kKGkDT7leQxWIi2KVrAnExlYjYNFItr2xovdFCU99hkRObVCZfWB0+wVIEZookjylhASiwyBrt72Uuspncnl0S2QkpqqcCbRMrr6MzaSluB3SpN+wTr88322mwPVE/fQbPBu+W2zhkZpIxvKij19PMtB1uZvqnN/AIOwIWmWALHj0sk7zGtIOUSm47PExfbny8OLw93Xbo4ep55zgg56VpB20zg5eQw8xk5gi5rUdMP/fD+c08z33ISMFm5nV1IeoRMl8pwMt8GF+JwBMlfriE1CthEXkLaAANQWQVoX1FK4xn/73wZrupbq/FXOhS2VQukA1UEUYQ8PyzvsMIpaOjLriPaGJ8DIF5rG9PjsuF+0k0qpMTo4SNaHx8GM0zGNvCKLZjZCgPH8M9iRZ/9+SodqM93T01ot27h8Cg9uwb1N79g9qzp6o9UxXtnixrarKk3RMlTU2UNTla1TDCeaUUOARkzM+UvbmnJMHNPC0wX32uso9yOMgQtltqI2i7wOXCVhvtpvsdLdwO/5JrF0HVNXPoGdVjHqcOxljaS9HIp+qgbXdh338i88KFC2iZ26wfLTTMFY0j8Log7MoEF/Aq3AAcPjSlYbT/xUKAt0jGQPa2vnzlai7U9yi7wU2Ef7Rl797dhA1pAmF1oDaU8zvM4aRSLatQLmp0bFRDaGkPHzok/6WfeQ4GC2j0J9C6nzh5UqVySb4mfvTRR/Lfh//ud78j/831gYEBNbnpOHPmTC607927R8eOHVMNIX+QA0KCoH312lW9//4HtPcefeMb30DhMZivhXMcKN58403GSlPf/973tHv3bplZ3hYpQkgICG3Mu8XFRV27cR2huK2D8LcLbfn84hxa+je1tr6sfQjxR9C4j08MK4pTra/N0Sd1xXGBdi5rbqmjn739mf7hjY90e6muythu7X/qWdV27dOtO0u6evGGZm7PKFhPu6cGEdgmdGT/sPaOllVD49pcX6Kfg/buO6DJPfuUVIfVZk2u94I2OqZ6V+rCr6Kgyd1TeTv6ASQpRNppAgOmWCnTlxM6dvyYTp0+Lf9OxyZ9dA3B/U7+5eJV2qPOHtJSD21uyoE0RJECtHMkMXXsI3Z3FFFsUER8HMUqceAK2B0OjhsbmwjrG2qgPMpkyiwok8Pdpm1jZjLbiYDfYdtJfmk7sHg7X36wiHz+hFQyGk5d2s7x/2PvP7sjS5I0TfAVvcQoDBzucE6CZ2Z1Fumenpndmfm4/3e/7Dl7+pyd2ekulpmRLHiEcw4HJ8avziNqZnAADo/wiIyIqpouxX2vqoqKciYqamYYy38hZ0w5UjmTLTGkFfX9jJnJ/1Is3GEKM6gn4GXKKUvOYb7ZrGv90pree++WLlxc4WBUU4N5UStz1RqF5jnMdzjIdxY7HKBaqnMoLGp1mRWykGE7gshBZmIuTqEfaqJCMHlbTT6GI9I1+Z8w3iYOHx/j72ghb0OiJK5jt03a1uk/CNP4nt4MPyidfyORUltT1gp4fbG+4/EYE/ioED13CrTfKf8s3Onnwol6e2NGhPPw9kmcz0myXlav2jGDewCPPCzBPQ59XzPNICXyBreTJ8OZURzZJHvaQztxeHikwWDI5uLdNMnXzNLiWJQFWpyWGkx0C8JUMjP5ojRGY3DQHWh7r6u9w4GO+mPSkMZsyGMW0rFv0BwEXHiPCO7EUhYysTar3x+hGdrR3t6RxpUpRhJnhMRp+aILqIAQuUlFxzGzvYlgT5SoCRcyQfJ7EhWepB0hzIUHvIQJn03hbilQFzPTdxkzE89rkInHphDGEixRxFtT42U8CbrAQ6YFi15oSwR/geSR54lH7nNBRVTabYOSkPxKPn9PMEk7amJjHT9Om3ncfQw6JbXXtDwznmPbjl1vdHgdPL2K1ww4T/F7Mg4nuu0t4qV0O8EiddEx9JqJUE4C7/Hj9GPPGxye6xuCviXXUzFIIiZexqzlCHKVXr7c1dOnG9pG03eEAOG/cz5i7Fc0hMGbhaACTVVZlAgbtaSZda2ra4VX0MCvX7qAQLaua9eu6PLVS7rIpuob6kU21YtcU19AmF9dRoBfXNAKAufq0qIuIuxfurCmK+sX5F/mW1tZ1Cob7gob7tJiSwvzDc13gNsLHBgcuDsdwhbmtIQgO9duqVYUyrIgnzODUdAQAW1EuYdefh8PDMI+QvER2tEuh/sedh/B3evnc2vE2HHb448Q6Nx2RE1Msk0M3ckIqRDQhigMev2+Hj16oi+/+pr5bxqxbviBxj9eEUnn8cPHaH+3tDy/oqvrl6hPE5SqN/oqy0ibb6k/GGl5+YI2t/dV0ReLFy5r/sIl1WmftevX1JxfUmtuVXPzC/JDxjxa+5z6LiwvI7Csa2t7WxXFvHfvga5fv4GA+a6MvioRUv7P//pfKd9j/epXf6Vf//rX8oOEf776T3/6k/zLpq59v3HzhmrwXkDgr2PfdaH9N7+hL6/ol7/8pZoI9HQ/42Jbv/mnf9LW5pZ+9ctf6BL1cXpFPb1VirKUl2uHm5rPPv9cLrxfunJF7773HuUxffLJn/X1N1+pViv1/nvv6qP3b3HQayhTX9WIg1R/KOPWp95a1GCc6+u7j8Ejbe0daHF5Te9+9JHmVlb1eGNTn37xDRr1J6z5FYebDgLcsi5fWtBco1LN9rVYH+r9a6v6xe1reufaJa1xyCnLmvrDSptHURu7Q73cOqS/xmKxVxwOhDwtiZrQtzSfqmqowahLnC59hYC/Mq/rV9Z0/fKa5ufq5H3EwWhPR90DDbgtGI4G9M8IoTYqjR3GnfeDWfBUE2SmEDKsTAFh3cCAMu0dHCGwH8ITiBuwGWxyM7Nxz5xuT0FypCVNvXpl0ojFO7O9Zni/9Ymk45ByDiwUU3ZiLat8jnCQ9bnCkk0ZJ2nO8n5b24twstxkIofHx6GJcR+I7osEO8ShPGfdaenSpUv0+4KKIlcWAuGizEE+/iqZ2LplWU152WCutRn389hzhDdkzLFIBRIqiVwSZq4YhYHKkwJO2oScfTw4y4JCME3aK6ZDgPNFXmNaakSijDTCDR/E9BjvV3DeqJPhBPsTeQEeiXLLiOMQdgLhPGYms1fAowSZ9Br0ncbzOw/nRfQczqO/kUYEr0oCTOflM6N50WF3i3a1iU0cm+HYMSO8sj3oOAJkGpD3LOWZDWn6eBfCb6egE41qRti3YpJoGggmotp3QxJcr0F/ibFXVT1OhqJFBmIUjmOiyHeCGdlDZ9DMnFtnCfK3Q69MCD5Jgg6PDrWzs82Ct6tevyffQF5xScECEzVLAnu9WVOWG3lEYFLI5Zvk7kGPjaGnPez+kBohfEdJIzblERv9kAXdN3eqS7yMNEplWaFaWVdm+EMmVtoJPGKqvDuijHTSE/XKLQwBkHD4Y2nDV+KYuD0v1hPoSnCBQjSQafIXkj2LYTppzExmZ+AM0AjQSZg534TkdDP3OyT3zxChR1G2BKmijpP+Fy4lY/5OLwl2XjphTOkvQgIW8TnwGhChM0DWWUOUlM9J28tQ0VAOLArioVjHnGdTebPf4zuQ8yZdCau3f8qD9LyuZpSUR24TLtzuDNgzuH8Ck5k51znwcjo8yO0pXmMPMJzFa0zwnHw83OO4fZJ+0n0yPw6gsZgK7Tt6ggZze2uHg+g+tD4axJF87FfjqGpMa9BAJlPOpl4ifNUbdTbEpjoI0PNcSS+tLukC19UXEMLXL1/UJQScK1cuIOBd0MXVVa0uLSDAdjSPoD2P1tc/y7w0P69Op61Om3TmmgjpbXlYB82v34515hcQ2la0jMC2enFd61ev6urNm7px611dvXpd8wuLyoq6/Avg2+fYzU4AABAASURBVHtD7RyMtN8bcQAfpl+Z2UToe8nBvo9wOUCIH4xHCFkukA2p20i+ZlTQ08Gcvq5AdDAgvN8TaL40Lo0QhBcXyF1Ady37H//wR/ln2o+OusxV02JnUfNzHTaYqL2dfdaImtYvXtJFbhFuXF/W1esdBAip1xuwbu1ree2iOP9T7r5aixe0fPmGjPapLczr4rUbkjVUNhrUMcPN+GZcDYdjXbx8VRZyHR31QFf+6zW3b7+ji2jA6/Avr6zIf7rx088+1S9/9Uv9T//T/0g7d1A29HXn7l254H7z5i1duXKZ9bGZPhsvme7ccU37b3QZgds/816r1URzJKH949/9Tk+ePNWv/+av5b8643NvyOHHmAAuMOVFLm/Hhw8f6dHjx2K4aIHDR0kajx491j8h9D8h7Ara97/99Yf69a/e18piSwVa3EH/CK11T6ORqaoy1va+dncP5b/Ic0Qecxz63qEeSxcuaWNzX//8mz/r08+/1vb+joq6aXmpppV501JzqJVGpdWW6RLa9+sXl3Xz6rquMW7qi+vpP57+4z//QX5rcJ9DRDXoKmSmPI/yj4KMEb4PDna1+fJF+kWyzY3nOtjlYMTNUwtN7srinC6tL8sPogtocst6rgI6TachY+uo31OPw5y3A4NA4lYxOuTGJDONmEt0oQ6O+umWt4+nks/bjHBseDQ17jRZ8hn2DMKdkBhMyaQxK8ZhBIniXSdnjfTRSQj/BJIY155MRvYhJy0eH/dKyij6A4mzitUkLYrnc8EMJmBmJD9BwPVdmHAaeZqIOoW7TVIARgUcOKmPkSvdozIvuBFqq9loprqNXTKPIn6UhaAsK+Rj56gXNeDQbqEhF9obzTnWjwtaWFpTa26Rvi49RUmZiIzbczBJM7jL8J1GMNNpSC6bTdquEoXG729AA9EDKPOqdIijhIR73bBkvCaY0CduEUw0OWBQRd15qCvhiWjEDBNQFjP8MxDBpoBBJwGLTkLfYSLhnl2Cu88A7/HDsKGyx963cqT04Uw2hU75vMGGzZt3Ajyn29+U/qicmUnAzLAmwCFcE1gKFsHnwKCZN79+POMtcxI/XsrfK6WTjTyLmGh4ZjbOb328g1gHjgfmtzKfE2hmooVlTFJfVA4PD7W3u8sV654GaNCcJoyZyYIpZFm6HpvrzKnG9RleBRZQR7SgQQzaYdM76I7Y5H2C5YpVYOOJSWAZoL0fsGGMqor1K1NWlKo3G7q8vqplNhuN+0z9KiH4DJMvAK4pCZoYJrP33cRz6u1tEaE4sE4/pOWT1olmhgUX9Ulx8JqZjPIHaCEEOcwMvp/nmZWDUmkyo6I8e6PajpDKRVBwepTkoC2SjfdbnuO0qc5J96konlxKK/JOnkkwTp7kNsrgCBTMbNJGs3YyM/EkvtdengDt73R3Vib6Xok/0JcZdZykadCAfojxlM/DD0nr+8aZ5ktdIiM3KteITW5750gPHj3T46fP9QKBZWdvRwf+yxdopYccXgcIM2O0j2M0kfI2YBP1K2cXEOsI7zXQaDU1vziv1dWVhOWVJTbMBTbMeXUWOmovzKExnkN4nMDn5Vy7rTYC/Pz8ohYWlrSwtKqltXUtXbii5YtXtXrpplYu3wbvaOXau1q9+j54Rwsrl9QmTgyZusOonYOuXmzt6Tka6+dbB3oGHj3f0i43aCPm+Zhm8jnlGI/Hab0YeL0QtIauQYTm64d3fZRUOb/DlMaYj0W8J55MB/s9/eEPf9YWB53RcKxAWdbQWM9Rn16vRzzJP3d+4cIF+cdJbt26Lf8M8wgB8P69uwgVhVbg3zk4kCF0tNpzqtcaKtEKr6ys0VYdNu9KWZFpd3+X9INGaPOLvIawfQWBb4f1ra2nz59pZ29XN2/dpG07CLDLtOWC/hkh+dNPP5Vr1P/X//V/S7TdnR057euvv9KtW7e4rVhSRCDzPmu1W9y2PNPHH3+sy5cv62/+5m80P99Rkec6oIx/+tMf9dWXX8q/iOqfk+9w4EqHHtrP654XhZqMAf+eUQ/hlUpRnkWtk5YrHn778e/0//n//hc9ebSlK+uX5YL7Rx9d0NXLpnajr+4+6/nmnnZe7Gn35aEitybVIKp72NeIG4klxtOt927rNugitH1977E++/KO7jNuDzmo1ZtzatQLdRq5lts1LdWj1lrSxU7QuxxOboCFuZbufvWV/vf/8l/023/8ez29+5X2Njd0uLeljWdP9fDuPd37+p6eP97QxpMt7W31KJeBoMHRiDk/UL0e1GwWarUb8jHcWVhQjX6LTAzfL7rU3cdWRbt621bVSBVtNByO0NyP00dgdve72tk9gp5LMWesBIn4kslshnDCDS1MIIMLBPh0jjEj8Bz6MSni8oFOrs6aIagXOWukewjyp+LEFVn8RuPIXAhSMMnDgc+FlIQoOmQ5cP/Yj5kpC5kKDoMlc6KiPENuJoaMCZ8HUQOJ0jF19WJjX+jwNB7VlJVtZUVdBX1S1FqqtzqaY23pLC6r1mzL8lIVGvfKMsY+dWN9kON7ViQJ7bShTgEfbTum/cbQq2CTpLEp7KkntaGdIlEu4kOL4HTI9/N5/LP4fin82+JObUmR3cZ6i8c5K/gqMQKwf6znL2x1xrzeGvr2URIZiIzBVLPkTq7J69tjTnhm7zhzfE87xaMMnrdR1nFVcT15hDZmT3v7+2g5xrJA8zsMjixTQLBocL3bmptTibbHmDgxIagKQcMYtHPQZ0McCtmdU7GoYqUxq4Br2l2L1GdzIGV5WjXfEDo1Xb2EINImfU063WOJMklBQhBSzCY270iK0VLp8Z14DLcDCxaeCU/0dLyeUDzIUpomsyBLMM2MuxyEyG3HLGxme9YzzGhvsmMKmLzdSTPKzCaYlsPpzpHqNXE4KQFWbIgmGX/eLi7o0uSahOmNZlbGmX2a0U57z/H5VHHyzHa3ZDIzvY3xcTUBpaYKEzcOIkd5GoD218n0cJvZ5NxCf1mscAPivPmJbw566xCD8yTwvvXj+XvvsZlQH9+8Rmjbdw4GevZyV0+evZT/AsezjU1tbu9q7/AIQWMExupxMO4jPI3RFBpxQ8iV5blyNO8OF+7KslATwa3dbqmNUOOCTavdhNZQA9tRbzXknxeuz82pNb+gJprpZmdRc0urWly9OMW6FlYuJswvX4BvVTlCmXHDVTKnM+yY5Ry8I5r1np5v7ujpix09fr6rx892tLU7YD4XkpUAoYjyir6Kot6gQgCoKiE04WfQVPij2zGqimIzl1xwcXcFXyTsGIlXevL0mT7/7Avt7u0lrVqLeixzo1DWSvV6R+Qb5cJwUeSq0S6X0BbXwljPnj7SwwcPtcLNQa29oG1uA/K8pL3aKspSObwuzIcsqM+hyceiMDnpuPDsAv3a2gU939jQIsLIV199LUMAWb90SSXCzfXrN9AEryO0/7P+4R/+EcF8Uf7l0fX1Swjf+/KfLLx//4FucmOxtLSc6uofdfLDxubmS/3+979Lwvp//E//URcurCE0FRqzDrrA/vvffayF+Xn91a9+JS9DoF39gDIejRBm65RnUSFkHC5GaJIPFGm8G9ev6fa776rPweafPv6j/ts//oZDU0/v3bqq//E//kJ/+1fv6N0bF9QsTV3Xcj9/rvvf3NMLDpBjBN25VlsZaWZZriXa9/a773PTcF0xq+vrB4/18Z+/0J+/uKMnL7a4tRjT1jVdRMC/fmFJN8Biq9SK/4LQfEtXLiwLmV73vvxU//h//v/0m//2f+jzP/1ej+58rWcP72vr+VN197Y17FL2UU8adTkw7KuPv3800KA7pE5C81tL9W21W5qbn6PvWvK5MKKd/BZljB3ZRyrq73vVAP8hB8udnQNtcjDp9ceK7BMOF9qNfcPMdMrgNTOZAU3g4QxPVptIfFwR24nAzHhLbjk0NQb3q7WpIhxAyzMxd4PMF2h4TcaNGuOeZMcI62J/FDQTPEboMSSziR+He94aZsTTFLhxEpeHeiitn2SO7WM+sr+GEORmiAJtyPhxjDi4VszBw8Oe7t55oDtf3dMeSgdVuYJlyrJCCrkC86VgPtQaLc0vLKNAWFVrbkEZa0dFe1fk72BqS7iJnGwzw3sWwkQZ7eZlCrgMill645K8zN7fuJTIXidNwtMbohmuGTxWhNtBuu79dhBXM7yZ00jvbKiZyeztACPPt/MG0prB7Nt5zf6S8LM1+XH94cdN7i9NjYbS2wG2b83Mx0CcDSo8PiiMGA6sn/5h8JMto9sfXDxjNGT+8Rj/IuouWqYBGvFUj2Aym8AnbHsOwYDNtKzXZVlQWodCQGjPtY+GfYcr9d39iUDiC26FQDJmsR2yyHqaKPFkTP5arWCRDlpDdXOTDWa+VU8/Z2csLJMG8O4PtJLhNWzKat5qFBYb4psfWKI8HnHgorosAO4mnSiZGfD0sSX52yTsGfA5n04bqInnNPUNPuKnQp8IPo7vjllKqXAwOX+ipUAIJx5IZkZonOJE2Ns440kmw+PAOudx1hlOBb85yim2sx72i9T2iT5NOFILbxtP0pHCpi/3e/daapc4pf5UFrn5DjPDD8qGMlJg3lQpA4X8Knk4yhHoRnr+Ylf3HjxDeN/Ui81dbe8e6gBNZ7c70OFRFy1hX/3+MAmpPk98k/Kqp6KYse9NkDPHCgT6ssxVMnfKssSuqazXVDAXa1xzu9arqLdUNluqteaUFQ3mWl2hqLOx1vBPEEjHy+sfbRmR2YhmGDOXx8GYw11t7u3r+cs9Pd/c18b2kY76QmAvU92kybyJ9OEMwi1fCGjHWJlixVxLbrejyEKJVrl7Bg8TgnwlF2hccPAvJN5D+B2xXkRJvtasX1pPPIGy1WoldS7k/0uiWc+0vjyvrBrpK7Tc27sHunT9tsbK5AJduz2nuU5HNZQL7bk268yqxtwEFKw9IQRlWaacdhhwaLqI8G0hU68/gL+ub775Gu36khYWFjRG2Lp9+10tL6/qd7/9OH3hdB4h+3/5X/8X3b79jvb3D5LQ/vDhA127dlUrKysI2GPWtrrmyNdvL7/88gtRfPnvtLuWfq7dpsWMg8aDlN4O2vobN67rww8+0AWE6BFrr3/Wvd/vq9loIPDPK6e8fTTOXvc51uDrN27pCvXdRXD9x3/8nT775HP1EbpuXr6g/+Fv3tX//J9/qV98cEOLcw310Oo/4VBzh8PInW++0aA3ULs1p1a7o/mlFV24dEU333lfV27cVt6Y0zOE4D99dV+ffvNQ9588ZwxvaEjbLHBIvLK+qtvXLukG+SzONeUfxallUe0y0/BoT7sbT7W//Qz6QEtzpZZQyizP1yhHrk47cAMQVUMTbeOgCmFx2BvKDxI+9o0RVisLNbl99Y9tFEVNbsbsHS7A+YHF+Xq9vvb2j/T48XNtb+0zPoIiArscCqltxVsnjLk7vSSm1QTCMNDS+OSFE8LZxyMBj+RB8OGTQ5TX4X07g7O0cFVDAAAQAElEQVRQGPl4H40i8zqqImFjzIlYHm8GuZmlizvReTnprUAczRhxm/wPB4+vn96eoryiMJGy9rit2tne0d7uvnZQIGyBTW7Tnj7Z1NdfPdBnn35F2IEG9LXz9hh/I/rID0ljKmEhV5aXKmpNxs5CEtrnF1fV7swrp6+iBYnyRJkEcLr1CpqaKHlYoE2ykGnKjU183oTKDWxKxXeHRyDMgHCbM8jSH6/kc7YUIfne5mUwzYDzDY+R8Em8ge0V2ZOc+iiqUvmc9iZIp1hOec6LIx2z6HsZT+x7RfhezN573yvCvzP/gBZgMHosnxhjNDu+wbjQvrO7g+ZmwMAw+cSaoSxK+YYzx6ZRR1AIeY6wbiBoZIX2B5W20bTvo03sMfH9FF+x4PpnXIdoeFxwlwITvFC9VqhZz3WRjff6pTXNt0plcSQ3FSN9jMMXGmniwvvDHioXWbRcGPIE8DKvo8xMvPwBIUGJZAqEmXv09uatOO3NXJGCRRZG58CJZTKblMts5nb7NGD8eR6TLJjMTsLLN/PrfBMn5NSXJvEomWk6AXsGM5PZKyS+f/WvaQVTOX0DKtnHGxqNa+oPcvkB9sHjLX1194nu3H+K9npb22gHDxCwXGg/7HZ11O0pbZII8X38LrQFkvWNgsFKeuLGYQKn0+q0E34ZYzUosPG5RsywZblkCDGWSXJOwVURfyyrhtKgpzjoagwOu/vqOy0LqjebyhCKK+L6F8gP+5W6g6hBFZiBOVu+p2eamTReJwN1RjphU3j3Ta3kxP06eyDIKJ+lz/x//vmXevDgkfoIC17pDkK3w8wUQlANLV+WZSqD6dLKguabTT17/EQvN7e1sLii+c6ShoOxGs0WQvay5tDYlgjtC/MdLcy31Udb3+JWoiwK1ep19RCC26xl6+vrcsE5Q/Psv/TzDYKt52PU2sz0/vvvJ2Hcf3rxj3/8YyqHf6b9vffeU580/vznT/T8+QvdunUz8Q24QTEzzZPv0dGRPvn0E8r4Ur/4xS/0y1+6Rn1VfmDwsK+//kaupS9YW2/fvq2bt26p3WzrgNuCg/1D1aCvLq9oiQNEnYPaiLZxoaqOtvPGjXe1fvGGNl/09PkfH+vJ/ScaD59rdTnoP/zquv76r27r/XeukF5NRwjuj+4/1Kd//lTffH1HRxw2Ghxs5ldWEb5WdI1DwO333p987r++rCfbI312/7m+fvJSX9x7pD999rW2Xz6XC+hL823dun2V+sCPpt0/1pjbWK7ZX5lvTgT1pZrWVpu6iFLmwkpLF5ZbWltqa4nwdiNTno0Z2j3ab495cqjBsC8xEvK8TH3T4LBSr9Xp98yHgoQyZ4Ri6YC9ZWt7X1vbe8yxKDPCGeeSaWYCbR+yoATGTXBA45mxfKdt9iq985iN/MhBPk6yPMg/2hHZZyRGTRR1i6oqYZxTMjP9bGaaVcrS3Uy8McqzI9YXPww+e/Zcz5690NMnG7p356WePNoW51nlRcaI72sw2FeXtaHLfPF9e8QhesTeFC2TslIhryfB3Q/FiyvL6jA2ffyKfrBUSRoA22ziw/nqgZb6JwSFYLIQCDNw5qHMtOJp4im2SBtX8j0zwhtT259m/3ffz9cCwczSIDc7YQv3eYBHryFAyoDbxCPc7NttmP15Dd+v2iZG4iuY5x+kqR0UZI6pX/gUjbHJRMcdQaJh2wnI4ziih5q7ZGY/DDodT4G8Scu/9HPon2nnanr/4BDNWpQL5RmCuQXKDQo2wCYLfZvNtCxrCsEFBDb0LFMP4Xxr71A7+4FrXPyswcjpaKpMYzQOPYT4AVdyZkFlUVe73lCnWejSaqHrlxbUaeUIFQNloZJspDGbQKUxS3VU5ZNSU5vJiUvRaVMwdSd88Did9YU4gkbdaN84pWtqImkImiNgW5KOPBBO3P7xG5pEMzifg9SUNBjkm2yPO4XILQGpKjqMeiR7miZ8uNLbzEjbPMPTIArZk4cmgNu5YE/8bgvaBPBA8PAgyWFm8IVjKFHDNBQrPZbCRT+Y4YbGsJomafioJQRvQ6pJO3sQNBHm/MSTu4EZNLkxufMknJqIMk9gkg59oeQ33lMQyczEMBSW3Biv1L70k81AvV/RNWkfyuntlcpJoCefQF/E1xBJIRVF/o4nw0kgHoNQ0sU7LTPsJ58T+bwiQ6TwUT6aAikXjNxCQ7SJB9w+bW4fps8Jf/7lN7pz9wEawqd6+vSZNl9uandnF+3WofaZO/sIaQfYB2iND9F2+2eS+wgpg+6R+gh//s+Uet0D9Y4Okb2Zo/0jjRzDLlrLgUYI4gPCRkf7imy4VfcQ7eeBhtj9wwMNjg406nXxHxG/S5yxcgTVFgKS/xJNpzOnvCwUvS7HoD2onpj/3kHeLpITGBPucciNQTUcjiAzt/HK7Qm8jb1RPcpkTnsaJhcMXm5s6OOPf6cNbNemujB04cIFuX1E3f3w32HtyUOGIFtofW1VBevO88dPqUel1dWLyhAmBoOxXNhrtZuqN3NopuXFBbXqpXIGS2BeusIgzzPt7+9qeXlJ65cu6unzpyrKUltbO2rQHh206ZsvNxTR5P/P/9P/qKuXryDsfq3////xv9N2Pf3n//Qf9ctffCRVY33+2ad6/vSprl25jBB9QRUKEP8Pqk1uP4q8SL/08hk8/oXiDz78UOuXLrMG1jRkPXzKoeOrL7/UZ599zljY0c2bN/Thhx8k5UjFmuqC+oW1NbVc+9zMVJaVuoyJPcbH0tKafvHRrxGOr6jn42xzC83zpnq9PQ4spd59/7J+9Vfv6/q1a6pxIOsh8D9+9Egf/+Y3+vIPv9f+i2esw7kuInhdv3ZF7753Q79+96o+uLyiRZQqOy+3uR3a195Aur+xrS8ePdGDjZfaQ7tflHVdu3ZdH3KguXRhTRlr3VF3T9H/OQ+a9FajoA51zc81tTDX0kK7pflWQ3OtmjysVqPvNdSgf4jgfsTYHTJSjD4taJtSNdL3thPjqEL67R710jx5wMH36GiIBlsSw8pT8T6dQN9iYCbUx17Enj1mEzoF5zkZEkm+UmD9CXHMzBb+OIWobwAms0A8YSyVache5+uAceMjTARmEz4jFUfADsIFPTjcfYxJaAo/pokYr+B1Pr0uVnB6Tg6JJGXBUhyT5O03YiwdsDb4R892WHO2tna1t9ej7Dnjvqacg0eWVZINGJeHOjzYYX7sqMeh1NcDCwWHpKCKGzXLChUcqBocHBcWlpl7FzSHtp1MSc/LcBLCxFSWjMIE85pJXodgJh487pMifxWIcnqAEIGOEd3Liwfi7DHCA/lipXDocUIT6ZwPJQOX5AWYwmTyMjnM8H1PBI9/AqSA7/RbUHTCUGRqTNmh+fr4bThZSYP/uwBLek7lASX5PTJuf9x5Giazt4fXWzLpJIiv8yDMGVYZf/qeMGHelAFBb/94SqdhlOUkhP87kQad0ZNAboxYgNY2956CU94SZ9mm6fhpdYB26BBh/QANzCGb5IiTeUBgz4pclrGQ4K4haLfZOGv1ukJWSMZkAf5fDg+50t3eiyzo0kE3ajgKGo+NhcxYmAc64pQ/HLL4wV/La2rVci20Teurc7p6cZkFvUAQ60ss5EJgj2yuPokhKI1qXsmfZiwN4TbARciEJYWnCJOKVrg9PIXCm+wpd+LgxSNLLzixJ24i4j7J725fWmY4nkApPfjTM0lDKS4E7IigcBJQz31g9SyIGoFoC7ejNPEpGdJK3mmeHmdWnonbCJ4hxTjxMtwTGFw6RspWwh+nOOue+d02m8Y2fFMIGj5JEBI0MYzjCAQilInbHQaXKfAOEm9NjE0tbE8yAVKqdkoAD2l5eqdACt8WPGl/6km6zofLEzoBnMcPTKSnY+jYeNyTUOKRkkUhvWgVha4gRMug54rKNGAj30Mgf+qfb0fwcc3q3bt39c03d9EsP9aLjS3toDncZTPd2dmR33btcXg+ONjXweG+Dh0HuzpAyDzwzXRvW/vgcH9bR/s7CHG76h/uqbe3q8OtTe0gjG35lykROg+5Nevt78nt/Z0tdXGPB33aXqrlueocvhfYcFdXl7W4tKBmo6aM+S7mnzh+iBqEYArUS268Abx+2DxMA397gLebCHHbIYzbEziXw9MTXBGItUC0z3gc9ez5c32CxvqAdopRaMsbWlpa4lCRyU2DNWdhYUH+cbs6Zbx08aL2d7fTf/aMCFb1ehOhokKoiMTJVUdIL4pcRVFoZXlRHYT4EmEyjgdqNmusS2Mdcoi5efsmQseq0k89Ihx636yTdmeujQC8xdrVR4j+kDRWtLW5qd/97rfqcfDxz6C///57aLYH+vzzz/Ts2VNdRWi/ceMGmsoB/bMnN7VaTS9ePE+/LlNBeOfd93T71m2trqwoC5m6pLVNvzxF6P/DHz7WLv3/EYL9Bx+8nz7PXmQ5wm9b7VadOtQ4gMwrkI7/11f/RZkLFy7q6vWbWl5apzlz9RDMB8MeSpeB2nMNNPfX9NEvP0TAvkx7LkiM0ycP7ujO53/Up3/6nR4/vJcOhJ1GQ9cvLuqDa2v64MZV3XRBv9HW5l5Xz3cP9Qzt9mME96cvtrTxcgeB71Alhxw/iPgXdq8iwDfabR1xU7S9vY3gN1CN9m9wWKiXuRqs981GyfgqOBSVqtULhSD5wcRvliJjwMyUMfYKxmWWZfJ9qY+yZ2trW48ePdXm5o6G8LlCQW58jAJL45TWNfmomgD3sS+5hYng9ec01X0xpRF87ANLUKJ5uXIOfCGQaBRlFPsc+914rLEP3MQFXQAWLB53AKPCxz6D8yx0hub+N4McdNpQIJMKypdlOCj3mH3cP5baZ393e4gmbcg+HLlBi4ykjPFVoGEvysBBKagI1IPD/8Hejra3N8E2688R80oJkToE9v4sK1VysGp3FrW6tq7VCxcZbx0VHPrNTGYmN/42yjGxBX0CuXEeAiLhfogfVxUu0abUgyd1K3ypWfHzuC/x4IAxvXl5IlMIG4qS7e6T0CtD3mYmsxMQ7imE/X0xiy03xusM3As1Pb5XHMNr5JV7SzCFfRq/EZ5cykST93E+FMDdE+ob3vB8n6qHNyTz7+SfuAV8cXSh3X/dYm93T/v7+2njyULgBJ5rslDlShqs5lzaFANhAj4IXMDf3N3XzmFf+4fDdK0+RMvIOqaKRbbfh9btsZCPGQ9BZV6oWWtooV3XlYtLurK+qEYelWkkoaM0H5VnRx4h3/eJzHaHLwhun4xvZjKbIAuBqgQZC7GZoDtw6Kc1XibHJJcoijtx+puCmBllmYIF1mzi9uC3gi8Cb8X4tkwmCpRgtJkZbSaTmelNxuvn44vaTVm8UA68xDMz+VgKRlruxk5uvTlN/aswXofzcLJwJvP6MN4r6tZFANk7ONBzNOyPnzzXg4ePdef+Q31z9/4E9+7p3sMHevDkoR6CJ8+f6NnmUz17+VQbm8/18iVwe8vtF9rEv4mG+OXTx9qETe3lmQAAEABJREFU9wV4/Oi+7nzzlR49eKCXLrhvbaGh3EOwP0oC6Jh7cGRXBKoam3SJEFXX4nxHa8sLWlnqqN0sxf7NXKyUBYFMYdrXUa+M92vyTYnuj985Z02iHeSLhkxmQZJphBBx/8H99Nn0Ppo9kWaj2ZAL6VkWFECz3Vat1ULgbujS+goCbKE7X/xRO7RHUeTKMlYPDkei5EXeRHhoKBSF8qLUIkJ7EyF+yO0DbKrVCjTTXR3SFy5wttEC9xB2/aD01VeTX4FpoKBwrb9J+ru/+zu5MP7kyRP9/ve/lx+qfvHRR/rrv/4byj5ES+5C+zNdvnQpfaE0z/O0hrrdaDRw7+mrL79K9sX1C0mb7na73VTpZUTL2e8d6v69r/Xx736jnDa6cf06GvKrqW/8NmShs4DA3taFtSU10WJvbr3Qnz//s7Z2d1VZrsWVdYSmZdqqLleYuPgTbajWXF1Xr13UteuXwBVdvXVRKxfn1Dva04M7d3T/yzt6+s1TbW9uSyEg2C/qypUrunXzlm5cvaFG2eKGZqy9rUPG2542XmwzDre1S9v1EAQz1vHli5d15fo7Wl69RHs3deT7wN4BB5ohdYkIkVKRmYoiS/Wt12oI7g36oSbR/2NuKyoOXj6GLEAxacRtxeFhVy+eb+k5h90BmmIfNgwNJXNyj4CfR2aWwMufhMSbXpbeP+xljK9AHTIFLyCFoLhCxtSYcvkeZ3Yy/ZNuJZOKm1w//stzy0ImH2/m5ZuVhQ2FR2P2YJ9jg8GI8TpW5UQmmbHfeZwyz1XLTPXc1ChMGbclfW7rdpPQvoks0JMb83h0goVCIa/RJjX5d2gWF9e0sorQPr+ogr41JpmZeRRyiQlmltrOZDo23o6kWXGwwGL/g9cdiYHAZL96OcXHyEm8Cv1318/dAuHHzdAHxkl8v9TNiPuWMDOZ/QSQpUKbmXiS+ztfJnjtfAi6g8TMcJ+AT+Jer49W7wANyp5cK+4TPfNTeFYoB0VZU4vNrd2ZU85pOuM075NzTJrDyrR32NOuL9bdgbpswkMWChfax0zIPsLKAO3eCIJZpiIvENrraNdrurTc0ZW1eTVyqQhSxgIibG7hlGzTDzTGIvAq6mQtMJmROGQzd0/hflYE8wXJbfefDJ+6If8Mj4lV7jgffMrwZZTLbdZZURxgCQGPmQlPgpnRbABbgq7vNiT93UzfwmF2fj5mJjNLMScLLVWLURN3pJqTMDNTCEFel0y4JXkvGfZf/lQk4fhLa0ky/lAoholOgiJ7yDHMTGaOIAvUiDFvIcddSJb7sVTdQaXd/a5ebh/o2caunjzf1v3H27pz76W+uvNCn33xRJ9+9liffflMn3/5FDzTF1891+fgE/x/+vKJPv7sgf7pT9/ov/3+C/3X33+mf/jDZ/rnP3+hT764o4dPN/T0xUvtHRypPxhqNB7JD09IeCqYzw2ELRee5hoNrSzMJaF9dWlOnWZNZSaxhyuYlLEB5z7XzecTbchDJRRpgIi7crVncke522nH/Zs8gU4HCjL+iCJNbaKJjqd8Y/lvnd+7f0+DYV9kpVarmQT0McLbGAlpfnVJJQeKej3T+mpb/YNn+vyz3+mot0O+I40QnsZVJgtNZbWW8npLGZpAEXeOOg2OdtU7PFCeBQWwsfESAbJMwmm7hVYd7fCjh4/04MEj+U83urD97PkLDjoD+e+r37hxU48fP9Zvf/tbtOoI6GjV/xZhvkDo/uSTT/SAw9byypL+7u/+Rmtrqwj2O/KPG/r3f4o8R/B8poePHlA+6fr1K7p06aIWFttqUqcF1sB6q9T+wbb+/h/+K1r5jyn2SNevXeUgsK4F+qfOSWphvqlrNy7p1jvXVGsGfcnh7B/++WP94c+fi+GkVmdBZb0hH+00N2N0rMpGas03tH71gm7cvq33PvyV3n3/Q9K9pLYfZGgX/2nGx48eaZNbmgpJ1Nvj4gX4ryKMX1jVHHzjfleH3O683Hgu/85TF43tfrfPOBa3Iktau3Bdi0sXcXfov4DG/5DDw6Gq2Ke7h9C8qwNrf8ktSAuhvY1dV7CAYqdCsByDEULlIB0yN1yrj7B+RB6wSIqK5sDJY2akCaZuPHKY4GSQ+RgU44/HLYge4oCBx8xgfx1BplcQ48UocyYzIw2h3ZzYFeOeppLBTcEkXBU8aUzjFnSTcJkgK/Aym7ixCDAQJhC23O+Q5AwJkiCdhUGgKSiL5On6mM6DQY2J5nX2Pd3bILkZEGP2YT/4jNiDPcwbhSjULVDHIN97SzaZOoJ7wU13Nexy+NrloPZUOzsI7vR3lJczl6yUspoUSmVlQ63OklzbvrJ2Qc12W5WiJlpzgxfImy7ylozOdOCiCEERv6hrTA3nvA69hXG+Gd6C/S1YZqmdsimbmVHEb0MgfIbX+WTisdfxnekS5wfzvCHP10vxgyhBP5oxUjoLSN/jORv72/zfI9nvZn0to8kg/+6IJzheS0N0CIBO3ysZ3BMiPohmxmI5RlA/0oFrT7jeHA4HiqxIBqOZSRSl0WjKfxnBr6znOh0W3IYCmz8vHfZHOugNENp7OkKr3kfjhdzOxGXyskj4gaDL4usaebOMhSJHg5NroV1yJbuk9ZUFZRnDIPoRQDKdMV6GM6Rv80ZSYHlnw4gJwm9AJ8wkSVPAMYHgMCUDTY7k+Tlfnr/jVZ6myZ9TjJfhl5fNIYMi3nYO9J0mOoel7vUudt/rIJzE5Zg5kxuPF2GGRNMZA0+ixKjJBvLKdroRyYw3oPfpC8ltvARTutnOdML2jdt3JkLhedvn+3G/KVVP5Ty8iV/Tjcg3u6hMMt/wCio5QQyFKis0RNgcjEy9oXTQHTGPBtre68k/C7+xdaCNrX207bt6urGDvYOmflcvd7vaPWLeMfcOiXPYG6uLe2NrR/cePNbWzp529vah9TVkwxUFDyFTsExFWaqJcNdAGOu0GlqZn9Pa4qKWF+fkAm6RmbIgZXlQluUyDlREJwmbIqZ55Zt/AgJM6l9snTKGzxSMxCSFYCCTzCZQEMuMtnd29dnnX+jhg4fydScjcxd26826uMVXrd3U/PK88qJSNTpUoS43CV/qk0//wBozAJU4kyjGUjE0ZEVdoSh1sLujQwSOYXdP9+58o3200vOsXWVZaGdnW20EjHfeeUdra2sImT258P0Ybbp/7nxhYUEbLzfSxwN++Ytf6hcf/QIN80v94z/9o54+faIOyotf//o/oJlekv9G+xdffC4LpvfefxdN+k2FELTJLYevqUM00gcHh7p77648/RIB/PKVC1qmTh0E8cUl2p9DyRpa9G0E53/4+//GrcOXunBhTdevX6V8S6y3mfwzx03WzMXlOS1xQKjV5/TkyQsE/d9ymLur3qBSTt/WGzUULHXVGyVtZqq1CjTxl7SydlOrF67o6tVLun1zXe+9c1Grywsy/vzXRJ5zSNki/8ODPUZrX0vzNV27tAiWdJnb0NWVto56+xw2d+VKGVfUHBwN6cNSZdkmz3l15ufJM1dE8BuNe/D1VPkPDLAGGKlmCHo5SpsM5BxmhPGD2aDX1T7jdQ8N/d07D2m7PeJRMoPBKsmhSEmjfMXy21gzCYI/CUomMg5E3ImtFOKJ6FuMyUwTSNhGWwcVWSa6VEa+SsaUhHUEYHkEEQlEB85k41bC5G1Tt5Ix3pYollySJ5MgyWZ/hhuinfI7DVAWm4Ihxjh7RRN0f+SG9o7Mx1Remq9iornAPhwOOeAOFfEH+MosyAX23CLadqnOnM856MXRkXrdfcb/S+bBCx1w69EfVhoxIaPlEmuXslIGkrZ9ZU0X1tfBJQT3OWX0bciY6yHIzGEyueFtjoBnUhMcPNB4a8qlNxrnm+GNTD8oYJbqSTsV5yThlPuUB1Y7FxB1Fs55lvbj+e21/H68tCXvOf278RaIvJhdcrjbAenHfDxJBz1oNP0M41GVtEL+xazhoMuEHqmslWo1W/KNrYnAPscGt7a6wkazzMm6owwtlmWlBsR1gd21LgcI7D38A7TsvqiPWDRGaMomQnuPBRyhnB4vWBha9VzL7Vz+O7+d1pz8yz6ZT2YXdABriOTldBq23mAi9JPAm9YtknCnoi9eiSKZ2RRBgdXYQsAPkj0Le2Xrbcws87fh/Z48XgeH7FXE1C6e5zHJPefBGWZ0d387nNM5Unt5mzkgTOgmsylkEu4ZzEz+B1FvZUiQpE+zZiYBA4F+cZCsHDK2ooRIL04A5XT8f6U+77tIJaIyyg4sU3WMgFtTRGwQEErZMMc21MihoYZxgGZ+pIgQZAguIZAafDnuDC0yKSpXxZV21Ajh8OXmhh4+ROjZfMmt2S7C6ADt9ZgWyhSyXMECQlWmWr2GtrOuuXZLSwsdrS4tagmhvV5m8nxocgU2dAuZJMqqOPljAEZQ4XM4lUmmaMKK8E6etB1TVgsiPZPn6/0aqL/DCPCxNh5X2trc1meffakHLrQzOEqE6s58J5XzqHcoQwOY51Gj/p4sdqnnPkL7N+AuQvwQgT2KpUYKucSaZMDTHRB3DgE5VmN98eUXitVI8wiVHtZFSHRt/nvvvSv/9Zhmqy7/76WffvqJFhbm1ULT7x+X2UG4v3L1ivwz5hVKBf9M+5ek5bcPH3z4HgL1qvxjNHfvIDR3e7qMBv6DDz5Ag95Ec76vFy82ODTR/jGnnrt68Oge/bKlldVF4i7Lf+Jxff2CLl68QNx11tdF0nuh3/7uN+lgcenyRQ4B1+BdUq0WhKyLNrtBfHhX1klbun//qT7+/Sf66qs7HCye00Zj+rXB2l1XgUTWmltTc/GaOovrKmt1tZpBy4sl2v4Lunz5ilwZ02YcuCDXR6PeP3qpYX9DmR0wJjItLhbwtLS6tqiyyBDg9rW/f6DtzV204gcacFioZMrLWiqbZcZBapyEw9FooAoBUYRHBklVMTKmwySY6JNhugE5IL2HD59qi5sn51EIaUwpjR/JbYeZ5PAXTk2MuxwT3/d7Rxl/6aFAgXwd7o8kFMV7Nt4jPqPMx3A/4c6TQIRj290OmN2aIXlfxfG6mJnMHEq2kpnxuCdCVwLFU2A+ZLSxu+lsvTI2dbrt7Wy0vUAEVcKIG6kRe7L3NdVVmWUI7aaMdmbqq14I/5imHiiO+zrY39OLly8Zy0fciA2V5pkxzwzGDKE91Oh31pHOolZW13RxHaG9OUd6uTISNc+EukXaJbJe0YSKvCb+qFfGXjmPXefRjgP/xRxe6gSKx5CW41+qMKkcZH7SxvuTPXSn6bU/OljnwAzON0LnRHH+N9E97ARk+lHN2yTGQiCdbWqTmU1jW3KbfYctm/K/yfJwg8uYiBl2kBuzoAAMT4Umrn94qKODfYkNbr7TZqFeYGFf1sL8Aot8iw2+wUbQURZKULB5ZGwKrbRIV5TxiCv4A9CvKgQNsWibWB80QojvowHsk8eI6hqLRM7CX2sUWlo2XbtqmmcTCeOhAiuCMTVFOOAAABAASURBVKElk5lJzAaT4Z2At04ZJwDYEtkXgokjThYXRRYIkiFfkY6ZyWtv7k40JWMGxZF8/pr6nXYSHo9gOw+k5116ErAdP2YmswlwSLR9BFQZkYtyprJiU38evTIeR5MoJjFpZJKM1/mwN4dJKUznGIpPCWgrwpKbQqTFFdu1qe72UFKXAzYeXBTC7JVNIPTJ4/3iafmG7vV0NzWkT9w14ZmkKZlN0gjYDnxTmjD4TMmvf/WGgr5VGZ3PMWVOjZXRHLkMXbIQxY2N0RHwT5ArIPwZCLHAXcAP4I3EYk9EIDzQs+cbCG87uI/U64004Norevq0rSxTVhQq63XVGw3mdEtLCO0rywta4car1awpQ0AOmdiMc2Xs5Ba8nDH122wcRDKLUYxdQXdMw+loyJKXBwYLUsYhHS8kDzGcgHJ4PaoxGumXu/ryyzt6/Pip/Fq9KHJ1WIOEkL318jnC+qEyDjONgvWiU1f74KWeffaxRvtbGg+PNOj1iEfanmZRkzUXFJvL6mUt0umoRv7ffP2Vmmig/TAAp/YQRuq0wYcfvK/r164py6R7d+9yePgUQbdMwr3z7MN348Z1/dWv/oobilx3736jr7/5ioPCUP7PlK5fvyH/jPuDB/e1+XIzCesfvP+BbkCv1WpoKrfVRZhvo5gY9oMeP9ognwcSrbC0sqi5+RYa6jpr4aJuv3srCe5lmevR40fpoGGZ6dKVS1pYnE/5xzhWHjLNz81r/cJFrS4uaXlh0RdcPX/6PP0Tpb3NHdUZI8v1DprxHR30dlQ2F2XlqvaHbW3sVRrHhur1BeqJImZ+UReWF7W60FbbBS4r6dNA21aMMSO/IM4+atVyzVO2OoL9YPelBkd7kkYyxsdYUaJcIS+V54yhkBNmUCNpeeiYPEesy2ONxgN53477R9yyPOMG4oGePt+CLpllkkxmgCRNwj0FY0kQgocBqHLDMCMP8oJfPs6diQAzk9lpBFlaQ4Mp2SbJzGRedh8ExmFBUpTxxibxMbfFfvDAmWhQseMbAPnUM0nnJMnMZGaJ5JbNNg3PFfekbFFekgAXNYM/iqIpEOh0yOnx6k44jbYVbSxs85QSKhiq6DRNwvCMOChTJeKbcursSrQiMzTtQc0iUz2TCpQChtB+uLfFuH7CGN9kzuxoMOjT1hXlyGTEjaw9skK1ekvzC0u6fPUqNzprjK2GMsJDmJS2ovH8oBCTTdZRpIPtD25RzgR5uwQCsZ1GKyjBGV/BzGT2HRDh3xMizeNcZuWSKU4hbJ0w5m6PcwZmJrPXIROPvTV0jonQHFg/6xOoj87CS2C8zkI6S5n5hZm5T9jJyetsBu4nxqkHtlP+n9zjzQ2YnIzM49wmw2LqTWXy1wmccJ5qjmmUN1nGwE8gkgHRBmaW2LMQVCsLjYYD1dgoV1m45+bm1Gq12HwaCOp1lVw1l0VLg34U8jiTsVSH6/QlNpG5ubZKrmPHpNbj2q0LhiwKjonALo2Q1IcIDSOE97FJxqKQ1XK1Wrkur7Z07eKSOmjdczYj48DAdKWI6Q0zD2U1M51naMVEdpu1gIk1a1HKCsEXiMTAa5aC22ZGHhJvf8kMl0PC7Zj4px4n6JTxDE8QDPdZQDr3ieTj8EBPZgb3z3CaZjr1R3xzRn+dhdMdJ+nEloN4ydbUwBNPoKL1HN5mnr9zRWgTe9KusySIJnebGbZD2HrNeDp0A6nYVLiLSos3FGee5AWXSRZMAWQ2sXEKsia2JbdJ2DFB/+qMl25aqFnDUlI5os4xzj/DdLwrwD1FxI5BNqPN/G47jTwMbg/3TVs22Rz9V2qePX+pl2ivD/1Kuz/UYDhSVZmcx+DL8kIlAmu92VCLOewC4drKklaW55nfhVybn/tnW32upg7wCkQ22UoVwvoEEbcwEfoEk1Ey4SU30jGZCUxoSsbkf6IOMWasPdLLjR20xHf1EqE3sg40GnUtoGmvsyb5b6tnQbqEJvqj2zd0+9KqrH+grz79vTQ+Uqx6CNCDVBbLChWNtmpzi1LRglZxIJlXmWe6/+CB5jpzChl5jobyj6HUuW24fv2a/LfR58nv2bNn+vOf/6RIHTtzcwjbR9ra2pJ/Rv1v/ubXWruwhtD9UP676y7M+6/tXL12hYNRX48Rsre2txRC0IULF/TRhx9xCFpJaW3v7LLOttRqzpPvnv7whz/K8ypZe+fm51hPKXOjpoXFjlyrv35pXSOkqk8+/VRPnj5BsF7Q2uoFlbRHQJiiWzTXqqcvqa4uedgK7kXaIerLz7/RvXuPtYPGem/npXZ3niZt6aCi3llHo3JFvdDWINQ1srqUN1TUWmo0O+og/Lfn5zms1SR6aYgSpnfUVe/oUP3DfQkhu66B6jaQjQ9Vy8dqIOFR5SSgFewVtXpDZa1JWWvKaWvXBMc4ZGjQRwiBA9LY295JWvo73zzSg4fP1EOpE308mES2PCYzh2hPhyngD8F00kTmgC8l0YeXPMzxisN95yNOuAn0/rIQJNI3T99wy0jWNEa4HY2ZO2QQJWjAGOvEgwXK7JmFzvxun2Wa8Uxt0vG2eZVOfOX0MJIwbC9JoFwTSF48m6ymEjE81qQZJvlFiXEfj+GHYIcLzGOvj+/DbnMbXlVSRoKuba/nuerMkyYH3AZzvw5yDsq97h4Hqxfa3n6pza0XOuoe0C4jSYH2mMBIIytKNVttra5d1OLKCmOqTlkzRTNFGeWhXGRYeVtGor/2GBQHVnre5E6B3/3y6N8Tzv4qYfdZKrsovyNiTyDoE0y4PPQVhDF4zwNkvTV02sQT3mjkfwIngn4Sp8+KnyThf3uJejecxI9ZA9Jl0qcUkx3TWKGrxTxikQ3yzfHWzRt6/9131el0FBgEaSHJpDEC9IiJPRpmOtgfyNeJdqumhU5DTbRxtVqpoixJyxAKhkzmgQ67A9yVWBeI7/RKw8FYQxaJcRUVyTiwMNTyuuZrc7qEpukyV65z9cB5vZIvAakI8EnuEiaC737ijB3WWQxypNi8WSggp8fM5At1WgRxm5nMpjS3NfGb/oWMZzyFmcnsNFKpvIIzJAIv72MHzh/reS0LEjablMfbzxgwZhO/EfbWjzMD/5iFjzdTpJ6R/pfYK9hI3DZlskTz25djOK9EyAT6V2mo3HEJzat4Dpx+EnrFI6XYepOhzTXlMAs4AS3lw3x//0DPn23IhfaDg676U6GdqaxomRQyZXmJYFVXo15H+GtpcaEjP7AvcxBvNUoVmUCmnI1cmIpZVCHIujBbkUmEhjQqJYd7ZnBClAX6MkBL49HdQT7nUllTOQlEiIxog4eDqJcvtvWNf7TjxRYK2DHCbUMXL65pZWVZRVFQ3kxNhOh1tHiudd5H+/f00R2EyS0E630Nue73cpWsR81mU3WE8fl2Wz6ulpYWVVCPr778knouEFanTbp68eKZhigZrl65otvv3NZltNn+UY7Pv/gcjeK+FhBgsyzQjhvEqcl/O/3W7dvpY4T+MZpnT5+qRn63b9+Cd0EbL17o4cMHScj3svgvsFy6fFk12rjX7yuy/q2vX9by0ioHlK/1+z/8Xv6FziXquLy6rJU16gvWEPg9rtfdvyx79+49dTl8LSJMt1q5yjIiEIsyZfRfnm4PFijrKkL96sUriNSF7jx5icb9jh59/Sk3A5/o2cYzbZHGwaihQwT1o6yubt5QPzQ1zNoaF7RVvVS93VC701YLpU1Z1lL/Drt9ZPVDyrCjbm9b49GusgoBfrinLPZVY8IWtK/3U8EtR1GUyr3PENhDkAzBTxysRoN99RD8N+jjTz+5ryePDtXreQ9lzpRgFmQgAGNtCcDEn3kwLwZcZCymgun7GyMJM5OZQyJ5hSD8OmV87xuOh5OcjCAH1uyJM8e32s41gzNO3cwJsidPOwXn8NYgGPqEd1Y+L2PA4/EmdZ+Ee5zvQmS+Voy9qqo05iA4ZK6M2I8dLsT7uMxkzHejL6VGEVQvLCELIw0HBzo43Nbu3kvG66YOjw44UA5FsooUqCJuVJBCppCXml9Y1sLyqrKyIVkhs1wWckkmM8MCmhqcb1+TaZxji8jH7p/HEclyhp8nxzfnMmu3mf1mzr88JPzlSfyIKTCIzCwNJrMfwQ7flkY4k09Q8DwVqNA0ngz3dz/OZfC+BtLTMUjHgLxbK5nGci2N0Hq0EbrfuXUdYf22Wo2GvAQVqvEx8MksJl8f9fkTrlu7aFmYw2pyTV7muQp29AkKFblPykwDBPOjwwETesgGKo0Z2RVwDXufDcs3R184AhO4yGosDHUttuu6cnFely7M4aegaDRcMFMqrzBebseE4i6STKFuw3DqiYRUiYLoD0NaVIjEk6iS8adJYljCZxKCYeQKOOKL+BxYtKG5dQaCDunHeSijHJrlJKUFG38AiUp+Zu5SMmYmHzMOM0tcb3x7+FlMY+iEmcUXvCfIrzs9fIYzoWazVCb2rHypsWnSSV/QQ1VUxYaRdsOKRLz+BHq9g0le70yGjZt4GXCah5k0aR9ozq+ZrX8NJpWOgsxsnD/gMTOZfTcCDWKBloFXMrmxqX3IfH32/IWeI0Tu7O4hGPXZeEfy+UeTybIgF8brtZpaCLdzzboWOy1dWJrXUqepps9vOqhEGMvhjfRXREPmu7QJQ3/xxhvJMcjMYbKpLRlhRtcTbiYzgwRNmpShMlX0e6wCYyFHgI4IvLu6e+extjZ3kkBQIvStoq1zAbYsETDRjNfn27p++7re++CGjg5eaG/zgfZ2N9EAbiVB2ovlgqMrHzpo1Ou1UmMElMtXLquO5v7psydaXl5Wuz2X6r83/Vlb16h/+MGHun37HdppmDTmLxDoy1qhMYLb5uamfKzdvnVL7yC093pdff3VV3r08KG8XdZW1zjwrMjXuI2XL/UYzbj/VnmbQ8bVa1d18eJFNVhjxwhM/tnxd995R200kvfu3dWXHCSc3m63EMYLZWg523MtraHRv3r1Mm0X0bQ/5IDxVIHJ0J6rq94s5PJ0XjN5HzU4OCwsrejKzff0H/7z/6a//V/+X7r53q8om/Ts6QPi39Oz58/0cmtP23sH2u/31GWt3Rv2NcikotVQzljK6KcaAneWZcoduZcnE0Ggol8O1UdoH/a2NO5uI4fvspV0yYd9BaYM/pz4ObanYRL9O0bgP9Lh7r5ePHnBLcYXevp8R/1xKWMfkAWJx8yoq4kXjwGIBJiZhF2xVnj/ysdNhJQ8gs/OIAiKxPt4sVCUHyJ1wmTUz2zC6TFmQd4XI/bASD5GvsegnKaMVANUYnjcY5z1SwQdQybNEAgIEl7KRLkCC1kg3EGQzEwG3SQF3JnCJFfcZiY5NDMRBzRNYGYyL+cZCHoFq2PEXB5SP7cdrkjzA6bvuxllKWysJvO+VcvUruWML9G/jJPhkXZ2NvX06SPG4jMdom2vUOrRLawUBoKi55vXOPQtaX5xVXMgcIMz4jZNoVCwXMaf4HNeuTvpQfLwAAAQAElEQVRYsmhuUUQlG5LONR4ww7kMb01MecF90paZ0p9JZvYagkxh+mf2erjZhCbsszCbhJm9pS34TuJkPOiTsnh5wMmwn8Ad9K/I2E9RFk/0TaCxZ1k6i/C7zVyRcOt7GPpGZyGl1HRsSDhylRpAZPMJCO0XVhf1i4/e062b15KGJjBpzEyG7dpx//UBX9yfPnuuze0NxXE3nbjL4MNVkxzgDe4PmfKsVGRSutDe7Q51dDRi84pibUB4HyEw9ORC+5jreXZqFqCgkjhNtDpLCw1dvrigi5SpYLOKaPJMp41PKqekyYxj5sd56nF6lL8n5IgzCSkVVPdANkpvxtuoi5ff3dB9UDrw4hNckpLHJra7AT5N4G8WM50G3u/5eDonoZS+MDMqzuNnRpvZiXnmOc8mppOxdIpXJ4wzAJ4TxPOdzuMQiU1sHRuaRxOYDKq7saZPojBOJn0R6Y8E+iZ1GX3FUGVsmDL6Jp9i5nY7kKDzJEiTPKRk61+FmdTx5ymKpXobmTlE2wiHGZsn0s3+wUH64tjm5hbasQO0o377NdIIAXZMuM/dIs9Vr9XUQGhvNxtaRCBeWZzX0nxLzXquWhZUK3K5MEfHpYEe6S/vt4o0hDEzmZl4SbL057b3KV1MtCjnjfA7qhRfpMUGj8Au1o1YZep1x9wMbCEI30Vo3/boClnOzd+8Gs2mRnGk/qivopbr0sVlLc/X1N1/wToiyt9AYTDQ1vaWhgiii4uLSSBeXFhQQR0OOLRcXl/X0sICwv22/PPsBr1E0N3e2dH+wSEFkm7evKVf/upXKqiz/178/fv3VEPo90D/GcR92nR9/ZJ++ctfaHnJterP5Zr7fYTgpcUV3bzxjlZW1qhv1IuNDQ5Mz7kBONTC/JwuXbqUBHfPs4O2/L333tONGzfol57+/Mkn1PtrdY+OVNAnJtHuhVY4XLz77ju6dvWaylqug4NdDiZ7CmEsZGLBqlqZq9Woc+vZ1tKFy1pcv67Fy7f0zq/+B33wV/9J127dUJ6NNTjc0cHWpva3X2h357kOD7Z0dLjFgWdDm5tP0/oses/7zLCFYJKxttfrDdJuqMbNS60WyJsxNDzUsLur3v4O9oFE3xgRjXhGnBCMpCJ7wIB8DrWzta9H959xIHtIHbr0pVT5mIHPMueVhJ9H+HDrhHGKQ2lM+Ng7ETjhnxIMn0PYSiamt3+8JDl4mZkyhHVHCCFxmpTsMQeqsW9a+IIRBq8cMmR/4DaYcOvYGK5TwOPRzOvn8HAIkzQlL49Rmwnwn3K735SFoFRG4pmZJn/C1rGZ1A7vscPwnA9nccHcMaKeQxfagd8mVFXFPEX0RgAP7L8ZskLdhfZ6wdgqVRaUFCXfaNRlzOxqY+MpB8HH8i9o9wdDjZjTY8s0thxkyoq65paWNc9t0jzzojXXgVZKIZOPj0gtorw/jTdp806Pe5PDw6aO1yxncrwW8L0JkWROwvBPYJRQCZoawzYoJwHp3MegngWkM7HtW/0E6hT0yhjOnxOB/H66x3vgvNR9hJxH/7loZ/K31Bs/fuaeTSTtyMiLJB/N32MZk7DMhDZ7Rb/8xftaW1tS4DTNuiDLjAVU6jH5dtl8Xmxs6/69R3qOpkhVV2VesfFVCqSXksNWNAXzWgDLFAITUoX6g0pH3QEb0VADFoQRi8EQIaHf62mApn1EHqzvypjcJRtjs1EgKDQoF6fydk2mkaJYPHhHvTJk98pjIvSVd+KCiMNIAevUc2qRNykEk5mSnRZtPAbN3RnuYIEFzKQKTDM2cpxAxA0JuOTBMwh2fYvxtnN8C8upILNXCZqZzOxU+Hd6TjbgdzK/YphEO5mX13wW7nSblIXyGG01wYRm5rZk5vZp6Kwho1N9owm/t3/G4l4gsOUg8w020OYIBXQMqRBRp+ElNEIcWDynw3WG/7Qf9n+Tz6S2ZiYzIJvWwhAaK4SlIzbXTfnPDfq87nZ7zM++RsMhmmNfE0xFUU6EdgTTNoKfa9pXljpaQnhvuZBG29fog5w5rpR+0EljZlABdmpTm4Sm1qe/xghAfkhw7fMIQaFic/c+d0w4iYDQXiG893pDPX++Kf/lk42X2xJjK8sLtTod1ThUVAgNw2FXg96eOq1M9XKkYb+LUNFMH+PY2d9Fg7wjZZna7Y5Wl1fUoF5HB/sI9weahza/uKwO2ujhWPIvxHcQnne2d7TxYpNDQ0+XEOw//OhDraLd39nZ0TOUFrVaTQXS8QEa+b29XflHbm7dvsEauqrDw0M9fvSYg8CuzDKE7FXdvHmbQ8E8Q7VCE7mvl8+fatA9SmW8fvOGriCAL61d0K9+/df667/7W129fk2bCPi//eff6A8ff4yA68L0kXytrNE/Luz7L9tcvLiqLDMdHh1oH+H94HBPwwGHGOaGa/AbrRarZ9BQuaqsrUZnXZeuXNe1Sxe02kHwJqTq7qi/+0J7Wwhcm4+0/fwemu87evrkqba3djToDySWX1+ngoKKIlODceGHuhoKlgZCXL3MlAV6GAVQZCwZa7wL7JLJ6DMx1yoW+T6a/L3dQ/kv2nz11QMOMKSPRsj3JP8FpGgVXWzydTew/nrcCTwd09sa53Sc5qd8ECwFpJfMTHmWcdDJktvMnIPSCuVSxZyo8EfCsAgz+R/u73jM4DsJj+d+t4HXLeDH+eaUolKwmdEejiAzT1cySTj1ylgq80m/5Fx6axOj13esMXt0haAevQ9Jw/cyYwC4bJCHSvU8qFkrOEAao2EMx1Bj5uDmxgvGzBOE9gP1UMQNabqxMlUUdByCQlFTvd1Gy76g+aVFNXAH9nsRbvaqrJE1QlNDE0xdbr3icd/pMKf894XTrfHz1p2xa/TbefBBehb2vUpnZjIGzmswTzeT2SuEE+6T9G93k354M0LKh3AvxwkE3ORMyQLIGPzhGJbiBP3lxkjC03GYfCE0pjY3qWoVhT64fUt/9cF7Wmg10UyZSrQzFeH+E4yHhz3tH3a1tbWtp48ecd28oTAeKF2Pszh7Og5FJi2TPUiCTF1yUCjLSvIrVI1NfTbeo15f/kXUXjXWEP4+C/sRAkOvN0ALNhbzmziFiqzGxlvX8nyp21fqurAwJB20MCQ+Ns+FjE48vqDEqT+5je3BIX+FpAmZBhPAA3OkpSvCnR8nwVEB9kDdvU5mJjOD7o8pk1SEIKdUlF3AgwO7WIrjiwzpivJF+CKJuZdorz2eRoDqcLcjkHJGXEcwk9lpwE7JpDH5nEyX7E/xetxMJk/Pw4Qw5HB3gkSo3tp4+5yESNkRSYUWI2kDou+MsknRmQmTA3fKM7rPZAZkpGAwpkeizgqZHBU1dBAtpRmJF+F3GLbDw8xMXs88GJttYMwQ4hkRn86WBREOiBNmMI8DzTQJMwnSMRSkU8D7fR7fZH5MVFTe2+KtAO/JstIiVCUkmDfGFCHkEu6Doy4b6wv5L5kcosEdj6Jck+iCcyWTuQDD2lCibS4RbjudNproOQ7RLc23Gppr1NRiw/a1IpjppDHS9z5wmBEW6GcsBWNsRIA/SsgCCbFyuqBXYPwKCG7y+Mo0Yv149nxXn37yFVq8TfUHI8pbqVavyTW8o/E2Nwb3tbN7R+PRC9UYJPk4IFAErazOq6exniHE15ot1Wu5mo2oetHVuL/PujTSsLakYTavy9c/gDPTwVFP65euKA817W7vyn9q0D+24r+vfvnyJeL09eTxY9a1keY7c1S1Qsu4p5K0b964ppvXb8j4e/bshfb3yIeytOfmdfHiJa1dXFOzVbr4rP2dTT15+kjbh33V1q5q4daHqq2uaH5tJQnsv/jFR7rJYWGIwuSTP/5J9+/6TcNLbg765D2k7jXKeQkB/JL8c++t9hzr6IjD2Cba/BfaIf3e0a7yeKQiO1LQQCXvus2pXSxqrbOqq34zMVdXYSMOEAjPhwjvB9saHOxoRJvtbdO2roXf39G4GtDVI6VxzlwrELbqtTrlaKhWb6heb6rOzUdRFvQafV0JXhFvpN6gq739PW1sburLr+7p6zuPddAdqTIEOl8v6W8LI5mNZaQd6PtgksPMSAgq44ZHFeEOCgOvZGYTwGyvgXCETEuQgky+VJikjHFeFJmyPMiM9KGl5RJ7jCNGUwiZRCyHRfhwB2oXLCOOAxpu92fYMxixPEVH2iMgwKmJO2JLWTBlpuQme9JTQhA0mYKDCucSYzFTgCloEhfncT0ifBECIYR6jiYKfgImIkvOY6kpp3xBVTQALUbFKqpiYo5GYw0B52qNOThH2iDSR8J4+YssqlXLNN+oqdMomEtBjTIgxOfqcVh99PARh9oX2mHcDkl3RB4j0h5w0zUi0cBhv8mBe3FlNX0htY7gLvqigs/bXW6MMrkNIpAggFRHC4qWQXIEzYyZyez7gQhKbRNMBoIZ3lcQfT6BKRkKYw4peSelrHA7CMB19jEzsnl7nI0/8wcLlO0V7KyfPjIg8vM4RrjbPwVetfqp1O2U74d73pTOOfTz2/zbsz4nmW+P8HOFesFMRnZpkFE3XyRqLFIL8y29/95t+WfW22xkRV7IJ5JPLj8Z95iwe4dHaLeeo2l6pj0Wf7FgN1ika0yujEFhTEYfsEx5clDKRxgzkw+cHA1Uzsbv6fYHYx0cDeRfQu2iyuqPogZVZPMdJ+17D2F+iADPfJYxGcui1Fy7rgur87p2eVlLnboyNhVjS9W3GKqoGZzN/HUWLAzOMyPP3M5rZjI7AeGG0UAeTDXaruDgkLEBZFxDe5kyNpmccgVg5O5tLeLpDcbTekPQj0b2PBwnE3S/4yTtx3DHN9TVoL+OSY4TukRTa2bizDG13T+mPf2QMmIj8cXchYVpsDxyxngsylI+1gKLlemEmXREIjjdvTMk4vTFcEguz8/hnpnt7n8peBneBvLKvVZIJ54DKhtBrz/Ui5cIdmiv/ddjfJMe08YxVmnTTvO3KBDGamrU65prtbTQaSO0t7Uw11Sn3USLXVPOfDBvVPL39g/METOTmUE5+0TFSI38cTsFJw+97B7Cp+KYnEIaUUZ5glQVHDAO9PHv/qRHD5+hRR+jbXbhzlSydpWUg2VJBdf2w8GGxoPNJBTPtZa0sHBBg6FYe/oIIIZw2VSTNS9Y0OHBoY44wHRdi5yVunrjHa7zgza399CIL3ihtLn5EsF7nzhNrSNAL68sIzBX0De1hQCaZ0EhhKSN9n+OtLy0pKtXr2oV4TuinOij8R6gcXRBtj3X0drqRS2hYWzVS4VRT4+/+UwPv/iDYndbYu3LlCmMo5q08aVrV3T7vXd1hfSOOFz5F079ZyN3d3cpw0hucupfsZZ6W83PL2iZm4CSG4Cj3oHu3PtC39z7VC9f3tfR/guwrQNuBMT6ntHWvpatLHZ07dJFsM7BrK1mPVeOAN3vHiDEH+roYE9H3X11u4caswdUKG2G1MnXa+/GnLW6KBsqahPBvVajXoGSsS6OqV+PePvc9c2GqQAAEABJREFURDznxuLevad6/GRLvWFURV2jwWgmAfM+F24pvScunTIR3wwiDt5veU6n4D6TJX7vrzynnsDdIu+Yxj/l8rYkE4PXjLcDtz8pMmHJTi9L7/Ry+gyJYNMohs9EMq8A5fQzieht4PAw45UFH1smWkmBBEKAOnl00njsiZ9AncUkJJGnTuefYUryFmB+0hIEjNmIk9DOEKsqLxFpkndgrvvYKBgfrSKbHN7LXIUqlYTXi5zRG7W9uYXcsCG/qTrqdrlZHzLkxhr7+pIyDCoZL/Pzy1pbYz5wy9VqzaksaxL1NJkEols6YZI/vU4Qfz6n5+ygsSjdz5fveTl5OWY4L/ynpPl4/CnT/+8ybca9Eqh9YGX1f7AiriyXFzr66IN3deP6FTVds87iXm+04S3Z2Ey7B3292NrT46fP9fTpUx1wrZxxsdpggpaZyTvLmEk+WMRE9aO+GfQsKAMBt9u+mWd5RrqBE3tMH4nZ2++xcY7kAvsQzZMfDgYI8F0E9t5gQP4juXYxY/etFWX63Ona8pKur7PxllEFV+DyPH3GaGYmJTnpO02Zhbg9DaE9XHhwpFXKg6ag+PI6JARTqi95jod9BfKf7zR0hfJcv7Ki61dX1WpkytAO5RwoMm4bkOdpEpP/nSqmfhxztsx2XrJTmoc5pt6f1fJ2lL+AmeE8CSW/ThhCU3Ol+kFn30hjYYTQ4wL7iLYdz/oNTg93kJB8vORsvm4H8iK6YEnWd71syuC2w70z293/d0KUySyTEJT2D4707PmGNja20+eIB8OB/AuVYxfKqpEy5nLJHKxxIKqzRrjQPt9paR6Bvd2qq9WqqYmGrWCOe5s7zDx901kT2ajpukSukjuqqvxwEBUJeIUxfseMbgimgb4sRPEQPPf05z99rq+/uoMSYU9dtNMjhPEib6hea6uG4DjsP9V48FRUBu1yHS3gspY7K6o1WgqEtzsX1Ggt42/LaIpRb09Hh3vq9rvqLK3ovY/+SmW9pZ2dXS0uLavTmeeWcStpiBuNhq5cuaxLly5xOCjkn5H3j8W0mm3Vay0dIfzvo0k21ovV1SVdubquBprIPQTs7Z096jBWltXVbne0vLig1YU5rTSD9p58qd/+l/+37vzDP+vwxZYiAlOktbqs1yOqP8eaffv2bV2/fo3ydOQHLEcXYajX61HVsVyA7nX7sjxXZ3lRS6vLunrzulYuriflyMbLZ3r67J6eP32g0fBIxnqlOKBtR8rRms41S10kzvrasvy3+BfmmnJtqn/EyD92NBx1UbD0yHtA/AE3DT0NWLO9HGKVtJDJEWX0YWT6jTQcd3VI2+5wU3EPrfrD+y/UPRqrijktFBSDEQeYZGbCCyy5zSa2TMlE3j5ONCPIjQc63H0aTjUzmZ0AGWRZoA+CQqBhCZuMw2pSZsbiLBWvgXvNTCTCYwkyJePWDIlw4mVm4pG/3J4AmqaAwCMHHaCzxiAEymoWZPz5E2B2txH2/R6PcRazFCb06BmACNnb2NtkNKro6wmYqoSKvhECecW8GichvZ6J+VWoVRYqEeILer0WTDn24d6eHty/r2fPnqnbPUrjk7OQNEmJN8J9KNKcnZ9f0goa94XFJZVFnfFhEhxSkJItjE2B9RM8kTRnwMnj+WH9W3u8Ej9xmb1XfuIsfvzkzUxmlhI28Yfb7Hw7MPHOg0E/iWCZHBl2Rljw9AJpnkHK9MzLzCYUbDOT0XEBSpEFZUwmiyNdu3xBH7xzQxdYlFtocOpcYQY2Y//1F/Y+7RyMEdaP9HRjV89evFS/31OGBFrmgUVdlC3KJ7Qwvpi528sfyCgLgclXU1krVCDcZ2wC/hnTUTVEa1Wpj3R+0B2iaR/qkAx5OAbkGlHPARqlPlqu0Wikilnt6YYsU5kXaqOJWu/UdLFTql2wWLAYSMZDprQLZwfNoKlJdaf+cE0pQRVMFTQRN+KeQPLFqIqv6uVx2HKUSSopA9WCaYSWsaZrV9b0Vx/d1K8+uqX337kCLuuvf3Vb6ytt1XPKhlbJD0Y0GcK9kZORirABeXu59GObabqe9lkEcjYz3j92pt+dnvdhTMJZxZiZAEeKaEaZphC2E90yM3eKKokuSvBwYrPB0w2KjJeY3HQZY9ymkDLiZoylkGBEMwVJJiXoTYbMzrbbm1j/zdJpG/lADrSGu2mRzAr1e2Nu0bbk31HZ29tXt3eocdWTbCjXnOdFoTwvmc81NZoNhPSG2nN1tdo13KBZV7NeqCBt8w5hgpmDNhUm0okx0l/QKjBGCKiYcKcRFZ2WxsokYsRdwS9RXmUau9SKkBcQBfxjJl9/dU937zxC832E8Cji55SxiTC7oLXltkbdTY0OXkqDI+Uj5i6CesY6UussqjG/rlprTX2u+4VGvkJg94+A7KN59l9MKRCm3//lX5HWovZ2D7S8vJKE38OjQ+3sbcvXxIWFBV2+fFnzCPMvX27ryaMN5nuuuea8KrTpcdRXRFiV/8xhzWR5lH9B9f6Dp3r+bJsyD1Wr1+Q/1/jBBx/qb//2b+UCuf+31N/85rf65JNPUJY8o2KRemWUY5sDw45c2Lx48aKuX7uuxYUl1luEm0rwGXyFAmv9kPW2yqVGZ02rF36pxeW/09raf9a1m3+dbi1j1Vd/cKBefz9h0N9TRIDPEN6LbKyyiGrVg+ZahZYWW8Sd18LiXOrvsgwKTJbgM5A+k/cRXRbpY6W+EibKTPTZUHs7O9yIPNbnn9/Vsyc7qsaMlaLGXmKJB2aemGBmyZanneB0SLMneQM+5wOMLbMgewNEenApIzxnfOa0TZZZasMQPKRi3FSqqMdrYPxN6pQyJSk7AW8Dox2AXsFI8xieNwgJ8AfJ51PAdhi2WMsMuNPtLJhm5cQpk+S83ue5BWX4M6jBQbo8MjOo3/XAQ1vpGIEIGQjED5L5XQuwXBX5jCXuigF9OhyPOHT5njyW0dceKydKybwpc6nGHt+EsDTX0NJcS43CVLL5NQgvkDkq5oEfVl+82NA+tywDbmYkL0+Qka+olYVCNQ7TTTTsnflFzS0sqjnXUVGvK4SMYhsIRAsyAXOYzN4O4Vv4zoaRKE82BfkE8jgHAVog3bMwg/8ngr7DMC3lCPAZ+Ckfz+OnTP/fTNqT5cGnsoOB+pYl9w7yuJHBzGjjMSD54moI6u1GjnB5Qx+9d0vrF1bUaTWUZSy7wbieHGn3sKet3UOuyXf16MlzbXMlHEKmWlmqIM2MBSyoolBAKSfSj/ISOrIQlGcZiz2Tjzg1ZnNRBDb7MMmH+ONoGoxN+92R9g4HOkJY4GZeg5Eh0Et9NrojNEZ9JnWFNrUiP8uC6mWhRTaPd66san2pQx6lAuU2wjU1ZiYzm/qU3GY2sWVKRZYb3G6ByIJUsQi5jROWqOQmjKiaACGc0TnHgnTr1hW9964fdhbVoj3nWjmbWq6F+breuX1V6xcWVbKAZZQ9I91AfYMmfyQuz9kX7UlhIrn4M7Pd/UPg8U9ikoaZyex8TDj+Zd5e0pSzifK9gvDLyysMNu/jh2aU6G+3KxO9HoFoUgPHbMlhZspCYNzlKvJcGeOHqBLxPP4M+hmN1/kkfsasT2UVaQRHlexA22W0Y+AA3dNzDueb29sI7D35dbjgkZso5lqmkjlYR8BsNusI7nVu5mpqNUu1m4XarbrK3NgsKiH9TOYQ8XxOiXSQhyBHtHVjjRAAxuNxyiPNNZgiJcFK8Srcfnh2ON1tT4PkFKtAOhnCruRC+50793Tv7kPtbO+j6UWgEH2e1REimmoUpUaDbfV7LyjTEQcKKWM8WNaQ5W2EgotaWF7ViLXRhdBaLRdDR3sIFUdoEvJ6W7du3tRcZ07f3L2rWr2hlbVV9dEouxb9COE9MLYWFuc5vDS0vbmtF0+3lIc8fdylQdsMBofa3X1OmftaY82dQwgZs/5tbu5p48VzdUljpKCFq++qdf0XWr79V/oP/4//p66994665HPn66905/MvtIuw4//BdR+Npf9spGstDw8PVaJo6SwsaGGR9WhuDk1+KyFQzyPiq8gUGqViiKqCyViPKzT2Xk86Szn+ZqtGPzbUIK0GfdwoctouV5249TKoTrvUOJC1GnX6uaV2s6kGglStrKnOeKihnMnzoJCJ9qP/jbwk9QZDbW7u6sGDZ2hZn+vl8336gwBRDpQavg5aqGTm/glSKH6I7mQkJOvEy8643X8SHuwjpcJRkQwIklH/EEyvIMJE+lHHY5ABOHFDn7r1Vsbzm+FkBKed9L/uDiGkcmCJLqN8Y8paYUfWLZP3T5ba1pQFKaNtg1UyUUbekbETceP095txzOQxnW1mu9vTmtiTt9EuJrYvEDm8V6rGY0VAESiDGFZBNcpVMn7KqV0vc8ZGqXajYA8UPGIMBdW94FyB7XPD5F90d7ni4LDLISCqYjGvKHxM9QgKecmYbsiF9vn5BTUaLRWMsxBy/WzGvl9Ozj7D94v543LPyuD226Xsg+Ik3i7WjCvMHD/MnsZ6+9JOInxf/kmsc94/LCFvrnMSY8JMJlEKf+uknfEVoqfikxu0moXevX1NH757U0vzc/KJJrbqMQvTIRLz7lFf22iSNl5uaWNzS36tGhGwZSbzAsIn0jO3WTREXIfzeMehtFAOb8bkzEOWBKWyKMgnR+AvmHSFWIUUQ1C0TH0E9IMjhPaDIQJCpRHasyEb2YhVIgntva76w74qNtNIObIQ1ChLzbcaunZ5TWvL8ypY9AN6ANZhmZmX8hgm/xNvTYyHG84pvF0dUNLj1WLllmbECYGwSrEaqc2m9t47N3TzxhW54O6La63M1EBj16jnKXxpsa1bty5rodNgURuhbRsrkILFQDkMJA8vz8SB8y95bBrZSOskFFNeHuyYcr3RehueN0b+joB4ItzdjhOkY6elMsdJuemrVKb0OmaRC9oVNLedGsWf+/HQSxLx5MZt6DyQjGEXlGVZsi0Nlkk3R/2MhsJ4uY/xllkTTW8DmuI7U0z1JbHo7QN3JGV3TzZL0+FRVz7/d3b21e0ONB7RTpGeiTDzeBuWZYngWmPc1xDkSpAnNGqZGo1S3rxVRW+kOGTmeeBmCrPp0184PHzsH/dgjkWHXhlYU1XIVgkERcY2MXFRHt5EIS0J+QEhfaRHj57qs0+/1ONHL9RlTYlocDXOmX9CcB8ojjY17D0nwgGxeYzNH/h/8+wsLisvKDfjo0BYdfQHPe3u7+kQxUGVSRcuXVKr09Hde/d1gFKj015QGQqNWTf7R0fkEXSR28rVlSX5tf+jhw90cLCvnEWxROClAPIvfu5tPVeZVZprkj8a8K2NTYT2lxyWuqqyQiqb6tfaqi8t6+ZHH+lv/tN/0u1bt5VR5F3W5BG3j5kFNTg47O3u6cuvvkRr/bn8v8FmCDqLSyu6eOmy1i9f1UXQmuuoCplcWI/ZQBYGGh3uaG93H03/PmXtaTgcy0izIP9aUahO/zZq3qlJ/GMAABAASURBVK+4awVrdy4XxnPaZ4aCxS/PC+XwZ9Apnlz4p4HpszFr9lh9FC4vuHW4d+8xtyBPOFD1YKkxD6mn6GWriOOIMjOdNNE9dLLbUebcTgHw8eD4jicSPoHHTgcDKCkbj5/gL4g+yNwCp59peCK62+Geme3uKYy8ZpiSXlmEpRpg87yii5rZBBTMf0u/xR5z5coFffjhO+A9Xb6yrpXVZS2vLHIAnOdwVCjj4GFp742iiUjZptAJ4xmdBEEG4PS3yFXnmFMx4I/wOfzAXI3jZPIRj+IytoOKIqjMHRn2BLUi01y7oXazBk0qKW8tN8HKNBgy9nbTeN3a3k3j3pOtyMchBTksFNS1pQ43YZ3OgprNlmocJmdjjZJQd3/D/pbPt3Lb6URsOiZOU/8t+85U8FRVvGUcp4hv5QnGwvE6TGY/EgLpnIWgnU3fec7S3uD3mhEkh8x9bwGYzUxmgLx0DgxaIPx7IWQKwGySrgVstL0L82198N5tXbt6SR2urGoImb7gqqipO5Z29rvaZBF/tvGCDfuF+t39tDAUJjY9FgY24AqNcQQVAnJEiJaNZBpR9EoZG1OtKFXkWdpc/GrbCPWyFNDrDSZwp82V8gJZFlKWM+EyDYaZDo8q7R+O0LRnGo4yjZksUUEjpIVe70gDNk+qoxhy9uCmCibv/Fxdty42tdopVGiojM0vpMXIBCNlyEjBKIGSMcMNNAVZ6BhwVHiijDI5SKLCh2AhBPU8F4vmgm6/c5UF9IJqaA8Ci1ReFCrrNbQBNerUTO56s0TTVujS+oKQXUSJKVsUXUA7ShaATSD6RhxCZBDcTn53v4KZEWywTmyzE/Y0rcCCGKCfQpjwCWNmKX7mtqBrYsxwgwAEzCZ+s+9nT1I7/Y54qylo2uO2hiSZJMqeYLh53DICggXeSvBymUEFJ91mhkAQfRSybUXc1cQW/eYxCceZHncGk3wc+nifIE/+4IGJSx4rQScNbjOT2Q8HkaVgcpgZ1isYdDOD5c0IhHuLvBXgNXtzWmSkWZ6ernzMmfNLFiQKB0um/d0jhMgdHewPdHiAgDegNzklGSxmpsA8LJjTzVZLS4sLCJ8NtdC+NmpF+lhMs1Fj/gWNR1EV8cZVoH+U4AIGU0sJguZJJ1SafEdhzPyP4tzOyoJNhCj+mIu+/jhceCcqc1UaDSsN+hWCZ1/Pn2/qkz99rd//7hs9uLel3b0d9XrbGvYRnKtDhf4z2eCxhoMR68yYfPoaVj3lrIGra1eV523qVqiBoDHPWtU/fKlHj7/U071NHY4HWlxdVcxy3XvwXHtbR2pUhebyupoWxCKlMBojtHc4sK8iYJR68eKJXm6+kP8EY4ZwWtpQ9epQef+5lmoHWml11SznNB5k2nr2WNtPv1R376GGwx0d7R3KVKoxt6Db776nmx++q+bSXKrzcDjUuKqU0QcRrm20lvfvP9CTJ09piyHln9PahYu6vH6N9f4dNdor6fYywGv9He1vbat3OKZcon3G2ve1f3OfA0ZP/T5rOhPWx0ceMhWscd7XOfU2+kLjMWuZKQ9FQrDpXAqmYFH0COv4Plr1DQ43D/TVV3exn2h/b0BnB8LhoS2MNUv0K8NJZpYQZfK13zEZH8Y4sVRnz9rDY+INMstktLsZccnbDBsEh0xwTEEsE5Sok8agKCFI2DSn0gCdxjK3U/qZhFvwvIKSISuZGdAbkcpDFiQlR/KTXmCG5EYbskOYpCyYyjJofX1J779/Q9dvrOvWO9f1H379S/3tf/obffSrD3T92iVduXRRy0uLKthnvU1SxjJSmEG0aoXf63sSTgPORqhSHGFoX8oTE3ATHoEoj+AxL/QUlgVZlsk8zGEwAgtwspY4r5kpEFaUmTrzTXXaNdWKqFoYq8ZBtXBeGrvf78lv8p5vvNQ2B2P/mecxxY0RhkgeBkKujPnVbi9Q5xUtLi6p1ZqDlsuNGfm74y1hlCvV65RNfiGTPL8pAnawAKvJ7GcA5TH7GfKhTmaeD9W1GexEHZ3m/gDt7RD07+a4BRi/8smTcEw9z2GihaeIYtopg5QpYkcG+4Le/+CWLl1ek2uGM4RNY5COlLG4Vtplwd7Y2uU6fFPb22xy3UPk1CGhYwVWMYevxY5J6r4osImSvpkpYyLnnKp9okZWEdeexSrCZJQlKLCoF2yKjUZTCwuL6rAZ5py4PTSyoQ+HUUeHI+0f9NG0j9n7ogZofVDApY212+tpwNWqvCEsU5bncqFgcaGpq5dWtDzfUhz1FKoxZRb5mdyY+KN8ZuZemU3s5Dn1mtC9zF5+qsAmUcEfVbCILix2dOPGNV1cv6AaBx3J61Qoy+rw1CQrsQvIgDxcUzLXqWn90hJaBvjYnHwzC4QZcc1MYvIIE8UfDUtr4aLJEm1i4/yOZxbL2dzt9gmQrshKZrIAbApN7BOcP5vTu/BUSSmjncW0fMGCuxI0exPZJDR1E2hqJv1GW7IZVHQgVZWZTSGlQw39kGemgk2nlmfYQXgVIn1NnGlSP65lr5Kj6KmPX1HoZ8K9TU7SfjK350Xis3IkGxpTkHIlHzZlYoxu7Rzo8eMNtKIHOjzsa8R8nDWRz/OiLJPGq16ra77TYZw3QSn/eExnrpnmp4/5MYdu0b7R+8VBIhX+ym3WCLdd+BwjCLo9Yg6POCSnNQQeepSD+1jjFLfCPURmHMkHAN2b+tf7fjgYq98b6Ihbwgf3H+qTTz7XN1/f0bOnz7W3d6DIYkJVNRp0NRxsajh8qRGCsSGIBw4Uc81FLS0jCCFoRPIf9Y8Qmre1hQLj2fMnev7yhY7QGC8tr6jdWWCdGhI/shbVZKFQnpeMMVNF3IK1cGV1Sf7rMC5cb21tatDr06pSFgCtnHOC76B0WFltamW5riY3dAM09yOE98zmSKvOQWOMNvJQPco+v7Sk2++9p+s3byCQtzig9DjgkH+RU4Zcxpg+4nbkORr7Z89faIeb0jgaqVErNM8BJAwONdx7qsNnd7Tx6B7C+a5Go6EGw4H6oEfdtnZ25Jr6l5ubOjg80DB9bCZSN/JAYA+W0d5BwUyZBVnAHUwB28fwgNuGw4MuY2ZPD7nx+Prre4yh5xpy4Mv9cGGMLYT1Sd/FFM+MdASMQB5NTRqN/sLvVpTRaq8A+Y2PmSkAPxSEYMoyR8AmnyCZkRH54pKbirHl44/hRgGdQrhb58Er6jgVFvGdRIV/Cq8vPn9m8NQdmmaYUR6aV347c+nSBbVaTfq4wY1OWxcuX9b6lctavbiupYsXNb+yqnluUeaXVtM4LGoNKfhOb5Sd9knFwK0ZZrn+cDulxKvwNbMIMrOEijnr49vXBm9Dr04UZfCsTBTL1GLstVs1lYWpYP2tE7/B/PA1d9BnrOxsy3/QYpux1+v3NWRMjtL64IlIZqZA/WrUcx5tu38hdXFxUY1GI41LM9Pbmvi2jP9d8NEa7Lvy8XmqCaEj8ynB3d/eGOHbg/+1hr6qsenNfydLb3jOA+RTjzeZQ6SrNxhPh7mQOJLNgHch2yfIylJHH6GdWV6eZxEolSGsRwZ5b1RpFwH5xdaenr7Y1vONrSSs9xGO2XVYkCOCDKDjjJk4nYaUwHMTi6c7TSELpJnJWBjH5DtiEo/YKMZsxtFLZAFe4oQAX656o85JeV7+03AlkzcTJko9BIK9owGHh37S+qBE0hBBvkKaGLI/93pDDdCMwc1jpBXURIW9stjWpbUFzeH2z9fnkjLyTe2A24A/ZjOX+wQHIF+LE7q5G6olEEapfTBfuLCCxuMdLS0tqORKLqIBCFYoCzXFqqCpchojl6nAzmgtiaoi6EetX0QzsNykrFGRmwkY4DNJATvgDdiG3zTJH+cPfqiAl/k4/sTv/WaJ5m9TagZeuGTQfwiIxnNOTCcRcv7jgTOc4XDylOROM6NswO0ZCIfCW8dtZRLu9JaI4fBa09iKlbc5TczYxSVcQHBFxgdCCOO1YOzWskx5ymMSNmmvmPjcrTcYg34eIP/bfKaVSdMhZGycFevBnjY5yO9y8+bC4AgNsreMLCjAUyCE1ZgTnbk5tdG2txoN5mQtCYltNuomh9vAjKgQ/MasC77BjxHgx+5GMI+sF77RJ9BP46pKgvl4jA2P8yVAH6V4I+bbWCPSc3/FnPI4FX1NFLHscFvXJY2xdnZ3tLd/iODZV687TGuJmLdkI422VQ02NOxuaNzbkxBYMwLa3I4tL86pwRqpUV99hNa97U1tvXxJO2yCLQ3JaBHhuYO2rzeK2j8aaoxGUCGXskKG5GVmsiA1mw2toZV34aKHMD30z5PTwCHLFGDIMiNKT3ltqFppqrhWKLN5hJELqnGAyBsdFY05HXGLsMtBhCVSnfkFFAfr2IsaURaqrqKsqVZvquDwZCFQ7wME5kfcDjzWHsJ373BfVf8Agf2F+puPdLT7XH5wMY1pz4FGoylohxGNOEBo6iPAj2lzJoICaWZZriwho27UjwUrsNlH+nA4GHIbc6iNzW09evRcX315H0F9QwcHPdJ33iCRUBSGeGbY/iSHe4yVK4UKNr1mYKHZXiOfJnj8CTw1FgaSMspu8mwmiDIJRCVDn1eMrTFjLfkngYJBbgzHazAppSWb/uGfuiYU/PYKOmsIe0WKxBzjHateK7S2tqKFhQX5vGq2OkkgLxstlY22GnPzanaWVWvPK292lNWhtTua68yrPe97U4O6ZhIN5alOQNLf8jjPecE0i+QDi8DUlvRxwZwoSx8DJvN+p90mbRc1HkXGkM/LirlQMeMjMaMMV5ab2s0aKFUvM/GoFpTsIhj5jDngbev5i+faRmjfPzpUH8Hd5/eI8Z3mtzA+BvOcOdXSMofm+YV51et1DgKFzExKhYaPB58cOP+yJxJ9Bpz/Nh9agudV2fHwyNvsFVHJ7zQP09tXOujfoPF6SqmmyTIzmX0HRPh5eGM8kj4TFog/AWG0MWshA5cFgI2sVgRdu7Kuv/31r+RCe7tZshDAnQUNJR0NKm1z3f10Y0+Pn2xoe2tHQ6TkLAQVTAwzYw6QKA8OnTVmpizPFLJMwl0xYUYsfD0W70O0ST0W/2HFJAZjBgDriOQTlPTrbPLz7ZZaLABeTpM0oNgHlGkfof2Iq3iiazQ0yqS0kQ1ZFHpseAMQSU9E8qybjYz6tXTt8grpZYjNJjtebEzOSvJUgViUEQoHEcnbyt3CWCocPupacZCJLBQ1ynb58kXduHVdzVZdgbpG35jNtek1VVVG+aIGXeo4MFXjXCjXpAqBkHrOtWssKFEX19toIOuqqqF8oTMKZAj9AqagZCe3cIMf66EuBqi4JnkmT0qd4mmCQJjJzOSut4bBaSLeGeh8Y2bwnsZJzki/8FB/g2zHvHhSP8mLThruPx8G2YHFk9LCJkGqT7/TJ+LgZ/SzHz4VK4Iq5fCUIcg3opL+zWiUQGYJJBJA4ofvtYcy2RkQ9TW2kwTDk3AiHqSf9fH8ZxnzSzSEAAAQAElEQVS628wUgBk+YIYtaCFj7o3TJrq7v6/Dbk99JilTXCLcEbKgnLUi0Iadubba7aZaCOmteqFGPVe9lqlkww60t8+p6DYQJtK20d1u03ARm05xl4cyXyqNyWyE0BjhG4+YZwiTSUhwt4chNLiSYEz/VmCEX4xN/8L6/uGenjx5wRwNqjfmSbeUfO6GUnnsa3iwob2Nh9rduK/e/nME2h2Nu/uq2VjzzN1Oq6alhZbajZp6RwfM865GrD0DtAchLxCSFtVcWNYoFKyl0oiVR3lNlhXKy5oarSaHlwZtUNMCQlWn3daY9dW/pOr1yrJA22UqG0E11rAa7daljQPly/KWlDcoblONxVXV5hbVZ+3ZO+qhzOhRF1Pb05xfVFlvKMtLFUWNvOBHwCvyWlJubO0e6iW3p/1xlJlUZsSrmTrNQp25GvymMo8cFqRaLcg/CtRE699sN+nLtlrUoeEf+StLwgvV6Nccwc0Y+FUcIqT1uBnd1dbWSz15/EwP7j/R3btP9PTJzuQjMDFXFgpNjJeBQkw8lMfkf+6N1Iju461jmoeZmd7ORNiinN3hi4aZKQTi+4PbxB/zP0juYqjFNMYqHzNSosHxyvY4PyECaQcjX9pSNtLayqJWV5ZVFA0VZVPN9oJqHNpC0VSFcigr24y3Vc2tXFLRWtLISpXNOXXQNl+4cFFXrlyRHyTzsvBEFUmbyui7DK2WWCLzj0eRiF4kEXmWRMHaWK/lKnwuW8V6MSa0gpdmZF0dcdDs9yvWh6EGzNERc9PbNSomvpx47WappU6TPTqoCJVYGlSHXi8zlbWCcXTIwXhTmxwwk9DOXBn4wZz+iSIf0XMhkwGfX535Beq7CJbUbDblt+6wHT+zsh8TfoBjlobbPyD6TxbFzGT2PaCTvJLZSf9pt76noVe+Z4x/o+xGuc8D5Ld7mFjSNAVGdMbsL1Ar52Bpvq0P33tHv/zoPXXaJZtOrhoTI2PBHjOJdrm2fLqxrUcI6s+eb2mfRd2vtYQJIVOwME15mr77yINgJmlEQykW+qAai3dGvj6dKjbVnf09be/vanNvRwdo6v0/mvbY4IYIwDzkbDLSzrJMLbRPrrVuNmsy0qhIfMiq3UUocM3/zh6bE4sA81ZDhPUxE3eIx0/ffm0WOZSIzbXGVds8m+ultWWto6EIpFH1RwjlgRQpmQFc3lzVZCXCJ1n6C/I/423O4CWk/Wr1XNeuX9aNG1fVajfkm2mW5TIrlFld41FQ92ikw8MBWqQj7e7u0Yb7lHOYMstCplqtJG4NFFpeaaMJqSnkIg1yNkcGr2lipo078Xzr28xepSGT8OscQ8g51NdJie/ts58k8H35J7He8p1KlHjNLFUPS+YUXmYmMxOvBDPcet1E+pLBShvjilGVC36cqCLjFKLMwx0WFUJgM8oZ07mKolBG/wXGpNkkbX87dMKc9XvQeTSn/2uDl/MkTpbPu/YYMB2iGd7Y2ETbvisXKAcIrb4hmxltaMqYy3meM95rHEw76nRajPmaWq0CWqayNAXmqdDmersLE+kPrNeeRCZzt50ngfk8ZvGoIFb0na8DbvsNShIKWBfcX3n4jBd7hFbaNbwvN3c06I8pa072OetCpkw1ZX5IHvf16Z/+UQ/ufaydrW807u8rDnuK/Z4amenSyoref+eWrl5a15h67+3uklZPI9Yh5BSFZl2txQWVnbZ6CMUDcom0BxUWzaOQmTLGUQ6a8Dbq9TQOj9B4d3tdjRiT1TiDBijzcNjnkHRI+oeMzAwUUijVWrqo+eWLKltt9VlPd/cO1EUpYiwobTSvjlaro2ZrTvPzy1q9sK61i5e1eOmmOpff0+LFG6ovrCmvN+mFQBoDZZkQ2HO123XQ0NxcU/6Tjf5xgyXqtLCwAK2jGgeCosjhz5SFjHoZZRyw9h1oZ2dLT5891YOHD+Vfxn306Jn2dru0czlFLsn0doaOfzvG7+QyM4UQEjIq6gj0gZmXxaFjYd3HWLAgM+g8mpmZ32nHwJHobsOIRUQp2dLExpN4JPebmcwmSIRUTX9F6MJUWujMaWV5SUVeY+iUqtdayhHcZZkqM1UKGlueoKKlffbFKtRlBfwehwNkWdY031nQ8vKq6vSZEYeVTd9u7NxgppJ87fRQY30si0wlQnsWpEk7ivYbyw+e6SDNmPR1oc8cGaCwG+IfjUYajYaqmLNCyM/zoFoRuAmvcWCsqYnEXkNgd9TLQjn9dIh2fWdnhwPgFmNrRz007Z7HJA1hDIh2M9aVkj21o06no/n5eTWbTeV5rlOGtjOzxG+GLTsV/O+ev7wFwvdOwvvgDNyb+sYdJ/G9Ez8/gpH4Scy4jEmiaHqz8bAZzufy0PNDTlOdz8gvsP2YGSWSMibX6nJH771zTTeuXpgK6nBAN1oWWVgvd3p6jJD++NlL+S/C+OcOFYmLQJqFTM6XEoOmZAwvMJGbxJxTmZnqTEAewsaKaNF9cu4fHmrv4FAz+4DNvsukGzB5JxutPCt5JhlaoTkm29xcRyVanOCrgUl+7YuSXTsIwy64d9G6O22E0F6lTW3ElRmbJmmKlYWisBBkHEzqCOwdrS4WahZD+XWtpsYFdcfsy2qi1Cdh5Oufcc44+bdaNb373g1dof0azVKBDELIlGWFslCSZc6mXcmv2f2ftRwddtm8DsGBhixYZkbqAWQqilINNHRLS3MI7R0VuTDesKY0TOCFcPwYrrOApMRGQLIV8c8gQdbEuOvbAFc8AZzpIVGzb4t3TthZUkpo+vK0AE8qm7NOev1k5u6e8p+wnBqp34RETCccp2K4JhCuMIVTNDU2tWcWw+M468i254t/RMCLvomQj48HB70hL2+eBRVZpqIo2EAKBfo9EJDCScwkzaATxovp/ek4QU5Opl6yz3ud5D/pPo/3x6B9W1km6U9rl6z0YlOuGNtH2uFQure3J9deD5mQFVo0b5sQggo2Sm+zWq1k82wj6NXZQEs0zAXCR6bCFw1vb9rwuEPcL/fReumJxxSnGmHHzzSeWxUv2BNvxM2SwJyEEzfv9EQa0zHituwlion9/SNVlacY4M0UEZKzKlNBKsOjXf3jf/sv+s0//R96+ui+Dna21UdwGCG0e7GXuXp/59YtffDee2rV6xqgiBigCXdh28pcNQTdNlrOotUSq076XHlVVYyTKHJjHJnK3FSwWGaOYCIQDXiPNeSItayvXm+gPoJOVQ00OHqp8eEzDg47lHUwKXfRUmtxWQtLK6q35xQYn76m9gcj+icoy+uyrJRAFQoVjY5WL93UtXd+qeXLt2VlW0ME/N3tHW1sbsm/jOuHhiHXmN5nrZYL7C36rY0ANKc58mg0msrYEzRtS6okX8NHHEyOugNt7uzq7v0Hunvvge7ff6idnX0NOSRVHIREzQ3IK5qgZNI8Sn7DP/HFE365exKUnEpmQpi85RxTeMxXECalaKZwEnDbFJqayKBxKCqF+PsYxBWYxTltz7iiTJoCNx6i6BiSbPonTEww3kEyAMHL6ntUnpkuXFimzduUO1NZ1FUgrAfLVLFOeTlhx20a07bPXm7pPrcZnEGlrAYKksyUlaWa7baWlpe1tLQsPxxmnhflUDIm0ZfyxPC75TMO54RkXiJ8HoDlj1OKzFQrM+WM4RBEGUmGdGhCTcbDmD17hHA+ZkyP1J9+dNXXiLEftKsxSTEXQkUaUpvbq+XFtpbn25qfa6jlB1n2yDrIskwDDsMHBwfa4XC8C7rMteFwJHk9KKOok+H2dSdnT240GozZeS0ucMCk/kVeUMYAh2nyNuGZQG7wTwmGbZDeDPtODsExgY6N4TJe3wni2jGE66dCJO0ZyCOeACFpAESIYLJHmOR0fbcJ381ygoN0jYTPQrSUGdQzkJ2I+5c4SVcnIZMZSEOEKjCxdB4ED4PdwBuzp93sjYGTAIPHXb4xRFbSQLolmmb/hvmHH9zUlUuLajWiCq47sxCY7EEDFtrt/aEePe3p6YsDbW3vq4uwaXRSkWfKsqBAwu4Xwo1IcwLJnYH6FWw4jTKTX2Ph5OA8ZqIOddQ70ovNl+r2uxqxkUfqd8RE20eAd3uIcD2inFWcFJzpq4qJl5V11VptNHJtuWCbU4axgg4rMIja6w61j/TeR2M+GhmaJ1CJTSqSz4h6RZmZiIbQLhaBoNvXmrqyGjlUjCRf8BiNlSqNwSx/M9PkT9iVgmsACiFstPTe+zd0cZ0Fr1Wq1ihUIHTLMhgL+YKZBPVUpqGGg778oDJGUxbZbCtsiyYpV4yIA+MC7ZmUhZgWp1otk5FXdFCuaIbfyH9im+HWK0CVf3HKTKIbZRYTqJgmwOIxM+jhjYAlPcZ7Bpzw6wcjalICt3FOnlQOI00go15KMLlxzhncP0UklLkS4Y+QfCOIuAU9OhSgBigh2YLXHKItE0SYx2Bg0McMSghRbkiZMAPuE+OFccAGEhkXPnd8PDhnMMETZWYIWAHkbC70PYt/7nMDBiN7Hvn8cEhRM1DMYx/E1x6D1TELSPzkOfPP7Bn9pD0L+7Hsk+U4naYX6ARoC1HpgNA2plO2EPb8y4y7u/vMwxFzsJKvPRk8vkmWeY6wkaUN2LW1jWahVqtQk0NvrZ4rR/qNzEJve2+3GGkU+iHSZw4lf0zt6C8PN/J1ulM9WJjkhqEiLNJQkWQgQ/E3KeOP0CvWkIhQvr21q6+/vqsDbhWHHDSiTGNspqRK3CsLLR1xGPniky/19//t7/XZJ59qb3tL1Wgg16qPEHSzqtLiXFvv3LyplYUljZj3LuzmZa5Gs8ka1kKgXlS9NadouUYIKnE0lhEvj5XKYCoQeHyNW0Zrv7TE+txqytfcMetGf3CkQw4JDdrs6OUDbX7zT3r55HcadDcUWU/HrDcRYbjGgaGOgmOOA0ID4aTt2vX2EmvngkLe1EiFqqyh5sIFza1eU95cpAxBQ9bhl8+f6tmTh+oe7KvGmK7XanKhronA02pT/lYDf5n6MKcvA/0aOeSMRlEDND3dbp89Y0+PnjzX13cf6Yuv7uurbx5ok32E5pSUSeZglpjJzES1sZWM8faxZ/SNydynyNtR4Y8JSjQRV3KeIKMcvHUawj+FRXk+GXEC8L0geBwjBeA0k5GwMZRMPm5EGTLKapqkKg8HNvW7LfzCP7F1wkTcJ0D+JH6ahu/0YxJlSiBNM0upZ7FKiqaFTpt2z+V9UhQ1Bco2Ho00RkPtdsV48j30ybNn+t3vf6+79+/r4dMn2kE55rfSvo6NI7OLdPO81AIa5+VFxgWa9oz5KwWJHA24LQxNIFH26PPPvAamSDjJyE0grGTONuuFCmzfh5yrImJFehXzi6HJngiVSJ6/j3sfK5P9mpTH0ZNSjrBQb5QI1k0tLLTlNzkrqwtaXVsCy/LbhTbjucZYHMeK8TbgMNuT/1fcZy9e6CWHTB9/FcmRleRtSTlwyCxTnXouzC9qdWVVF1ZXNcdc9TFscHjR1gAAEABJREFUZpoZokp4neQIuINETRyMIWofTkFyvreHTfkj9nnpnaSJfE2pDCYFufsvg5EGXeZdegxP1yRCyBtHqgt1xAnN6QavQ96JU7ifmL7H0sZn0zzrD0T9v+8Tf8yqRbkA558lrNUzXVxf1S8+ep/BP696I1deBhmrl28g3UGmZy/6unN3gwX3GQvvrgb9oeghTaapsIXXeM2eiGMKZkmWxTRxfZPKmICR2eObah/N0C5XtEcs6NE72ExmpjGLzCEHgv39QwRbFh/87F8smpoMGSZahK+Gdr3RaiK0N1VHQDbSHsnSFfMBaoTdowFC+0j+GbkxQvt4JI3ZRBzIXiktYwLnpFUvSy1x0r5yeV2rS22V+ZgBOZTBRWswMQJ1mjzedgmc/M1GWphv6IMPbuvSpTU24ZrKEhQNBasRv2ChN/XZvHv9Q/WHRywqXQ2HXepDgTTGHmtcDcGYDNi4ogvtbmcKmYHIhljIgmTm4EW59C3Gy/1a8CSypolgeTqampPuKelfheXj6C8viIk/k46bQMJt9JElm7dOwnOdwJSMR8Thm/aYweh2QiScjuFNfJGe5IfHAsGmnCEEMTSVmxTot8nYifKNLLlNstdg0P7loB9gInEcWNMnUIeMsT7WNkL7y42X2tnZkX80zed4ZIPNWGfyIldZlKwRhVwI7MzNoTRoqslm6vOyKDLS0VsbcpVMycToJYq0OsDNg5t1hDXIHRG7oj+dbwZCiRsp90hPnj1NX2obcFXvwk1FCBNWvmE2EVy9vCMEpCePH+vj3/1Of/j4Yz16+Eg7/g+kEHDH3Jwxm7nKb2gZjfvifIdxYCpYw2plXfWyoTL3us6pwG2hQGiXhgjtjjGSTYXwm2eFXCibd+Fi9YJWEC5c0KgjqJiZXHs/HPTQ8B8odrsKHBoCenuLIzTuQ1XcGORFobJeV6PZUkHZi7KpstZW0SDvZkcjK7XbHWtnv6eDvSPt7+xp9+VL9fb3FOJYBf3Q4jag3W5pDiGpwYHDy+SaypL1M0PLGSjLGGFrSHv12Sd8Hd9As+va9G++uadHj54wFvZk5CUrJMsTzOeQSfJdHUFQ3jkJmhrTrH+O7WnID7LIy8wUgskFtCzLlYVMGXUwM5mZeIm3XplXvkC4mclsAtkJrinNLMjM3gx9S9gsXpik4e1inBQhE4uxTButrCyr1WyoVitVp18z9gpB99vaEW3v35voovx68viJ/v7v/0F3797R7u6OXiDI3n/wUJtb2/KPR9FdFN4SiqLUPPvgImjUm7QH/UOOBE4em1j+jv4CXhoxl0V/mVW0p9So5aqVtCn83qUWcQDfdyvmXJymGYk/e2JVMeeG6nOoHXHgKMtCLfb3xcUFORYW57EncPfCQkdznTmE+Q7a9xbjk72Wcvh8dG17l3mwzTx8sbEx/djpiCJGmZlMAv4Wdczk83iRw+wyNwwtxniWBZnZMZxbP6mJb5n62/K9ZXLfwmbfEvZjBIVzE/Fcz4GT5K8zOOM9j+UUzT1n46RyeGcTaGdhEkGnIDfQ9S1IceCbsPgbD4+7TgKSTqYziecckPEEX0SYWIGJtbDQ0tWra7p16yoDviHWBoUsk7F4VcrUGwS93OrpwaNdPdvY0yETwBdjUpJIY4bALmhRvqZMkMLGFGNMepUypJUs9zIwIRG+/WTfH0bt7B3qgCtd9hJieHggTlBkYo/hOzw8SlfqQ666fOMaM9F54BXGSDtTvVFPk7rFJlI2aooISf0Y1UUwP+xF7R2MdHA00mDIgo/WrBoHhHbTiHD2QtIymWUKVL7GJrbE4nBlfVGri3WVYaQczV5GeQxEVjZfqFFdyTRQno845Xf0PjcTi0tzqtdL1dBylEVDWaizqVOemKVr624S1g81Gh+qikcS8Y20jQXWN6CkCaGebou8zE+pCqooZFVRjjyXmcQzAQ4euXH7LASzyeSPpgZf8s7sKXliRawZ4LI3QGfoZ/1vimdmsALi45CwDWhKN0kzJIemJoXjngW+0T4ZAP85j5HwDDgTh9mU4vYUOmHLYJv6I/0xa6LUZwzGMZuMj033e5gpEgVO4hWMqTJkCGSZanmQa51K5gFDVMHgA5mJsQd/iPKPpQUTYYZ7Yodp3m6/LcxMZiAYaYcJ8Ie3gBnxpEl8w5aEleCvY7fOMSkwvRRJx/llnn+m4WCEoLYz+WLY/r58TtN0cmS0Uc74dhRlqUajqSYbdQ0hpA5aHMzrhGdmrC+0m+KpzM1MIctotyALppSvTpvUP6wLIq67KzZ2xxgaD4flinWHUJKmW/HjMKOcIz15+kyHR13mbhJNFMkiEFb3A0WtrhHCqSmg2evqm6+/0W//+Tdo2z/Rxovn6h3uo+0+0pCbRBd6m2WuOmPB/f7xmYo5X8sL1cua/PPHZa0lZblQiqvPwthHQz1A+TCEUCXBvUS4aGu+s6il5RUtoxmcR7jyMei3ngOUH0to0kvGk0ZHsqqbhG1aBiG9TtKFcvKSZaw8phGViVlN/lGY5vyKyta8AoJ8RX0GgyGHq56MtspDkK+PJf1TA3XWypIDQAHyLFeW2t/k67YL666E2ds/0v1Hj9Gq39fdB4+0ub3HnjIm36DIyhotw84kCwkxdVyU4BAhOF5/PNipM9vdwMCrx1JKBuFcQGTqyfswkHcIpixzBJmHAWHSOGEwuP3G8jivA3657XD3MSDwHIeddR/zve5w1gB5ViajTSbrRsUcKdGwtxgzNdXozxrCbYDRx0GFZmrMIXJE/22gWf/tb36rb774kkPdQCEEDThEPoX+gIOlC+0D+KgmqZMDaeSk1WFMdThg1pmLWVYwT73BHRSIZ9ImySExPnjJbKwsq1SrBQ6Cxv4YaeNK5v1J1EgmDjHmhP8YcESHkR4dM/TvghBnYbGjCxdWUIRdZKwvaIHDbqfT4UAxj+C+oHluA9LBkUNrjXnoY3Eyl8dyod3XmB6Kspfc4L/gkLKDsqDb78lv7L0IZEmGPORrwSh7hizRlgvtc8yhWlmyDgfYDHgJha2f2BjpnwTe73xO8s/c3xnpmIEuV6rYLOpJWxPjpInr9bcROcEkT+ttEcyMCOdA0M5Ab+KF7mFvCzPSPg+yc0tv0F/DefHP0HzYnALhVFgzmhmpzuB5uBubQshsEiZMMMmxtrqkDz+8ibB+WQsLTSZXYJLVJbQe/VGBZjrqyYtd3X24oecbuzo4YKCj9TEz+aSXG5OMGYLsL2MyCrhtHKMDkzgLYkHJVJamiKZngNZnQBqHvaGevdzRQXfI5CGRUDB3AUJqTGBjJF2fdFtbW2irdtKX1oYsQlVVqaqiKsLNTEVeICi71qjJtXJTWb1UZHNnjxPJ66gfdYTg3htUTGJThdA+Hhsbi0BMqCTaKKNeuUo2otXFhi6vzWmxXYjUVESlL5r5xpSTp8ZDlXmla1fX9Mtf3mYxYeGs55SF+AjrwUpJNSkWbPQD7R8e6Kh7oN5wj434gLp2lRcV+Y3ZTKNEfXzTH/QHGgwHCAC0y3CEPdIQTUmf9uoe9WlDI10eLDOjzBPg0FmYeRhkTYyZTRxveHvoMZKDl8c5AzPTyb+AL0D7NpgZuZrMJpjxmk38ZhMbBjnMJn4zbAkStrvfBKVSwBf03Yb2pgcMRjN/i3h2BhKEKRAuLJMLFxMaedgEXg86hScyjipV47EiwCFjw7FYseBH5cFUIBCUeVCtzFQHRREUoAUmj88VYzyTEzWJE7gfmERaIEo6A/Y2nQtY/TEz8SRMXk79dhjBZv7GIWx3T2H4ZwjQzPCdQCDcYebvQAIm3xgdChnC71g7O7s6ODyUb5xDBAuqSPtJZrQHwkTO3C0QGJrttlpzLTbQJvOwA+bUdOGQ/GYNYZJCipcpEDfBAlTJzI6hMyYq0jtRY/pHMinFzaEaNOjMxzGIFjRGaN7b20f4fqmhCzYc2mfrT5GXarfmFEgjC8Zb1CVqf28Xwf1L/f53v9VXX3yuly+eqbu/ozjoquRWrgAh9tU72FHvcEdjDvOWDuWZcgSPHKE9FHXKmCO0i/bqa2+3q92dQ9ZB1gfK5MNMjMtmk3UqaQXbKotSJWXqHx3J/yvqwc5zHe1vkMeeRv2+hBKEarEOUkc65RDt6x68/eFYZaOjpbVLWly9qM7isjpLK5pfXNLC/IKazZbqrItNtLkt0Kg1kr9GfkWWeaVVseb3EIZ2drf17NkL3bnzQJ9+/pXu3HuobdpPCH0RKMulACi7IbRbsoNEW/OSZKJoCTpjfPifIZ3yGr4ZZLjeADNToL+CsHHzKGQmC5JPKDOjTjw0VsUYceHUAUUzY2YyOwPhd7yJfl7YWd4T/uBuRWJVaR3xj0dOIHlYxfyp2E/HaKP91mrE4Y+OSMX0dejl8xf68x/+qAd37yqyn1iabMQNWRqn/rv5j548TQdSn5MDT4/8IvnmZYH2el7e/36AFjRvA8esDWBNeZkZwaxzdGuzXqgB8jzCNiJ8pMjYiN6OtKdB1bQcMdLXDkElDSVUarbqunX7mq5du6SV1UW12nUtLCyog4De6aBRn+8gVC+p0+mojrAeQqDaFclGikS+wWTQSJo5FOWHmO3dHT3mtmyDG6NUVw4tlZfHTG6Mzg+0Sw7arbbWL17URdDkwBLgca6Ta62+1VAGclaCu7+V+ZzAlNs59NdJFE3nw6C/JfRmPrPvGeZpvSV8ur1eo/8bUnwg+jBIMOnYn9y8gskMuA1eNUGlvDCtr6/pgw/e0ZUry0yEOkJqJtZNVSbW9EJ7+7mePD/Ug8cvtLmzrcPuoYbjgUxRzAP5opaAXxiz4G8RHRsehJCcTalRy9RAOAlokv3jNy6wd9k4tljADxBAR14BMiaG5AkzWSY2ORn1IrUBGqZtNDP++dfuUU9+aq4Q2iMgWFkW5Cdr/0xlC61ck2vaGpteYHMYkoH/cswhQq/nd9QdUI8KoVkasfE6XCPk6VVeF9oqABRnWkZov7S2pEaeidZREXK2lxx3pM2auv3uFb3zzhWuhku1WKAaIIc3WKBpchaJoN3Dnnb3D3V4dMA135HGoy6LSk8xsHmivQ8WZV7PGJHxxgjoQw25cRjQRn0WlD5ayV5/lDZp31wlk5kjSqqA21h/4WPmaYq0KTvlx6Uf29iPneAPSY/2pnN0DPrczKj3aXgfZiEoC6cRskwhm4J4RCQtk5uY+rBi/ozYPEbyDTPSRxVI3zuY5u3RctKtFblqRVCeB9I0QZJfeQfmjYWxDE2VZVFOsyCJcWkwGeM9AbfeADPS9DAZEf+FHspL4SkBhac8qeyUKc3/rR35lzm7zMcx87iiHwRboG65C+xFobm5phbm59RBaK+XOQJiqVqtTHM9WCaRspFuIE1RTeNl5GmGC+g7jPeXZ2tmmqURNTEeNkI54IfoIcLsNuV9+OgRNwTbaf0ZIBg5RgghLS9foyTi/0Xenz1JsiRnvtinquYeSy61nbVPN4cJZ/oAABAASURBVLoBNDA7Z3jlCinCB/7HFL6RL6SAFJKXvLzkgAMMBkCjt7PXqTX3jNWdPzWPiIxcqk41gBG5vPSML1RNTU1NzdwWdfOsrB4PVOF8d5Q74bDhVwTsf/93/0XPv/9OZyevdX15yvP+BdP3kge5K3WrE2TPdXr2nS4v3nIKOmONkLy0CoJ2i5HWHGJccnKef9f+5ORM+QC/wv4l68sVJ4grAo+G4HnEute2I11cnINT1vHXekPQ/ubtC71+9VIvCeByDeybttrPN53XnGysFZoePdLB8WM1BOO9FRpSVMYHOnj8VI+fPNHh0aFGo6LxeAxtZWb42dMfK13yAPaatmYf/cNvfqNf/+a3+vrb7/T29Fwdm1OP/QHGbHC63SmfMGhiy6tePd8JSP0kn3sTppSowh/5MvIdHweIeyzq6ndwl6IYcHkYctXL1Nd21QQ8iYHdfPfQ9GHrD8kHPqnVIe+qXXPsb4FPZqQ/CKrlI31NhOT43DRFTvrq6pJ5dKaL8wudn0G57/kXhOaza528ec3D4t/r17/6e+UDXGAk26ZskyTDwIo16/XpKfv8d/qWwP0UG7nn5D2jJjXtmDFxrBooc9rupWjNk2Lf0b7sBBk/4url9OGYPTB/37xhTat1YT/nEgpDN7IGdiR6Mykh44eGKC9sckI/nY4I1n9ObPI5Dww55kYKd5XSsAaMlQ+oR4eP1OKbKN0xNzpuxnrVa8Fe6easq41yzRg1oRZ4RG11ztm3p2e86XmrU/pszgFi12e96YPLKGseclCi6IBY4hHtPjiYUD+dj//D3qF6UbLSf9pXWknsW8l0Yl/2Pz3eZTTqDjL5Lnnm3YUYSHdlP5aWthraXcbNfQjDDedmkP9AsVp+a22fCr+0FaTWPr9NJwWGosnlPd9ZFXUZQfSYBfezz57qX/3LP9XHzxj04UyGooiWhZTJyInwxfVa3/7wUl9//wMD+4zT6RmL7ppB3KsGDwx9Z5AnMEstpu3Vdx0192yqoQl1TZi4geU8CchAe0YgesLr8CtOdoiXKcYtM5csbexDUk3WaU+wu9QJJ3OXnAYtCGQ7ntjrRp/1Ub6UolHb6mAy5sRrzESbKDd3Y9LNOVW6JAg+55T6jIeEDOBXOcHzH76stAncO3W5CEkyFtZgwo4JDp4+OdDHT0a8wr5WdGcycHRY9Ms//Zn+7M9+ruPjsSaTRiVM4a5gUZFH/Ue657Tx7OKq9t+KzV+8YTAeXHwD0Y90nrKdJsnNJHxY0r4Zvl6Di/wfXK+WvO1Y8CYCpb0P2qplYfgkewuq10M5yBgXhvYWgh/QS/hlHwTtSulHLst8BsvOLuPH7uBWvelGlqmgdKbfCfKr3vBVU/l1CxSm/qxj0PrHfafJbUm6cMsOlMyUURO3sSfI6lTHKEHddtOqiuhlxxn+BPOvYY60BO7sK4ocR1swnhxd5yv2YV7HijNebgGj+2nbpAUdIIkyHwqT9D6Ia5sP+/BnV1/OcVeH7x0b7JuTC9aWc11cXmnGW6XhobmXkW/ubI6u6bjV48NpxcGUeTZqWFMaNuCG/CJPXSAuAz1jNj+w7/30PaMgv1KLgiThYPgePgPfsbakXyvWj5yPb16f6AXrYq5dC07ar1hTLglUG4KnQw4KtLvPjpkABL1iTWVOv379Wv/wD7/Sr8Hz77/VJafts+tzrRaX0vpatp7JltdaXp9pgTx/XWbNQ0G4azwZ64gTxfxd3YY16Wo2U/5qYuItJ/lv3rwlYLvUgof7fLhYs7D2MrmHWoLvoyef6eDZH2n68S80evZTtUcfqRkfykrD/TCoa3p4REB+TN+29KvRjZ3W2UdGW3h4CuotJbDaq+/XNWjLtfyC+/fm7ame0y+/5yQ98e0333OiTjs4+ZUor9BArVLDiiq0uazS7Xf6rpqPHyk0vvjo7oWMz0ZTe9RkZgiA8oJmmlZhkbxeTrqEq9C/4SaXyXpjYAj0AMqnTxl5SEhtPhu1TWpHMClU70M/fmGSov0ehE9ZDpklSJuEqwqT0ue+l84vLnkoO9fp2YXO2VfzQe2MNxwveaPzu9/+mrdC36Pfq2CjJzhVtxSzEMMUznvrLftK0ZuzS33z/Ad9WX9t6VQzDslWzNMO7VJGjI9DPX76lDFypIhCeeGriC96KPZdGrGOjdpGTQQyow8BnLAxaCPqxdWBZAyKLO8L/uX/8D2dtvrTX/5cP//5T5WHbyUaBT66j2RWZN6oNKPKL9e95suuPjDOOZCbsd/2zNmWe5pxxwifxiGNSsJU0i9z2rbQK+bMq7dveaA84833XExxYVySYxvQ0cH8CXcdHR7qKW1//OiRxrxlMvztc65Xmu2gmEyyh2GGXHeh21fN5it1IVU9adVyvu8C0U4pFf+JyOJp8p8DaesDQTcbzbgN0QlmyB5A5t2F4bSZIf5DIcokemgPw8feB0PvPlyWw+YeTFz4pQ3MDNYkWp0ws5rO8sZCk9SRlYT3OpyM9Oe//IX+5b/4E3387IjgtlHDBHC1ch8zcVtO0+f6zVff65vvOU3iFdKc12is0Ewaq5A6JilgsIZMZVOPuNykCFPTsMm0hYkSVXfBCdCcze2aYPn84rpu0DKXRVDKKkyuvDAnYulksU4eHxlfGF/w2u+KDfKaDWvBZpa/o7fOp31WrnBXW4ombatjXtkeH0yUm/xo3MhZSGbonePHORP7pJ5KLbVY9py09wTsXUXHxoopSSapqJRGY2b8L37+TJ9/0qj1t/ri05H+3b/9hX7+8880akNtEyruMgu5Fxl0gZ3XLJ55cpF/xi5PWnORzN9fDTY7Z7KHbFdOXLkIBDLrpRV9PmfBPDuf69XbCwKbazboNUFgqKcvUGFzUWpXVA65mclsH076BqlX0aOjRNa4AYuzlJY3wBFM6cdhmDT0fgySa4teRl33QOdvg/jBl20J25XUnpUb3shPQPiYmcz2IdJb7Mv/cF77F3X0jMt7MFe/QW5NA3qxl6inPLVuqBgDpiYcQBuv46lhTLVNUWHcOvPJ816ok/GgZ1Cnn5wxln0lLOXmkbzBZ3qA0M/aeuHmBiaTPhwUNDOZPQyXcTc2eEhHQkMSee4hgeyXtaJutC9fv2W9OdVlPoTnr4ExR2mWnPkU4QpzTQkUHxGsHx2MOVkb8XDcsmm2rC30TzDfZBouaC+Wqr5ikN3/7uk7FPKDMvmUGRj4+tnaQUoeUxUmM6Ke3p3wpu/i4gL/17rmgXpFUDrGx+PjqXAZuxSiVwhh1FsjWZEb81Zi3Zvr5OREX3/5e/3m1/+g7775WqdvX2vGSV/PQ/rETYe8kZy2RvvEetOpLWINKjo8nOjR42M9/eiJDjjpzrUwT1I7BlVHm4y+kowx1ss8KHOog4PHOjr+RIfHP1f75E9UPv6lRh//sY6e/URHjz/S5PCA09NDPfv4mT7+5CO1WVm/VGglBwJpX6xZ8/lM88WM4Gih66trnXFK+Zag58svv9Lf/+o3PIz8Xs+fv+akfS6PdoMixxdhMWHm2L2BNpdtqPotY7CJoetZriQbtMwMdoDLsDfAbJCZJZUgMg0X3YoHpsj6ERbGV86tpA6fdiy1s/5ER91QulVC3lNLUu1dZpSokCznJ0hvtzxZyAcdmX70Mua1bVqdtM55bPJR+pl7eMoCw047sq7075I3zq94+3PKg9sJp+Ov83e1f3iuN69f8BbmnLkSeprjhjdV+fA7prxx2JX3tIevY9SnimZMILvSDy/e6Muvv2PfOSPdsS8Kz5z8VpODQz159gw8YVw2Miar43Pj0pi9fMKDXdnOyT4bHTS9ABT4zrnXM6E66s9xtUXP+DLeKh4ejfXLP/uFfvGLnzJup8z3qdoW32Ks8InEfPJoqTF0ylvrN2/PoVc65W19/sPSfFg5GDV6whuvxwcjHU9cB400DWMuiX40ueNXAn+uiANevHytb79/rtf04YoTeimwrwozl4fXdfjo4ED5e+0fPftIR0fHKhESN8ddEv3IB2LvQFW5k7eVbagkSu8h08Bc9k5QgorN3kWz/IfiXTb+68pd//9ymZhIt8EaQ+uN5cUYdpJzoh68Ygpf6cmjQ/3bf/1n+hOeXB8zgRsCUW96BUFuL9NsttKr1xe8yvxeX3/zWidn8yrLDUksYI6O9xJv6OF6xmoHXcuoQwxvq4PX1PKEPWbSFCZJyhecRM155Xp1veKUeMVp87r+Skqf+gkXfiYMWya+NAhcOed7cRngkxP8nM3ygg3uum7ySw2/004wy+JhTMSG9kzakQ4J2o8OpjqYjtTij5hg12yu57xWPufB4YyT70ueyBcExys2vRWLSNI1C0rWKxNFQm3bKp/0f/rFT/Snf/rH+vf//t/q04+f6ogNdMRGHd7IvFU0E57SQ9fXS73NNwG8mlzNr6U8OdOCflurkVTMuTehJloVTg/cTELWyynf056OB4mOIGbBKdWlXp9e6gKb694lD/XpmIYry25hbpi5AyNtLkvIhkLv+HZ0b4NybrJ3Q2bkAwfvMPsO8VDO7A71/TT17/L3+X2dh/l3VLoR99BuD5km+cDH7L59d+7fBk7+Q8g+k5vqOHJmgUm7GqmOgyFqQ2ibTJnci4L768yb2KA0oYbdsITI61X/QeomaLdKmX8bqlpDz7xMaEOTv0Hgb7jL7f0w/DFJHiFD38zkwMxk/g4YcuAbGE0Lp1wMsEpdhj3ME9gaAeBKb96e6OzygjG/VEcEgrdyD0XWzfrQ0AcTgvUnj4+Yc2MdHkw0njQajUdqS/aZ5Bg0vesymQ14SKN/SLiV7W6gKzyUa+EZwcEFa0eua1m25cRtin+fffqRpgQJqInOp06IAfpAFS4PV/Ir1qoMtH744VX9G+TffvedXr58oVMOSHLNKFpq3Kw1ajoOBXpgYlnVhDV7Mm6hDemo9hoGR665TdPIZfhZGDNjjUfH4Cl6T+XlSKUckjdV0x7q4PCpHj9iDTs+1vHRVMeHI/l6rsXlW3Wc8Gt5Ll9eyFeXsu5yOPHPgJ23o6ec5L7Y+P23f/srffn7b3TCepf90WV/WSPVlc6hrh6fzIxvknws0aumKy8u0qm9TRv9ZY5kgzQrbDida2awH4YsHtjyREgZpDdNUfAgXOUR1ZZkEp5WMAYrRXLrQ71yV0XytzIfStCoOic7pbqZQbfwW7yTJ7uROfUY6aSR88alpE2EUpZ5EusLHZMnw/mW4+T0tJ6wnzE+z8/P2Luv0O01nTZ6fDzRs8eHenp8qOOjicalZz/q5Ox5RnwgWwhz9AD3y0wZ+H/9zbd6w8PlJW+/Vr0kL3LG2Hg61jHxwyPmY9MGGT1jqqgdAfLDHFPpW2ZBSfXYzLndUUMPyKmf5Hvihw4fJsydX/ziC/30Z59pyhxvGfBBe00uZ0xZjPBhpGUfent+xb54odcnZ6wfp3rN26vrq3MdjEOPad/Hjyb6iOD/oxzbHNhNimiz1BKkR+21AAAQAElEQVS8FIKYkJSedeul5tfXOj15y8Pm98q/JJMHbBlTrBkH6a+4nDaFhxr2+wMecvPXwxL5q2GF8eRuEm3UP+qicymuxLY865622Ouvbfb/lGiOFtXGZwdssCF3xRKSB/Nq5z+YI1HmYYjLyN0Hon/Mxx4uZHY7w+7V5hp+jDVnpX51rVHb6+OPj/Sv/uUf69NPnyhPgsYEoW5F8lZrJsNsZXr+6kxff/eaSXCtq3nPBtrVADLHi+FOjh8IGy0DLIU7dDImnLM45WQYta5SKMFT84oTszlB8hWn2ud5wk5wzKE2JR2gM3xk/IjLtsgq4POTsqSJnkm05GT9nNPrcwL3GSftq9VK+Q/X1iw+PVbdXSUajduxppMJONB4PFUh3XujGavP2dWCIGGhcwLhaxaknKAdda4J3NdEUx3AlMyMtjTKCfvkyRPeTPxZ7b98bUeWTEE/N5J4O7FuxbMArydnvO6+0ooNrlteyfoZbyEWauijxlQD9qY0LMAN5V3pr+HzGit5Mj9fdfR/VxelNwTr2XednNyo+sZ3RTqA9A/7GOomM6CE+B6get3IanL71cMkIDcfBHVQQOms9PBdoDrdxY2dd3GDXToYheQhf9Any2yxV9DgHwLi/Y8ZSnx0F3tKZpm5J3iA7auB2xk5jvPhM8dZUoZ1bWaOM0PfzOQgTGwyrraERqVoRPA6gm+ZX8QcyvkWzDsHpjUlmYuVT0rN3J98kM7NaQtx2Y8g6zYzxq6wmTAJzt4LaXv/sy72RW0vgxlg1YJ4+Iwo8K458y//XvKMNWLJ+tCxZmR/OBukGxbxo2mDE7eJHnGKPR0XTTiFbplMhU6ovoqrF/a0dxm8ieLQ7cdgjNGKMpXkfWBB4zOkydx8tnqpK/JTbNgyAqE5p8jXWjJPhY/BXB41rZ48fqT8d0GFeyPmulVg1wakH2YuY64nVW9asxZdXsz0mlPNH56/1Hfffq/vvvtWr1691NXVhbpupR6sljOtQd8t1RBsHRC0H/OQkG8Sp5Mx/dEiD1DUEDQlOHcQS7D6lWSsU+6NnLVeXSNBC+lQj2yp/JWcbn4im53J5mfS/FxanMOf6Pr0e73+/kt98+Xv9Jt/+K3+7m9/rV/96nf69tsfdHW5ELcLH02iDsmhW9geLxlJU/5s+OwW0qTqt3oNlyUhE99sA0eWvDJdeVHGdhDGb1IDl7risopsp5R2csw0jJuowaBk2l49fE+CXWQjNCQItCXaXiZEdh/4oXuXVUl+36DfK5vZpuw1Q+rYMEluqgh3ecpBHUrkGaArlOO3Z+PKe3Bxea2Li0seKlfquPk5bpw3JCNu9wEPuEcHIz0CTxg3j6eMmSIV1orgjUq++TV4cTEsKd8rHx6/+uorff/8e10S1C55Mki7Hs5+OuJtz5E+4m3PIQ97bR4qMO6dSR/iwifDX+G5oNVP5lv6XCEhBQTrRqOOCLJ/8fMv9Hn+SeRJq7YtctotLjOTeYAGD0MnBOs/vDnVC07Xf3j1Rs9f/KDz07esjT0PJGN99Hiix0eNjojSj1gnpvjWUkeWJqkRHdtUPzt86JT9tF6vdMl8+/6H7/Td8++o40wZuC+ILVbZl+k0NtxMpW00nU6JA444BH2s6XhSfc02qraxZ+jdh0nUdwPtrswhQRG+h88+P0j+Ud92q0bDxj8GEs3mS++8zNLuO7Pfm0GfGhXcB0LdRdZj9oCu7svM3idL05mfVMKJCjOT2T8fMMZnsOcy6tAtFOoqOdBZ5Pv1QkfTVr/46Sf6d//mT/XRs8N6QhVuCiuMrcIrL9PFVU+g/ka/++oHgvZzXXASvqibkcsjsG9y6hIXY7YORmMA50SzlNVp1BFUOIO3KIOInkVguZprRnA9W651wWZ8vVhpxWpgwUrhoFp1LCQgfMys1mTJJxi4ViUk+OQG7ujMCYbPeP13fnmpGac+y5xYBOxrFhWKyJngpTQajcYaT6YaTw/V1qB9ovzzZVec+J+y2Vxer3XNq+i0scLPNYH6igeMFStgx6KT8y8Diwz4c5IecmKfp3uYV7jT5rEiplp1rc4uO572r/X27aXmvGpbsshpNSNQX6r1NQuF4BNGHxVaZUAyM+W14mFhjv+X89UuWL+k33pDlwqzTVIMP+aKTbks+0FA38w29Zlg+NgtZN+aDTLtXQafgGw+2csJkgYFdIfeCQqbm8w1wPSBF7YZax+ovFOrY5M67BZsaKs2lEyzDf+ADBEf8u9+U2ZXEYwZOhUuo4EJkd5iYDc6ToG9T993quOM8Qaj3HyNfJcxOwT6ep/bcLUE6+OmEJw1mo6aSkfI2jC1IfQkuhh08JRjU8r7QbYojrxXXsbX4JP0PupkVl0ZZW9gpB+CI3eJbylpwphACW2oSTL6KNxVIvDLlUHlOae2L1+8IhDmQZe1p2MuSCar494UBFgtjTw6nuqIU7NR4xq1riaD9mxcHSM9JaSsi+qgJjNDsP3YLp35PWUSHYk1867jXkjoaHsZDGDNEvIVa8yatWHBnLw4n2nJetG0LevLRHnSdjCZ6Kc/+ZS3ca3ECbl5pwrmhmFGfJmZ8qdPmyAImYLgWQqtlh0B15VeErx/9+1zffPN95z6vSD9Sqe8hbg4P9WMU8RuMedkdEWJniAldDAZKYP2tm2qH6NRq6Bve9bDnhNEsRes2At6Otpr3zf4V4DkPOQ10WFrziHrpWJ5qf7qRNcvvtHrL/9eX/7tX+qv//v/s/6H/+tf6G/+01/qq99/pdOTKw5z6Lmu0BZgUalbwabtYCk3k9kGMuobeG0uSwn9IPK0udAQReSmPZhwXaIvZVLNMJM2MN3/cWRpI1XCXcVDhbESCAM+3LW9DCZNMyQoVVNSFgRmBnsHsppv2EoInYSZQe6iqvLFxwa4TDtQBjNIkCVfc0zhrgLCoeEK8ihec7W7uA+UZNsiUO90PZvzADxXx3jO+y+e1pz9uQmxXoQOp02NCR4fjvV4Oqq/LtKSX1Kv77HUK6/8XrP/nZ6eKf+caSKD9twn14wrK6YJ5Z88e6TPPvtYB/AtlRi2jHG29dO4tz1267qG0ZQzMWmD5NZX5In/v+bN/xd5sk680jLPabJobroiiisfFua8qT89v9TL16d6/vKtXrw+IV7hgPH1K1m30DFte/popCcE68lPR6YSaxX23uDBxWlj4FvDujgCDaftjUsJ58FB+D7jofjFm5f69vvv9Zo5d0mcsWRtXrEedawPPQPEzVWaRtMxa9HhIQ/qT3hrccxa1OCzSegZevfQSzT5Btq76CeJstpe8BxqKHFLvs3/QEonmpnMPgRC7yGYJBt+3mFHXGbo/CPglP2v8kmj+COzhxzzjXxLB50skzAb0mbvp6n7EMzul5MNmmYGy+BnZBsDsmUwJj7/+Kn+/b/+c/35n/xMzx4d6Jin65aJnwNObBQcTuvNm6W++vpcv//9KybCWX2qXLG4i9Ohwbpkhn3gQFwGGI914LlRr0sZg094HdUEwxQflqsFJ9lLXV7PdMaxcwbtawZlz2CXHJsJg5qc2enmSvtmg8xsQ90kPuIyMxlp95CZ1YUp/1X8+cW56kk7p3PDptqh3cuxW0rRuL6ynrLATNWMJ/JmpM6LrgkMzi6X+DjXjFO+a94ALLGRm3LaSXRMVHG1o5YAoVXTNsBVWFSCSdtZq6uZ6fRspVdvLnmFeKlr2rxmk3RfqbBgtCwYjXUsuGvaKDX47ywOxmaZndihm/215OHmerbUCScIr88ulcE6pejqRpIDq20y+kAmLpNH7GDmsg0866hImcnsNhwbfkemO5fZUMbd9W7YLs9s0Dd7mLpJTl7C0mZg9w7CXYHsnwozu9dms43MN3SbTvqALMekpfwu0Hf8fBDhcvQ9dTagNm2v5M2s6piRqlC9cqz1LPY9G2XPXK5CmQSfG4Uxhoy5XZGbDQHraFSUaJogoHde+zq0qCnO2ANuCuCMojAxBiWSHwzcQ9dkZmIkDTT5HwOVuIt23sBIV7BmJNXelfPu5YuXOqm/WrEg4Ohl+UM9ZkZbipwGjEetHj065HTvQIeHI005OWxpa6BjrC9K4Kkoq91lMnOhspPsmD67t+eUeM3zUkdXd7usZJxCZrmm9QREK7AmUF/q4uxcSx6sJ+NJXVcmvMKfHo719NljPXl6KGPum0lUW1H7wgwfTMI/U/64lDLSUuBIyFiXTY2IyQmMrzlxf6Xf/e47/fa3X+vLL7/W9999p9evXnAo8EZ5Ar/IgGI5J4Ce41diAV3i51zr/lrL1ZnWHSfmdiH5jPpWErWoDyGg5k7L2aWuz071mpPU3/zd3+gv/4f/u/67/8tf6L8nSP9//t/+Qv/wN3+pi7fPtZ5daU3QtFr16teMqBpMONaKzDb2jPvkIQeGdTOXmenuZWYy34Nt+A11OuwuApvhrnCXo+duShg0gVD7SJmjF26KcBUediPXS2QmqQJ+4FSvlGWGmWHKZHYb7kN7kkYMvNmg61Cz1E85kGn/IktmNth1U/pXYfCWbcoyLpQUHnJHFq5Inz0QD3rau7pcG4Cjy1Dm3q/q/nPNnrvOoL3OBwpYjx1pNC6cDjcE7mM9PpzomJP2KQ+9uT/lwxuDUMPl6ri/K5nyDfTzH17ohx9e6vLqSvPVknnS45+pMPfGPDA+eXLMXGxJG8XTk57yA2VJU9chx97N2kaerZjDY/2Lf/VLTuqfwk954BxhI6qNHhXJtaId1+yp+Zddvn/5Rt/xQPsDAft3vJE6PTlTuJRvD54ejfT4oNHhhDWxkYI1MtvD7JWIZwxHatBO8F7Iyxip4aGaF5ZVN98OmKQ1eqe8vf+Ot1zfv+JhmbcWM+KDfKBOX9bVL5NxDxtigIODA+b8U+U/Ss1DvYw5st4bYJSPGWVuwUWSnAc+JqX9CjP03g/9//DlH+o7XSB6QvV6sFNUs8naUSTaXgbzMAapmcs2kAbZw1T1Sg1KMEQNbUDFZgOtCvWL0cLkw6zIqsiBkXyEUbZjs5Y++/Spfvknf6QvfvKZHh0dcSI35jXTSF4aQsVCMO06OVvqxctz/f7r7/SWE64ZJ0cdr4acwMCpA3NyDOOBtpepZ7J2MgTBTGkY7blhjpvCltMr/xbsmpOoxWKt86u5TjgBv+LJYNVRxk1mACqlJVdPOv0nSV2DtKZFOzVcBsl+sd4yviVl8iiSeQ20z/D9nEk158SLuV0n3IqnYjxFJVSaVuN2xIIyVb6+auFTtmbTumDTPbvgLcN1iHgddMqn+TWGVrRjRRDdc6pmuOPU57TZw7DrWhLwn5xe1UD9xYsznZ1ccgJ2TbCxkrFA0CVqcdPpzwyysoEWIdYt2B50EsH6Gl/T1jWn/ifn13pzds1DQKcO/6RQXiZ+DOBHpgUvSw4b3FHRX2a9tlCVdTLk9LIGCJow5CBtpIkNzEwChlbC4V0mzPItkSQHik3TcCXNOhJCvkWmE7fT0qCfhA2CAgAAEABJREFUtK+2XLpFjbT1tKNCQ939lvakfwT4UG1Ita7aBhx3hDtI1GkD8p6Sn3Xu8k1KPv1P+T6qvyZs4z809W6AjPqHNH5yD6wiecOmiaq22NCUmcgEad2GLusggMmmvJAi6HfIe+IYC3c1bBpjHkonBLMZvI/ahofKosJmGm6qYNwFQF0DeurvdhB+igdIA8NY6ZXebHVzM6s8jmBSCUNhALa2DxJbip6ZYf8G4rLsn7y3uR7QCFTkGDPy1qw9pycn9ZR9wbzL+dcjd+a6RyighQeT8XREwM6axqvzEQ/OE+iYthd0JJdynZApL0seCENb3tFJXlVno4cjuER3k4Y3M5kNYNAh77Dbs76tOQlf6ZL15or1rSe47i1k+Bb0+2h8oM+/+Iz+N8xTKRUbrKjTZfy4HEG22V20HTX6zE1Vnm0opXBPC/evUXhTy8xYnN68OdPzH15x+vdc3z7/Qd98/4O++wEk/fY7TuS/Vf7e8XecDn7//HkN7E/evtLZm+fqT35QOf1WfvWN+rPf6vL5f9bXv/7/6O//9j/rv/zVX+mv/uP/W3/1l/9Rf/s3f60vf/MbvX35Spe8waSxHDCYrFurB+Ky6rhJtOMG2ZiUIRZUktmGSnKZzAC8JRgDSmz6hyyhwMc0/OjBK+1UUMDQgGiAaejDXsZYzjWXZVoRTj8CfHaJvMw3ZRluqIarxws4hH0akUnw1eCGmhkiU15mBi+ALUsKuIe5xpMlqqowKnTsVZDhMn60uXroDdJnVGqVkWVw3pJalpKMIHLwt6Pb8Je+WwsJ+T0FSWKbmcvD/pKHqisC66v8c6lr9hsVNA30tT/G47aeiB8QrOevyBxzqj3l4Z+4XamdXmVQusb2Wi62QvbZJePre33//QkPkjwUzJy3yka/mUo4+2tDjDHijQ/jlaoyMMdRDTTbEOrZzwY/O4kH2sdPDvTn//KP9RGn9AcHE+W6VZhH1rvcGhoXBOvszTn22Re/e3Wir75/qW+fv9APPNyfn7xRdEs9Zv4/PWx1NG00phGFe0GHaU1lvfDRxGWiOVDqZs8N+jPo30L8kmipt/FQyszEKrjWFQ/DL9++4TT/lV7zpmHGmpRvHfIhKZH90sslCozbVo+Oj3n7d8gD0US5JiOWSakhM1P6NOzPqhcSGbmWjmU+/sixl8i0tlcP834Mdnt9KBVz5D76B+tJPx1/Evt8ph9C6ph67UOke/o80VH3Pmgx9X7IB8t8quZA83uLFG/5fZryG1ivvA84B5UqHb73y7yP161rX/NWxrsSWcBNUULpSDtu9DmvZf/sX/xSf/Tzn2nK099oNFFppnRTo8XKlafK33z/Rl9+/YO+/fYF6UvkK5mZhh+GIYP9psPF1ZMnYAr06iBvikajRhM2qoZB1jGClwTqc4Lgq+ulLi5nmhNEdyZRUOIrWYfmR/VCUj89qQFZb97gAYhRtoqBV/Lmco+qkq8Bz3hVdnFxpflipTWrzZrBsSIQFr5G3QAbFpVWE15bT8ZjNtSxorTCXZ1e9TrNoL3+x0q90uc1bVmxQeWpd2LOQ8c8f/WGSbtcrpR/Pur07EL5r9QTFxfXWvIUzrKkQoAePLnnE34GOhFGXSGLkOB7k/Je5SKcD0iram/BKf213vIAcDVbq2NxkxXcd9rpUJNJFb3BAXOotlf23Zbfp71QHYDYlD/iWw9emWvGNxBaJvGt3ZXim/sj8rDPZExZIm9I0kTyt9D3u2SdN3vlUn+LnRL52l2Urekfp45e+k2v4Z82MGi/wVYmlssB27p/nGbZtJP0DkxyOshNdeEP31In7eQB5snt+yYuq6CoxJdp+zP0hPLq+QJ8YISG6tVv2hrudYxlQNs0oVHL3AQtc7TU8V/YRAoP7QEM3isKr7YLY7IUKYenh4SpHQptGGDkm1I30L8P1Xyn8e9DmCscW4CPSNIvmUZO4pJ5/PrVa52dnnNamPOgl1nmF+puWMcaTglHbIzTGrQfELxPwZh1qKERZqb8UW8SnLgq18MgM2Q7kBbpQdfhTOJbeaWdCm0l9WZkAMJ+r9lsrre8Dch1rvdG1owUzUSjyYF+8pOf6HMOSsSKm+OpWq51VY72OjBlP1GFzKVcJ5xJ4Sb4hNFPrgiXmYHkG/UqYknVNUHMafbV21O9fn2il5w85n9UlL+68Jxg/rtvvtWvfvX3+ru//Wv9zX/6f+k//p/+D/rLv/jf6T//H/+3+k9/8b/Rf/x//O/113/139XfSz9781bX2FqztvU8tQw+S47PuASVQtSPH869NzPhkFSdNXhJSVKu4dqyWb4CMSqqerQi87MewVdk5hZSLo+pqv1rm500q6Zral+F4xuCAI7hhnTjpqbEDhEusmQY3GKXQLbzIXkUUjfZqlOZh79Sb4DJzPDnBllnFK/30PHJydetKwfljcBgc16VWsaqrSyy66dcPzf9lSU7GSMsPc+SA1K+Zt+bsxddXMx4C7NkP2RFJAgW+qkd7hqNmhq0H05H9ffa66+QELRTtVypBah8TZmesgwL5SHcDz+ccNJ+rtPTJQHtWms29y7HiaXNkfLXwkZlRCnVeyguw6JhQ1wlQtm+ZwTpf/4v/kSffvpM04OxmiaUfSQa0FO6Z//juYPYZKZXb8/17YvX+u03P3C4+L2ev+AhlIfJhoH1hLIfHU95U9DWYJ2W4niv6i/76hKmN5eXUusNN7wRvvVQQBsLPrWl4XCtqJBGRc44R0H55vv0/Fz5JyCfc9p+wYNQxgMZA2TQ3kv0Qc/DSK9cf44OD5T/kdOjR8c6OJiyZhVaozSFJh9LZCko/aaai5B6d/xWps1FNg7r/ZB2xaq+9N60HrrSr4exNen4ueXfTXtcvQE3hMr6ip57Rm9xm2++sWkyuw8ytA/DhGQyc0mmD7nMTGZ7cPiEoPty+LRndl9u9i6Zy+yBPGfAMag8Qu4h42lQ0B55n9Rc3rT69Cdf6L/5X/4v9G/+w3/QJz/9mZqDQ/VMnoW1uu6KiCn15nSmb394rd999Z2+5xXXG060lrxSNQJMEWgaXen0reH8gEx0+CVgcnc1TcPgBtASLqP9uZaslj2TuiNQX+qMxWK5MvIa8UVZ0fdAJu6ZwoyFzOSUdcf/hLmC9ngiovJD2mVGuT0g4JPlnfHQa84GWv8hav3X8TPlw0OPUx0TVlxBn7X00YSTyIPplIXlgMAlg3YeYgjwzzgte3ux0OVsVU/Z8/ftl+yM665nwVvTrgWb9KzWM0M3f+f2gkXjkldny/mV+tW1Gl7xtZwcFNDwyq2Yqo+ibnmIRqunvdkRPZN1veq14hR/xuZ7cX6ltJl8R57cKeuohlxW+8y4FdrvAxlq6KDrwAw94NThgTzhlEZmRh5ys02ZzLsD2+SboZsQF9TxfQA2sbflI7bpDc30FlUP+Tb9j6HVRsgdxAfaoozRjogsA3wLyu/4rSxk5nLKRCnyQP4jMGxb6qceNMvuw8yU6SA/A+XbCKU88z1cVm3R19Ahnb7YTseMPA1XDglRX/or5DVN1o2G5KQHGLypoN+WwqnXgJYApm1CbVOAD2CHbhioDbQFSUueUsEX5BUhUbQikt/JTQE/wPEbUC5+DBiJBHolTF4RMudxlzGeb8zyT7QtFgs23p75h1AuJ7+Upq4/4/GEN4eHevL4WONRqW1pGimKlJPFzLKbQFKHJpJXvczg6R8zKKjCva8UOV8eQb0uGcsMa+Pw3Wm17vSaYPmMRTWaqbw5lI+ONTo81ieff6E///N/ocm4EOyyduK+e8jMsGUyCeQ3lEmda26ejIn1V5kmC1WlrCKrT4HDJKwog5BetaSS5prRdcZDzkoLAu/lcsXh+EpXvOE84ZTw1esf9N133+rLL7/ikOZbnbLuL1gzV0v6eNmJ8w3siOb1fG0/Rg0hpz6z9N9ZwoCLdgB8qn2ET+5WCyX1vJ/uqjSShoy0mcsS6LqZnLzwkFc4dEAENOHQu0h5wikPAjvbXghcKCmDaUooUaBpr/ajSUa+9i4zk1nCoeBufT+STnv+Ph3DJvaderMPwmkTaTNTlosQVDLyo3Glr24biq6ZSTUsh+x9zAx/B4FBnLS7yeTcR3qE27jk8Orycq7rK+7xWsO1GWNZz/bXYw4OWh2DQ07aJ6wP2YdYoNoOa065wAMXw0szDq1evn6lFzxUn3DqfbXotOydE2n0vHAQNmHcT5iTY+GMcg+uEPOAwCLfhuU/VP3TX/5CScec9rejRtkXlgUSvQiUTRdXKwLl8/orMF99+1xff/+cB9NX7MEzjVl3Hh2M9fRoquPpSGP6zjoKsjB2YMnb7+vZkrmwwo/Ar1YN9TRtIw98FRd6TDfa2BOoS6MIjRgvDf0Y9GLQKut7rVZLYppLveEB/QUxU+7Tcx6IOiZNhx5m1KGXD7sNi9DB9ECHh4fKwP2AWCOwKy7nHpmZ3EMePsBdZraBdpfBmdlG/gEU/f+xfMzw1/eQ6S2EfMtvqN91HBWJTOUFNUNyC6rZiPboXZ1tOnW3PFQDRGEz+ISMQTDAbCP7IKr3XgxH5eDosc/w55UU6kySx88+1r/+n/3P9d/+r/7X+tf//r/VJz/7Ez366Cey0bGWPtFV1+pkJv1wttBXL870JafrP7x6U38freMUWVw5qZhdWO5J8WEA5mDNAZ1grvH6SQSlrqY02i6E4sqgc0FwO2eSXLFI5J9NnBOM9l7wN9AwCcsJk2RmA5TXpr5k95B1GulKNyoUG8rBmPhJyoCPQj3qdX19pTOehjNw3272NENd18vMVdBrCdpHo7Em04lGnLQHp+zpZ/4++ykPGSe8FbgggL7m8T5PFLJsR0C/on35qnFxNdOcTXp1PVPPZmfdTMVmanymFjS+0Lj0TH5XS/TQBn1F3Y6vXqlLMnwSi1LP4tPr8nw+nIT0jo8jtfhUKFuY2JHlJEH4qp/d2Eqb+sDLtPmphpRxQQXdpocuM/QTm0yDJiBCrKw708lvkS3Lu520AoVKKXSfmlw/AgwPp479j+tubAWaTj+rXnnfKcsgwpTM7B7cB1mqG18uw8IAg7+LtO3YEZcZuXuoebkQc9+SD3cV0qVSU7jJ0c90QAM/t8h6C+UCmN22a3aTFj4leonp2lfA7mjy5ECqhtwNH0xNmNommLugcTXwpbgKfCFAbxKtIwcpD1GuV8PERwXf+4p83Rxs+onCQ36BL/RvhYv1wTbAjlHXHQTtiwgliruKR0W4K+A9gkBzSaB5pXNO2WeX12yYK+YLW2Pth0GvbRqNx6N60n54MNZ4UjQehXLjLiFlgCbTA5cJM7fkZimzKstvk1U+CVlKWsFkwQtl4LKG7+U6Z72wmOjg+BNNjj4CTzSaPNLPfkZA8vRIbZFa94qGtgVtHOC0OxGVhiXvcio07V2kBcwdMsB3vFWZKDvAFNSBazzkrGs/5ql5x6FAx6lrBet933VaE9D3yMXaxuDhw3jJxbV/WUcAABAASURBVFLDZWYwCcidj5lRb0KVyqTE4JfJzPTQldKhfaZsj+N3UjPSFaLsbYSJh4QBLukhVB3GaZDJ0FWDoCEBQb+XUS6wHzCoyLc0c3oyoWYIYfPbzGT240BdaAG9F5620IBURTexZ5iCG+Ug506LvwWFwr2FVcpDHbSTGQUkqLgMatDhYzKJ/J6+7GXq4QWfyHTug5eXV+yNM+YRo7cXVyfZmrHSazwOTaeNDg9Genw45rSdsTxqNG1cOfe9X6fVulfk8DCcywfCl6/f6EX+pZaTC71l37zKw7q1MZxMwf415oF6zJv9fLBVtiP/HVfTEaQf6Zd/+nM9e/JELXtxwmml9fheIfEsrEve0L8+m+n563P9w++/01ffv9Lb0wt1BMmjYno0HeujY4LiSatx3tjNuF6t1rx9mtf2LtjDs/6MbcILa9tYE96AHXKQWZgnhl/SSumfweeaNqJ9aW8MHZkprMe7Th2v1RaLmc44pHuRv45zdq48XFszl9I+Hc8cwhJpimnUNPXXb4+OjlijjjQajXbrYtCReX8ZsrVfuYMbatQ1wOh1/wPwh+rnGNxH+myGlR8DPpm9Qy/zgN5zGXl06dBexmLy+GEU24OpppUVicQ+apIv8rSHZIX4HlKAPPMhabgi09pclc/MxEb2YYQCFDYzme2BwgYQ8p232hgfDHMmxuMnH+nf/Lv/oH/z7/8bffLFzzU6eqJm+kjNwWNZe6hVOdD50vXidK6veJ31u29f6pvnrzlFXjExOmXPUZXy6kUPJgMMiHTShDPIAqZhoDdNqJSoGisW/TmL/wxc8tR5xgY2X1OSQFVeZI6eMfQSWcKMZgyA4WMpvQVU5EgyJ/kdZNrxNigkce54gPTlmldWl5wqXeSvx+BPBts9AXvHKmDuTNpGo7bViKA9X1mNWFgMX9cKzXjIOOc04pIG5ANH7mVrvjJoX1N+xQKQv/ay5qGkZ2EIFrMhOF+pjaVaXxAwdExWUxtRUWh/0PbA8fRV9OmaxWWNT5jQZdbHKcgiT7kI2IM+iyzjrm2ZLLdFlufu0w+9BmrC9C2IC6kSykyZ6ifJBrfSUiYrhi8NF7qiPJ8kGpK93K0i+3zgRRrQthydiVpGyExC/cORZRImpZ1bYHbvAniTBrv4syc3+KFf6B9WxF0a3yqf+XsYGqWBGBSk3RTUNpC+S4c8k1liKANLGl5cpg0PI1OtV8JfU/ZZOPeWe1wYI4mGuZTUqTjz3Z3+NJDUKW97EDxtow05d2Xi6iuG+Zt8RzrRk93JCKoTDqVKRZhKgo2vFDEn/BZaop42A3hoE66CXuMSSQV9WkBSxweyaVfWk7ipq94DNkF7AEKWSNe39zd5M8OWi1ulBSd5J29PeJC9VP6bGG0vc9rjVa9tGgKOVvmnHo8IOCaThrdmRltM+SsmJilRDSqvXoPARFWqVzLAamL4MsvUfXSIevqwo91pgNbqIv9xX9/I2wN5M5WVkWRtDQx+8vkzTUdBv3Uq4SqeIB03aJA1jIXaz1XH0rRk0nB/B58tTOZW2+2UqQiXJ2/IMw/ezJTXEERoZyL7NHPSdXHlaSQvAcln1LAWVX3k+59qKgshTGJmg1ub9JAwUoKF8hE6eJyCZAcor77y9X6nr+g51HDIXbQjYVCTIXcQwM3qOhhJ3ZTyAa7wAU2YWvq0Ka62BHAVZFkeIqPxA0T/SZiqXybBG0iaSD6R/I/D9/3BqL8PbtX3CFdTArgKMqaWCl9tQ1tw1l20S6r9tPFbednuC8bwGcgk6rwBhXdpR5xWxFuXJfvMFQHmjKB9jdWech1Yi3Mh5lDRlMD3iAffIWgf6Yi5lEF74aFc/YoyHaAI9omrtViv9OrthZ6/OtFL6AlB+4y9cskkWRMrmIeattV0OpEz0EojffrJY/30p5/q8ZMj5mlRoXK3kMmZoqbco5cZR7B3P395won6a335DW+GXryt/65rzml+W4qOCNaHP6LRatyG8oFHjOHcp/PXVi8pf3FxWdudso4gmhbL8alQvmkK83Ok8Sh9MOru8GHNXKA/OFXPgH2KzjT9bxvGUyjcWYfWnNgva1++eftW+RYwY40Fb7Q62pxWsp6ehwpxOfd3NG706NGRnj5+TB/zRj/lKNEl1NkDDaBfrXKqV/IG918PRm23QXV87AEg2n4ye8vfomTwwSjSZCD7nz1RsvtwLm6O72DmMjP5hppZTZttqKB3oG3eHSpTfmSWjFVqdpsiRMkG6MMvzCh9N8ffPWxl1f+Uo2gyTQ+O9Of/6t/opz//UzWjqRQNz4vMjGYia6fqR4c6n/f6jqfUv/v9t8NT6hkDmeBzzaDKjaev07Bn0AJc3aWxrwRiZzDmwhouNSwsudCYpHx6nS+7+jvfGayfX1+LOSXHD/ci2/jqlW7uh1lalUOrnLzwTd6WmsvgEw6/hVmW3QA+bZAtWFXq0nq9ZJO/0sXFRcVsfq2OALlnIiY1N+WkbZmIeQpwwNP2eDKRM5E7c13Ol7qmEfOlab6SlixCrAW1l2rQzoKSgXvPg0ogHRdp3HJS0XYE6p0aTtedgMTJM5MMqrzghXzF67XlaqEF0Xr+/uvV1ZwHhfXwtqSvSqrlkqU9uKQHQb4Bpz3Zj/dhGvIGambYBegbuJVHOmWJrRx1OV/hLkvYYMd9jwZ8ApkZPDTzYYe6BkYkKsxMN37u876Rp3+SHLCRi8Cw8plOPmUAM+ijtidjtdWADtrV/MCf1E04NpLeA/cn75HTDkv9DRz6ELK8myvC9VB+lRkupGIC+8p01g9qPrYjTKUJleLVVqYRK4tUfmffqWcDS2ra2kia+so69pDtGUBfMOaUINBUAt6Y+9v5XNKPPTQED802WIcvyTPnm+3pO3wBzQYldfC1+lzvTU8bACdq9iC6Ib/qCt5AUtUr2+NOR7HmzOZXOj07YZ1ZquPhuCrw5XRU9n9TiiacXD1+9EjHx4c6IOBocwMvUj5QZB9or54s51RQqTs6A7I+M5M5MFM6ZGaQOyC/R95nX1M+/5RsHgz0OUj7wgkboD5xhbk+/+QpJ5eN3FYa1oO0p8EuTcSEUNtgyBO2U54wS11pyzsCDyc9wMw2tjaUtO5cRrpOE+j+J+VUJTq2imvR9L2iQ9aDTsaP40AFSpVu0x6yDW+OpoGktI1iMnOZpUxy5O6SBTCQfCL5HWzQl6EwwMxkdh+OLBFuShTGYcNcquM3QoXKcmzDkt/L6AQzCWNKQjGZGX55hZkpIvmoaad8RSBjfvg+KOyJlEEtgVFMYFPvgdU80fE5NtNGpN+NK2kpUn3Q5B6YGbp70B6/zXOXb/lNvpvDDRB5iTX1ZVB5yf4840F4xduWnvmVfiTCXRlYTnljdTgd6dEBmLYE7UVT5r+zd6aelF4P3FrSjL3w9dtzvXh9qpcn5zrj4GnZG9roUbfTd2MC/8OjsT4mWP+jX/xUx48PFawlhXkaTSPzwJIBJ8DuOMG+1ouXb4hVXui3X39P0P5KlzNqs0KQP6nB+pOjpCPRdRIPDmuQQfmCN94XHNbl309fsb9mE9cE62uYnLNmplz3CuNkOhlpSuA/nYzVhIvJK2NtdNbGnKu4qBa9UWnY18c8ELZybzjkFEH7SvnX716+fq3Xb050zgPCNXWv6eecMT319NgScEA38FDUcNJ+oNGowQ7NNQm1iryH9b6ZC7Hy2tLk/8eBHjd6uikp7L0Pcj50QW2D8b0DDa180gfg92yZhJ7ySmpmpDeQpfi9YP7kui9HN2HQG8duF+1tmzaZ3cCZFO+GyT11xbVpdVZwFzhiqUElZqHPPvtcH3/8KZt+I8alVqtOawLMJXRBIJ38G06pvvvmO7364YXOeY2zYpIJuz0Ds0vAJ+2h/WZg9zJSaPVZWac8SRuVTiOC0iZWcp641wzQBSfYV7Ol3pxf6+xqphXlnVmEa8qJkb6KLzMTH2DYcoXvelEDJ5kkR8mSkhp4k9m7IPIGpH+Ox8wvbBOarxe8FrvktdglpwpXWhIkZ9tyUmfATMsU4SolmEhFk3FL23IiuThc1+uzK9o052FnrWsC98XK6FdRg2lFR69Y8DpSfZ2MPRPaCdpDhYU3fYkw7It7OsA4peh5lFp3S8rPCdbnLEIzJvpM14tVXQSyMebi6iuyPW6S80UXyKivyipFblKQwZAgz27BSd0CemFe+9dN0AFGTWTdpBFk2tjc3CWK8MWHSmyT59g24Ah2QDn706HupoFK4cBU/QxzWYUpIip2uij6Fm5y1x56+MSeLOArUjdBmjKYUKF8A+MYcXwMd8qbbv0gN6NchSs8Nj6mTEK86xO3IZ2ybb+478nISJ0EqrtyiOGt2t764gj5YN/wyaGCmsxV4WFKmEEdRJBOuJz0dk5RQi7yQWx1yU8+LHVvYGYSemLNYHqKFVd8IekrnNRQzm71QYQznkM5R/IBt2kaNsyittlHqC2AcT/i4SPzGtKJkuUfhGFTomkg7+sAVFXCFO4KqLkx51bM4WudnZ4pT7I6Xksbc84kuRf0GuZtvuYeK/8S1vHRlMB9ynxu1BBoqF+q5wG+Z72yfFgxKbvDse1UWOGOLZMh45t8vg1kegd00I+IIb92pPCP9eH6SicnJ1rzAG8cDPh6rn5xpfX8koeJRs84TWyiVz7IN6HaxpIU2wFyvIanXz1fkowPIEvBl4P0LanTL151TWZAprtXSvYhzObal3pJewRJ6zio7UCBPs18TGqAQXtlvUZ9Q17KTGQMwC/VJHqVmhwZH6V8AHmUt0TqsK4Ya0meuBprYvKJ1LXMxzeI0kZQKOHupDdwE0kF/VDCoa5CZ+Z4a0inLFH7CZ1qM7/EBWUKUIO0pUKGyWHcYxg34UUdtkOgE+Y7H5IPd4WDKkcXHXfoHQTpWzBhf9Az8tLP9D0s5BKgv7gXljClexV631X1DD0TX8qrto9kT8LM5MbOQWLJ3n/NG6EZe/aKOKHjja401BzeMpfaegp8SDB7RKB9PCk6HhuBu2lUVozdlWRr+i9HkehIqSPWOGf/f/nyQl8/P9GLNxe6pJ45QfSK+SD1zMlDffb5pzp+dKxRBshNK/dGkrH3dVpygHjJ6djZVej5W9c/fLfSb75+q+9+eK1zTsrFfJraQh9Nez07HOmYh4rCWOqoIx+aM965ns15uD/XxdW1VuzPNJdeFJfhAUgBnCNxk/IBaZQn6LxhPz480IQHf/dQ9h3aeNaroNuiPC4Nb85H9EFLHzR16iyXa83nS+b+mU5Pz/X69VtdUndHyRV9kv1LeEXc2CvwJOi3yajo8eMjTtwPWaNaBbY95wNOVWqiX0xhkiGXemjy78eNXq/k3w2y3/GhSu3jthr3m8b0QLQl6YPIvIeQ5fYwlE2bA/xWzXhhKWDg8sEPUybvIvNuAQXbgoyBvynqyLKiQT58C1nVSGpSps0MAgSsioToQajm98qbtQ9VOWUlbqGU5Zu2Vf4ksB12AAAQAElEQVTDBnH8m/94aLlY1N9ZzNPfNQNmQSD47Tff6u/+y9/qy9/9Tlfn5+rz1U0Grwx0MZmGjuuUgWzf98qr29Dks7YcSLnZHBwUHR02DDRXYfAt57N6kp0LwHLVa81INwa8ubg6fOyVAz+ThiTcGYgJk6N003+ql6FtcDcwmZn4qjAz2C2ktJswSQnniyqYBK70eU07l6s5k2qm/DWZBf3TZ5vBik0cc8rFsm2ChaohGGkUUSQL5Z9XfHs20xtwfr3U1WLNU3XPQiCxtqgzU/ZTl3eDiVXrDVNOwCihgs1Eph25sbj0DNgV/b5gMbuaLVhcLnXB4jnnwaqnP5SNERf2mOVKVLFLad9pINVqoEPf5hhxhG7SPhBpB0kmKdNVR0LXBiAIMhIOTduOH1sgohx1maBAEuwAGHer/mxpFFdEqGQfbJB93KSMPmlAhMs25ZKPMAXpLbLfUu9hFDVNIlTLhZMOkDJQAHU0BVkEi2uoKUWllilqoYkqSzloNvrhXvUHn7Id74bjs+Nz0oAPRxcU/AnHtw2cdCJl7ugEeRUmz/JmMpcchGd+ImjbQNNeQT8R0Irax5l/g2xPYtC7kXu4tjB4ow4zkxLiYs7mEO5ZQ5LuQFaqmPgxbFDON0gfsp5E1tnSp6MNxqOGja/Vlk5GbU3fpWP0xiPuR1vUJCjfVATzcCNvgvsWLEGdrq4v66/IrDMoZn0ySY6DpTSUb5V0Mp0QbEw5ZZ9CRxq3ISco7LVUx4NyP5z7iWLKPgl3bdvktsdv5MHYKE2jRNM2auCrfhqg/p4H98SMU8uvvvy9Xr98qRVr4po3eqvZhfJvmzf49+TJMSd5LfWulf7Uk38eHnLuGh2+pW7ividMQaKEq2J3v0PZ977xz8ywmdDmskrz+yHUzLtfKJoLO4leNxd85iVSCBUwM5mZ+BqAn9wIJap4ky7Mv0S4K5Alyq4dpn0+qq4rwpXywoFPg26DfIvShPbRNKWmW+5xItOpW7CRdqhSJil9UmV0c2V6I0zWUXI3BUhasZVBYwvyU2eXRu70XQRlwb5/O37XhqIm28SDbZPY4x0jfDSMAyl9SuT6z+BXXlQlMwPaA2lJ+V2R+eIygFSJ5CtMxo3umO8L9rJrgttt0N73ISnhcva/lr6dTlodcIh1mEH7tNFj9v2DkanxlYK938T+zthlYsmMhwF53TNfcdr+9fOXepWn7QSvC+ar8CuwG0GAjq4saaKow5+uM80Xvd7kH8N4cc7J+rl+/+25fnh9zryfyd10jD9P8eGjg5ZgveG026Suq4FzV8uvdJVtIoDuaI1FqKdeCT1gQPViXG9o7sepUrgXeWB3xBu66cFUQTr73tTTql48a9ffPR+VQtDeatSwFtCeWn/Xa0UbzzgIPTk91VtwenahOfHXGr8yaO/W1Mne79gz5n3D/T88mtag/fj4oK5VhTFPM+Xs/cGYKvgQMIkc0zcw1gRTMN4ehpP3gXD07iEUjnxTd9Y/APlG5pl/FzGUcehDGGygk+XQ2aUj7UbeY6fxNzDjllWkzOTcwLswIw+DvgN69KInKJvUbLDjG2pOeg+pkzDHOhB6MuWHL24cN00PQvVCVbv6DX+2oI4buZQNHrVFBfn86krXF+dsFnNOdcBirvnlhX7/61/rb/7qr/X6xQst2FQ6BpYyUCVo9K7DjQ2qP7X63VfPpphiYwA5wSb7lY6YLNNJaDpyNdER7y+0XMwYsAuFuwqdD1GWqcBGDkCX5PSDy5QwKGZlBncLuiPL9B4kym9hyh9HxtjVrh66OGVZX88GvVzO8XHOZj/T7OoSOlfPJKMY8432w5RSNBq1BAqNkg/a0St0xVH7CQH727NrnV8tOQnvRKytNacSOQc7fKe67CasSGamLBueHmi4LElX62TOaklwfn214LXfjBPDOQ8BS+XCknZSk9utLP6hoErlw0Dtbzr1hgp/7kPpD7CKXkZAcwssKIMNqS5aNCV9GWToU47XK5RLPoEaMkMvwmk/KE4/bhHwoAHkOzcrEuin3Xch0M1F611wNyXSVrmjm2U97Yfk1GXw4a7Ar31sbQe2Usc3uk76nUDRzGSW9Ut39ayWTfkGJnQ3/UQexUinzDYUXtrjkUuqdk03cninsLkhMzlt2sf2/tR7dmsc9EpZ3rMbIDJx5VcCY2I76dmiNpBSbnwnxFqBHfWkdRs96QRSx79E9mcTToAS70bmxya/KSqJEir7aIZ0oLvKh2/e6M1nM61Zu6hSos5wZ92hfGk0Hk10MD3QweSAh4QRD2cN9btybRABRs8pu3J8uyFzmYXMkprMBpljz0CkH9W/ooYNersuBLLUEVfH+tYxqZf49e033+j5d9/WdXh2dcFak7hSz8Z9dHiko+OJnDXTWJMMHwStqHwvx6cIV7a/aakTlGx/Al+apIzP1HN8NbNaxtwkmdwdQC3bk/x9mJnMgGyg+zzlrZaVEAP0YMyg1OEbWKUb2wbd5GefVZAOH+S1Pel3U7TflkJ7gn4sIGltW87N/fbVeiRMVQRRU9B/4VLUPFMQ5JQ9BDZS38inAfmRoZ+yWiZImKn+JDXJzMCWbnlpMNGTx73ZzifGP7Pktoz7l/czUe/n9r7eop3E+BuwpnwHBtt1PNYAmIe5rIeKDaAg40cVfOOnIzenb+/ADE3b6FQ+dUye+qS1Qe8O69WTPB2ecWg0z5N29qSeeS9hRKKc17kz4ZT9YDzSAYH7MfyjKXw+IIXqgR0hsXBZdItEHexyzM2eN8dzgu23Ojm/0jWn0GsRmBvIXxlLfg89svnSCXSXen0yJ1B/rl///vd68eql5sQs3FKCZNPj46meHB0SrE/qH3MQMYz6XrmXLziEzAeQbJPlmCpNbUP2legDr+023Vw9bJ8ugx6VXkFDGgLp8bjRhDcAOTYNLSqgfR3tXKsQB41waNQEawJjmnFsZjWOWHIYeIm/+esxL1690en5pRZr/PPQmvpZBmrfdKxd4g7keBmNCgeuE2XwPqGfC/Wjiu+qfoWLOh3/DP/uoLbL0E0ImkhdcCsv8/dgwp6wb5RxGRX6QzCnzhtgUs5XIqD7SJnbYK/S5N8Ft03d6JvLt3p64OKeyO7IzUxmG2Rez9cGBlvLZBo+P2aGPpwlMmOApWIdub1qFnxS54siwjeZ2c7BQOA7pFy7hUhZ1oS+dvp0rVykE2lHVm/maj7XnNOcxYwBcn3BKfqJ3r76Qb/91d/qmy9/o25xrTrIWpdxspy/xkKkTRUd6CsYVhL+9wykng1oC7HoODInqGt4vTwiUJ+OQoc87T4+nGiSA4yTq+A1dcNgbhnM4S7fIgwexL7MFaSDwR7u8uSh2R/F42aQICsW2keQ7xVZzhQb+7uy7grfILAFxLVgMi2znzj9WvAws+Z1Gc3NJjMfu0rTRlOKGvxyC3UsYDMWm4vrmU4ur/X24kr5ym7GzEPM5Ktdx52C8t0DbonEvUmYmUwSJBWUfbparbWcdwTqK11erDRjoWT5FlXJwmVb36HFjYciVwvfgJa2tOikfw00+6oCecn0Fl4YF4mAblB1QpG0INtsclG86qQ8UchvQNJM36BQFqCfm2TgW8KhbqZEmFeasghkQfoWTKVIjRtw6t3C4DewqHmNez3RKNhsHsBO7sH4cEB5GWXgKVsSQV5S6isAVxRQ3yD5ROaVoBw+Jw1ooJPypDWNrIAdX1xNYD+Gfg78CNJ3UZBVOLr7NuGrbXd82oB2hm94qIfrBrbjI0L34CHfILb5PsgCGinzUOX3aZW7uIW6e5lsM257xm6uE2hASCCHYbO8xZOdH0plSWEVSIHxej/cuc+OD+SYuExmJgdhQm4KmAh0InTTb155sdGdn53xyvlSeaJdT9pN1UYwsNqmVdM2BOxTPT46ZoN/XH9F5tHhocbtCD/EPMfvrq91mlFYquXNrFLduQyfPQK/gv71quMeMrmUSHPYW687zTlV/4pT9q++/kqnb884GZxrxTqTvzs7PZjoo4+e4Rt+ZOBJkNdCiX3UuKmEKzxhUGCq/iJS7itJUYNX1lopjVEybpTDx6QJQ9GBmZFtcvcKsyFtNsjq+id40uTA8W2SmW2geplZpfllZjd5hmSTdtnOL0Sk6Bj1lVa1HZ8yId+ATFwlnfdE+AkETIpKe2UgVcE+VExi6tFnUltUabhUbRgFsOT1/kjZb1bzTCahY1DsIYsdjP4WgJrQIZ8GpL1EKGUSIvLgKbflkyZcpkRAyz0I/6V8YHTuefrfUHkbxj5jKtDh3lv1wTFoZui7nPtm2DP6zk2CFRMP0ouvimxj5oWLegyIchtqwg5AgU/lqQ6a+Y4JdnYCygzaZ5xMr9mb+pzT4jJhx/Gx0ZhAckqwfjAqOh43epQn7mBKPJGHdi4Jl1kKWCckddhYYfeCt9L1L8i8PlH+xbULDqnOL2fM3wUHYau696042V+seoLbFSfyC/36y+/1+2++0+vzE83W1/i61ISHtKNx0UePpjoah0ILdasF8fpSHXHHigPIJYdyawL49KPZrcmF8q4wl+FXjndPBeIbo09TRsiigHdgaBXyxwysQx5MjnlAGI8axphxzrFiui3lWqkQC42L1dhnzGDMe1kolzYzKLgmXjjjQeU1bxjy9/pPL+cE7tKKTX7FWtGB7OesLz1rSuhgMlL+Kl8+GI3bUBNSHfMmqFWk726SU1cF/kaCdMg1QMp7HIK+C6kP0mc36X1ATVs4zBZmhvwGbgPv1OmmnU0jfR+9sr+z7yul7yvFJkZ1B6b7P+hIyCWn0D4MqRnfD2KvjG91BpnhBBJKZzo51QszqqgpHGcUeYWo+waifGKra+gPvCk7JUjURrKJrZczDs1nWi0udXVxopPXL3T66rmuz9/K1wtNG1f+rdLjyUQ5wIKFr2dw5+9+9ZTvCOJzAGV9qlfP9x6YgD2DXATvVCvGlxjHnLIXPWFQPwXskyw4HYOlh5qCDaQkSiFIA0yiOpFKQ/kNfF9eWBwKeaXSZlvuFg3lycwO2Mw6UrfBqcpTZ7OPUhROj7GhLgjWlzVwX2iZQTtvG3ra39f29WJe79Ud3Cdnw+10veh0wel6/gv4EyZfLkRzjtkz+B5O+vp6t2TaXNgyq/UadTuGzUzduqfelS4uZro8X2rJqULP6YIsFLRl22fO6pttKfiebavtrTKv7W9KQOmnZkDJdCCrKOTBp+wOYpPOeqLQL9RZEht5tfNOPutOUA6dtJWo5Wu92Yah3sBXp91J91GKKdMN47HJhQ47bUVh892gic09CFV/sB0PoCDb9k9Tss0D7upWG9SxpRFefdjSspcu1WbWW9Q0N8h6tsi6ElvdW3qUKaDmQ5PPcplOJF/LZT13UX0s2u/P5IP7s4+0sa2zNA19tEHWt9cPtex++n38pqzfuWdu3K89uEku1WFuEtRktgdJJu2gvHpWldyg9iD4nDBVly9MKJH2k+4gG34QKWsbqwAAEABJREFU9LVMzxxa6/LyiuB4zvxZSuTJpJxjtW9oZ74pm3JCdsCr7SlrXv7K4GQ8VjjhFJumZYEEZfno1mVDKkmuC5kyM5lZsjJ+tIGZwdoQqLA+rlhPXr95rRe8zbwkMFkRAJkHOq7gfj9+fKwjXoPT3XJfM8Z8D3nvU8/l2HU3WcKgCTrMpFozPaq8dmkYM6MOylJP1rWPvK9bmJnMTHmZmQymgi+SEl98kkhCqOEyM/EZIENoMktoQwc+x0cFebGD2BfsDnyXzrY6uoniocJcaEBpHN6UtGnspq9YR7ZrSIF3KkxgAl8kE1f9gvJJ1pCamcKdORbKOu7NxayT/nsoL1K+xVZvP31Xts2LrG8DfE1/W9a+6n8TtClY+6CF+w8c/8xMuKsk4c54oIEyfvoqh1HmDTC5J9CLgYa7Im5Q9tPwhbyCf+GOHcYvcyv/qsr17JogeF3Hs/IyKWhX27aaMn8mo6bu+UfTkY4J2A/b0IQ2NbQHKwzLjrJdRhfAtGau5d756vSS0/ZTvTm74gT9Ui/enOsk/2PA65zLS719S/7LM3357WvwQm/PLwhwl7JGPGgbdRU9OxoTu3QqBMxOkN4TpPfELSvm3II9Pd++ZX84XybRZ0a/eL3X4bFJG1SqvkrQAeE2jEUoH2W6bYumGUQfH+jgYFzbnQeS3i8VvKVLfkR/j5pQ25SKwlrt7jKQvwZ0eb3gDcOFnnPafnJxrUVHPMGbebqbuk0i7uBLBhvYGtO/R4cTTXlASpsFZzI2tNqbvWxvDaCIXBIqSpp5NR5EZh+MtKlN+Rtq2/Iw6dst4IWBrDfr3Ef11aSdfvU367iD1JE0lE06wI2O2yI7MmHU5HdgZjJ7GFnGyduHSRpsONRlbnIDntjISPPBrrhwmISZVT5vEo9rqqBRNV2pdpeZUTYhaJZPJD/AJTFXMLFWx9PlajFTnqT3iyt5NweLOpkOGtfhqOhoMtbjowMdc9IzZQI24coO6wlYO0ZQB80NyrR/9YypHgFSyHrNV/qZAy0Hrq/06HCkj54c6xEb0Yi6gsem9Kvgv7voF0C/BOCGiN7Zg8lTD4SRQwF3k7lXuJHv+3AmkzawOskKuuEpN+3zWV9QPuGSYCXamEH7gpOwOa/Vl7zGzjbTSD6dTFJO1HY0UimNPO1Go3UXnAisdX69YgJeKyff+dWME4KlliwYax4G0k5C9I+Z1bLZDsf/pMJ6h96MV5Bnpxe6ni3lVtSUVhEx6Gu4TPxUGwM1e4hKebqSoAr4rc6NPPMoSt6ebDv581aKi4fF9Pl9yHFyO59yu8/W0CAY+uAunzr0L3Vt/RHjRJw4bdM3tB/8Fe3554KZdtaoyDcwQ7oFdQl+8Pz2t5E0M7Lvg6w/7PMOO1jGvgAcOjDKPt+yO4qUIZbfmT3Q+m11DOWYdXOZuyr/Dmo21GNGOfM6Bhs2nmDTSeTmU0pRvBehYOzeg4eybmqQLN3s1RHQbtFvG7CpO/19COYmB2YY4SOMdaw9c+bujLdlKwLiNfPPkNcPeulz0zS7U8Fxbn6sd9PpVCOoyXHIUE/AU0aktkipmZEEGq7kDJ0K8izFfBkyjLF29OpYQ/OE7+LiQq9fvVaesq1ZL8MKbYgsoel0osePjzQaBeuL6ibf0OdtBTI2/whHH5jLzCocKpm2VyZT5o6em7LvzExmySeybGIjq3qpO0BclkDfDC4/UDPDllU7Zkk1pCVkCZdkIgtABUiYJAiAG5it4B1UUlU1mQEBqNMWA9kHpTh9ZGqagUYxbZF5O3kgD1eWHSBhavA7GXFBhzxnvCZCw/iGlkShriAv+RvEZmwXaAOS3kWTflJ/AQH/XmAj881Vfby1PtNuM0OeyPykCcndqzxpOP6/E4GubeD0wQDDttvAp42EkTYzba9ct/Mwa8bcWi2XDOseSMZPwe8M2ifsi/lrGxk/ZDxxREB7MGo4vHO1eX9Y04e9Ir9N+euia7nma+P0nKD89ZleE6i/IkB/9fpcb6AvkX3z3Sv9w+++0T/8/mudcyDGVJKHVbtHB62eHk+IWwpvTztFHhqKvaSuIR3zbkB6qu1Fu8xMGUB6th1b5lKC5sjMZBou2A3TQzvlniTsi70qfWjbqAF7/jrbwXSkDNSN2Md4aEh+xD2fNEUtGIFSCvUGdkL5v6vOONi7ZM9/yRu3U97SrwjY12BFLJB9nvXU+qgz8HHUjjStBw3jGosE/mdMFS4lCm3ZIuCj5psiXL5B8u9H6lvVT70slzTcq53KYyvcVfYQHgpHJ2GZF8qxkYjIvJBnngd6AR+KlN+F78mr/mDTnbuxBf1f+yapNpdBMx3cvtRDXamUE8ldVEgyFTYY5D1O9JRIdNycvqLmiTIm0kZZh8JzI7xi0HMTcvKoIBtnZjIbMORJATNAgx0a7BHIQx6UzRtVekWIYbvUanmtDqxXGaiv1VBfg8/jEsqn4vG4Vf7N0keHBOxHh5oSvOcAK9QjdNWv1fO0mgFlz0ASM4biYm+UzKkj4EOrlXGy1VVZMDBLcU0mRU+eHOjTjx/r8eFUB23hSdjEngRMDRM5b3pQV7grzBSuigIT2K8gb9BDx02Vz3z4pkLIKBcgbYKG+rMd47ZRWxo1dEhiFEUj0jmBxiXwBzShBt8abHZMtiVvJZY85GTbm7QDRkzOBr3cWB89fqRHT57o4PBYXsY88Rddznqd8dScwfrF9VxXBN3zxZqgfa01/ZYTkEMFJWTaXcnSbPqw12qxqieDHX1utCsX8MT+uEt/gjxXz1gRfWWK8HsotLMBhXaXErpBgR8Q5G1RdjbSnqkEcMduKPwGHvBV19Bx8hLIqk7yIHVIe4TMNSAHDT5rcxk0EWYbO1FtuTtpeMpiQkN5g/oOqRPhirAPwmBDlL+N2oHUJ2DAzbUPI12xybOkoMrI2+kK/8zkCXg8hdcthInxLWTcN/oh71+uC/XeumRuMtsHMvosdRCLHFUeXVyQo8+n2gxZpZn2zKeAk/CkCae0SbAS+Ynkt9iIUjyADN/CTW4u9xsY/BZkqEf3gyChyxfl2ZdUHcK+9tBbig2zpr7+qF4Dv/3uak6fORYS6M1ZmiiDgRnzb85r/MV8oQza+3X9xTI59ZRS2Ozaus4dcmKV61+uedPJtM6L9KlncUvwDI9NEQYM6DT4TxWoBRh6DvWBN9L4jxb+UScZxlzuWVM6HiB6DF5eXvJAPkPF5c4G7pRBOwOIybgofWob5mf4bh4YfjtrUJRQwkmHOffc5GYq7goHlIlAJ2mmPVhjHSBzQ0cVFMFfexBOOUukkiS05HwnKk+9OR7Csz5ThMnRNSM34aRdigpTwDi6ieR/HFHLbPVyXRraF7STvGqfuvEjqC9ciq0s6wkEyAVc1A+teib8vEHaTGzryXYEdsJFv4LKU540LGV7wZKHLG2SqLpQqlUiTOQLf/qKLBe252uWq9jo7fLQwU64yQEqglSYRCsAQjOr+Y5u5pNUrglBOjxt3IYjMzN0TMrPdj3ZjLcccxSlnn6AJEfRK00+5aJNxniVMljPObUi0FSO7dQzVymt2tGYeGKiPG2fsuc+mo70aNoQW7gOp0Gei+GL9Q6IZY9aeIPcg/nSOFm/0G++/kG/+fK5vv3+rb755rV+9etv9Xe/+0FfPX+ly6tr9cQeQekJ7TrircpTDgSPqGMU2CNWyQf2jod/wSv9g0dV23vr4Qo6LsdU0nq/SIe7HIS7IkIeUHijLuVkF1ftOwmxyKYtTlxBu5iz08mIQ8mJnj461AFvF/LX2YLT/sY7dESMUdQ0DWUayrvMDPd6Yqa18kHo4nqmH16+0fMXr3lbz9rgRaVpFXSY4Z+4aE4tNyqNDicT+vWAvp5Uu45OgAIiQokCvQ9XjvkS0H046XswpV6z0YuCTvLUkfJIHjQWGuBqyEuUTd3h+AIKCGQNSL4i+S08VGV3KfbLBk7rJZlUoXqZGakBSo60NleytuEfIkN+3UIoKWBAEhlm8AYrviSZmSIdKaHS5M0pathIKpqAH1Ayf4OmQSex1as0VAodCyI7dIdQ07jcxaBYaLG41nI+05pXRcYgNgZ0PpmN22CAtUyosY4OJspT9kPoEOQO5XPw9wTsuel1bDi5kYnLgGTKFnfsvstFp5OTS52dXWux7GXcDGY/E7nRE06Onj6acpJfNMnfzbSVWp64R/TBiPa1URjYUdHQhgr8bxOkW9rXMEGb1mjXgDbTO7iqburfQqhQvsk+BS0oZahnBM2APZ+ARw31t8hBQ11ma/ptxqRa1foODka8rp7omLcQjx4d6/GTxzo+fqQj0I4PJCtazNea8bR8PV+yIQPS2Q+rlbC1pu975YIjrn4DSP0Yi4Jzs9q28JDTasQikP8ATfhhJg0wOYxpoKkf7txjp42h0pRbaEj/OIL2PQRs0T9B3yUKdIfwYexyfxt0GvIa+qyl34d+btSURqVgA51Kk98gkCU8QuEg7UGzbWHYhs8yTVMU6BTqKElTb4csB8iLD0C1kXrYSZs7bGVbupefdVbbe7JduT1Z6qW/FYzjhnYmUv6Q/oMyp93YvFUmfXoImz5I3US1l3qUr7zTLxt4hDxApvEtPhSpv4FDPbY20s8BHo5tV0AjAvrj8IhaxhnHbi6n3e7I7mEvD10BM5dVmMwTpClvWxhlApkZBwdznZ2dVZpBRkfALlYqR9cpm/d1zOn6Aafa+WsoE4KLgxq8j5T5HYFBl2udKNUzW/nASti+YQ1dDiuUlynztvZR03ChTfkeW2nPDN94RX96eq4lQc8661n3yrwVa3PDHDpk/W24n0P5zTfmk6O4st+yLqMdyWedQb/mWGhKU+de0rZpWBOLUh7uCnelrplR/D4yL+28D2nrYQxz9W7ZnS7tyfnc4NN9FDVNAt9rfvKgkN4i5aXUtgw2Hd4VkQj4AWZG/yQYB5KMPjINl5nJYB1ZbPsLu2kv0/vwjd0bmdc6Mu3uqvkeih38Dm+kjTKuCHhQwlVYJxMBv5UnX1hDS2CvIsvAu9e2mFn1W1wO78gj9ejT2IJ0YW4/hCjcGzDYh0cvy2V6gGug1Jn2qi14aOqFm5w6E+LKYH3Ow3A+CIuxjUsyMwX3qh21ynk1Yf+aEEUfTluC9sIJeKMj5ljKIt+cEn+YtpfnzNSSk/azi5m+f/FWv/3dd/rtb7/VV1/9oO9fntTDr9QO6zXGn6O26NnBWMeTVi19lzENRlIFwpyDwyUZuhGuQlsKfdAkmqKGdnptk9HHkqceSFmgG+7IEiEP4IlMb2CucFfBTtqt+/a4Vc7dp8Q6efJfiG+CoD1oK2pqw9WAkvXgpVV02YXK9WnG4cLbkwu9eH2iPHE/49Bh2Uk0QngIjMXIZHDZjoPplHjkiBP+A43p92yjm9X2pE7ap4ASyTtCPkIFHbuFlN1F1afAVq7NZWY3ZWWbH8mVMNKqvJFOQOqHWzdQhJiQ87UFbC1H1rQzhu8AABAASURBVD15LcSXx+4mmNxdZqb6YxLsAA0XItK2MTboZpms0Az5tnzyyvQWXsuYmcyQJdANd0UENzwHT1HxGNJVlvLbyAF2MxnJSz0mXimOjS0MGwlsO9QlZ1AsOCm+yr8Sc33FBjZTx4lP3kQxkHBDeXI8ZrBNGfxTJtXxEYH18YSJx4LZOH3DBCBwzCfXHFg9Ab+wS1OUtMrrhiTsr/WWoP3k7Er5Z4sMHw0/xqPQ08dTPXs8YeKGRvnkycTNgLktRaOCjLY01FeR/2Al00UM9B6ISSbaOoB1dseXzSJYaTiTwuhPwCKZJwiBr55tZcTQLXImkvHQkHle8+gnZLkYJDK/od7SiD4IPXl6pM8+/0j5p9cePTrSo+Nj5V91OIYeHBxpMj3QaDTh/jobLz3CJMvX8XMC9vm8I1g3gnWHdtAeJF2jiyJdK3xIOM6Nx40OjybYbPCTfPzOfnZ3uQ3YpnOCRriCvgv6OdO3UOXko1NARGjAIIsqe4gP3Yw1xiblCrb2kQtGKUWRSDvcgwjD/gP28D0c+RYx+FEqddplMklOvocr3GVmNZ11VDT4QV2FMVHL4U9km6tsm/chNFRqWeqpdUWtJ3yTRpb2K5rCmAPQkmVAyiMGG8knIuUJ5MlnfgW+1fQmL3Xfhaqf5ffhodhP3+O3PqPnoOZvZXfpNv8PoR9uI/vnQxHcN4+Qx4CA3oUHeR6KpCC4LzdA7gMc6ty7isDfDS+uBYFx/qnWGhjzhiuDYkNe/US3aQuvl8c6fnTApjfibVnOu7GCedjliXhd0zo21L6CoruPmcmyLvOcujW/J3jJqezIAr/QUE9AnlM887L+pGseHs7OLnR+wRrJw33+2lyuF4nUadtWI2BmN/WlkV2qr/PDzGT4Gj60uzDeEjknK81+Qxb0dwQ6pB3duzAz7cuybCLQT/ohyHH+o3r48a7xf19eVO9Tzp1E+pJIfoOAVh/Tbm1nKOCHttA35uJb9T7RbrObdoaHAt26zlF2qCvrTISG9IZu9Ko+dda8O75k2xvytsh0BXrNBrWNZWNzs46lLMskHXwZ8oMyHqHaFvyubYB6hDIvsbU/lHvA721dlKn2y75O8hs0RTlmEjtbyEqWp+0BzGzoS77FtV6vlPNrzTzpiQcs99Yci02oZQ/LA6cRe/6YAzUOwOuv307Z06ejwkl7YGXNvOmg4qrhJFOH/bMPzTj4Oz2/0isC17Ozy3r4tWbOGHthBsGHo0bPeLh+RLwyCpdn/b02trS7zEzhDoL7mW1NCuiPAAU4+Y7fHqKveyCZ2QbJA23TJs88CckGpLN8oY+apqhtQ5NxQ3wwIXhvVaJTZNDer5T/0+qIfbJxU8YZRhyWDxpOuwiHBOGhpdcFb+ZfnV7wxuFUr3mwv+St/XLVSRyKqtbs6jng63thPzTlzcbhATEIQZHjj5GBRvU1fduCLNpnwIc8BKl/Hy4z2iyj74SuRPIe3FJuQ75EvqEPZMLCDqghUb0M7p2gEjNy90GprKeiuBPchQp36wZ+O81NbRjoDbS1UOtFbfKgoVzDjWp3fGCvaDuRooQiHFki80Jll3YV6i+OjsGHqcGrksj0HUSm3UTxigbmRhe7FryWSBvCjrAtBsWAHAgLnt5mPBVfXV5rzpNbzwZm3HBGgRy7hYHUjhpNeSI+PBzX1ztHR2NeuTT1CTZP451TcfVL9ZwE9Zy4Kw0zEHvQaakVk3e56plwvc4uFrq8Xtegva8DqNOE0/HHB42eHrd6BJ0wmRFt/LXB5xzgIE+XLdbKAV9KrwpGdbNB4QGiJI9ubPQagvCGfqQpKi4NPnfKwLwgb0qoNAMi+y/TFa5S0/jQuCaThonn+ujZI/3RH32mzz59qqdPjvT08SM9eXSsxwTtYyZJC5pRi+6oPuF+9OQR/XZYN1v3oo6+uJ6tlKcGC/g1E27NadqaQGBN/+ci1NE34mIIYcdY7ILAoSVgL2pHrqAx7lJx/EapkAh43BW3jTYa/WdQdBDWdmwo45576+S5ChOlkZQohuwu3OU7mKiiIqgk3KsNhybCXUkTZiYjbeaVOvrugt9ik4+w6iVl4BkPSIKSVNrxiIEiyHSYM36ddg80zOQmuQx5Qvikmk7ZjyF29kIOn3UM0GDHhXxA3XxC1NRXKLcS0y4/x5MhS/8TlSeddFgoe3SBKIMFB2YmvReZ3fO1D3FRTj+GVKMcRO/QrVVL78i9L3cK1H7KvtrCTQZ/F5m+b8EkPQwz09D3ST8EQn/QC3wIv0k7aU97W7gzPlxO3Ykl695i83u3Od9y3Ur9wnhrS9GE+fuYgP3J4wMdH47YZEeaMv8bKukIEuqvsTBXcwxwi7W9ck3rmcd9BgvUbWbUaJtskxk+MInMrcrI5gF9VcFuS7Cz4m3kmS4uMiCZa75YDifuHKmZTJPxRGOC9vQz3JW0weekjm8BCmhA8olCXXxov0QRZZ0mDbQmDLmTtnvQ5nL0DD6R/AeDCt0N+w8jsBsYLdAPRaQuNnPNa9xZ5wZkuniQBhEq5AV3vLFQizzXN5fRDyYzk2+Bntkgq/PWpUq5sXXevovmOkVeQMOkcFP2fa0XHpPUwXzHHlVs+kDQhOGHDyAzbOAL+0ONKxiDSdsoasKVvldIisRGP6jEE1VmCuQuk9kWkky6i2xXpO8b5NqVSFnmDZAynci8rSztu8ijjqBf3U03QIuxv1wuGbtzrbulnP33iMOmL774RH/ypz/X559/zB56zL55oMcHYx1lfNG4pk1o0hb6MSRsa3P1+Nhhc83DwBJcL+e6Xsy1gnYgiC/GODQlKB5jo8UfQz/n08YE5kyOr2amnLNJAr3s25sxZPRzwtWgW0DSMOc+agODZjoh+scrjD3clHn5LdELQLTFONxx9v6iMe08PBgRKxwQD0wJqEMj+qYlXmnxf9I4feA1rnIT1li7ocJZw5eOh5br2VpvOG1//eZMb3m4vyBmm3EAuCZ+IM6XdS6Xyczk7iol1LRNpR7kmSvHTEFri5wfGQcUadN+e5DWclkeu1F10U96B2GiDinbEHwVfAn6J7IsujXfRR3oiBjOBr4kdVV55TMNhvnVY3MfIj3APQ27M/mChha1TQNajZpmh62sbVq1JeUtea0yPWJBHaUcJJ+ytmnIazQatRpnPmhHo5pOWeqN0E9bbSnUG9zoUFsnbIEHW75S8oP8Aq0gP8uFo7sP26STDijFse+KMMZuryUnTnM2rwzcV6slXdhJ6qBrGYMpg+J2FJoetMqg/fjogE2MATceqaVuukqMFHWMmNz4homCjQzksdL11MGTYAanl9crvX57rnNeceUgEwF+aM1EdV6PtQzkEQO5aISPI9rSgga+4Q4O1KnTuDcOkqpS5qkSuLOh5OFYoXyhnU2i2vHaH+2OD7UNKDco5BXqSzTwqZsITv4zWP/jX/xUn3zyhNO3ln40Ndxb91artdRbSFYkhVymcVPqZp99NuU1e4mm6s0Xa83ZhC+vl8p+WTE315y6dSw0a/okX4P33ANzqfrAZJ5MRjrKf1gyHVVZmMlNFYaikzalDNB21bRkUkXmO/Jwl7tVFNq3Q1htT9m0vdJwlT0E5SrQzfHjG5r8w/Baz7a+91N0zRXu8kS4Ari5zEwQqCrE5fjCR0mzDbV+BHyqTgbK++DuaD+dfJZNZNm0URgHFdS7bXfQR4nSBHWlT4ZfAzwMmYY0FaedLRwbQf4OmV+BDX8fTFH1kjr2Ewb9EKTuHwbDl38KnPLvQoTrBgb/bmCGNmZfOtTeC7PMRw/7Tl95po20ux5qS+abZ5mECCRWms2uCJDnylf4HWtUrltuVsd70xa1TdFkMgatjo4ILHjDeDAdy03qmKMVBO89ZflQnAzmcdpaE7TrgevGB/ykLmNECqyxk2UWnKyfn18q/xbzJZtxYrbIgL5XzwNC9mWbewe+NRukn8m36XNiI28Yy032D2OQbtF9GLItXOEPgPJZp9HoG+A7uvZjoH1OOffUp6XwNzaGtCML4C69D/mwjDklUm+gvSJ0C/kW1LCV+YnUTSSf9WRbEqUE5W7DURxgtZ6ofrm8Um3otr+SpiyRPDAJVXlAXRoOhlRtZf21DSgY4CNHZwfTUNb7gZrEbRt0TBuZkQYYcwzkmuTu1DPAzGVmN3BVHtVNee2oIXR0ExDkVmGUcYevkDKd8Cqn/IYaQjMTnw2Sd3hTXov5XNe8uV+uFhpNGj396LE+/+mn+viTZ/rk04/0CfQZB1mH5E3HhYO6Efs/c2zKA2lTatvFxXRSLwPaoGdXBDwkCYmxXzqSQmdlfxsxSMYUfc6/nJTYSD2hk6j+0rak2SaaoQQiapHyHiWfwCTplBkUSNAEHlG/GzLLtA1y5UUexBJ8ZR2JwFjDHt6OGk1ZQ44Pp+zl2VYnQF2rcNpONxD7NKCwvxv3Q6q+RUB5bLKgFSFCB51fzlkjZjq7nOmSA9c5wceK9q6IIXI9EryyfyQVNzVNQ1wUGvrJFC6lXxUmBf4lHN17MEN3gO3yXTd6yd8gzBVuFZ5lE066yl1ZLtzxJdSUbGsoYpC7jHbfRpgzHt4NDyrYKWGoYPRhbCpkgDUgdQYHigrpLZ+0FDosQcDWbNBCBxS1JRHQDQLbIO0kGoL0tqTOFoNeU9AryMhv4EuhYekzaAm8WtJNgnQDStqENuWmPGrKQHvJU+tiMdNqNedWE30SSBsn1kPQbhq1DYNtokM2rqOjQx0dHmiSp8lNkbvl+NCaTSVtYZCu75XCHo4HQGVges1oy0F2dnGtGZtTh76x+RUWqkkbDOJx/d35SRMa4+sIP0fJQ8el8AoNOXzKWuQNbRtoqM0JgaxNIK860Ab9plJngOzDGDRigHQbsFg6aXwxkIt/PVlgcqZ/zzhJ/+M/+pmePD6ivb1SZ0Chp1z5Hz1cXs10wduK/PNs+Wekxvg0mbQajVoFfvRmvN7qCNbXmvOKb8ZJ++XVXLPlWtsJ1zEt15warHlDIfwxc3kEvocm40aH04mybV7z8AObfGT8OPfBAB9VGV98Ki+TMj+4/+lLwZ+kWxT6KBHQ2wjFHd1ApzBwShiTbQPSsZ/OekABscE+nza28oFSTwxwd5mZ6gWpLDT7g4d1mYt8QEO9wuXhyG2Q25Bn5FVkOrFNbykyd8lJZ/n0o5TQQ6g6W93UB2aqZbd00LEqc3RT/jAMPx+CkN+BJDQ/DIbuHwBxPeyf9KFycb1b17CTEPRh5BqR5WVShbi2/EOU1UnMkSyT2WirltskktxFLyk34ywjrtzQZ/NZ/bvsq9WKPX6tns0/dXIc1PvfFI05lJgeTHR0lJjWtW/KA3Pe2451q8tAm1O/jgAh17J1bpigprGn6mvWDnAq6zfGjWMgYVAzMiR1lFuyDlyxHpydX9dNOdeG+XzFA0aHf1K4MzZdTdvU9aBpQgVUWuek13RhDDcgkOWYTjj1DnWbkiZSFh5KXzwQ4RS6AAAQAElEQVSgd+HMK8r5Dpn+MGTbBruG/QFhxuZ7AydtbrqxP/ARri2GPKGT63NC5A167pIHSHoL2/wtlYx6ArsOdXd5xAD4gN/Ca76R59TjGtJbinybv6N36me/cA533FPeKwPJAaLtA2peSJ5grxn2kV6DHMrJa8rqHlTtoFsp9YcpgFN/peHyBOmUDRj0jTIPAVU5eQNMnvZApB2og3Cnng3gU5YY7itlUoYh31DVsS4uU46/wEY7KvrsJ58QsD/ShHkzORjrk08/1k9/9lN98tnHepJBO6fO+dfinhwf6EnOM97mj9g3zZSznL3V1JHo6dOevu2TqqMe5gR15regPUFqfVgm2OhALwzwEfoijhGWcFWOz9kGS0o+pmXYTSBS9rnVMlLqZfvCfegLFMLhgcM7fWg7UGPay/uZVFz4lL6lXrUTrm0clYH7Af0xYo4WX6twwNn4ShPaPqXfmsbk1IFztNYGWNIghjCdEWucEkedXV5tgvaVlhk3EFN1m/WohzdJxV2FuvOe5FgcxpZUzXtSq3WFZ9tC4XugnLvLuZ9BAVh5pY7eO2ApTxsu9w3Cq34xaAJ5+hWRegmXp130fIPY0G16S8NTd4MM+Bo6MdGy6JV0FKTx2zAcMDl5lFdAgwoTZUOTb8zVbpB8g3KioHNjT3RoPwB546FEgSYiQuGh4g5M6VNF1RU3m7IMusJgGSD0bQ9eyzToZyA8KaWe/o7KYMt4Ms1XTHOeiuecPHXLBeOMScGAw6RCpgYfxpzuHEzYvDjpPT46YCM74IlworaMqMtl6K85Ta97FcUlZyolQiv6YEl6QcSVG9E5g22ev8tNuutNom0t9h8fH+sxtqdto3FxtchH4bw+MviEq3GJLDXIS8DT9wW9Ag3amLRxkT8g00Fe0gbq6Dg0ZakfLhXstBgdtUFA7GyIxuQKAuSxPv/0E/3yj/9YHz16woNEIa+RBQXov2vae8GrqourhfJB5Dz/HuziChvnPHws6Burtt1c7kUG6q8IsRHPeLuR/xh1NltquZLyP0tZM9nW3I81AcG666t+REudrcZNy6v5Vo9Y3A5Z2MajoJ6GOnIDLyqloa5QbZtJ7qK8bSCJtCMMd/LuI8wZSwPCnXtqQKJbbiHc5DXfkaeeK9sXPqTLHg13bNwg88L9/fpGfq0Dl10b/01mRrmBwsqrTqZV5Zk2z7I3iIDnXgXwO3lOeTOXAb4VezT5H0PxGNpPuYd1DZsmx1lzU4VB78Il24H8re4fQD1op2NEkhk23gvJsZ1goqOfZf75kbZvoAcvM6N+wx+XiYsvM5PZfTjZYaLPTb5dWUjTFCUyL5G8uXaygsARuA995DL1zK3Z7Hr3j+475luPTSPPjbkUI43aMXN4quOjIz1+dKhHj6Zgopx3YgtN/Zs52xF0A+Zun6j2WARZl1kYhWlQrcvwpUQwLwA8XiljBPZbXvX3nPx3urpaa7aA503caoW/oiy6QblsTwR9QLsiQV/FFrQxdTywir4n0PEEOmaUS2TaQ2ZpdyODd5dugLzqDdTgzWxXxuzdvGPEjHIbxIb6QxTdcFeWqdjqOOXTn8g8UwT1sSFlUBUhWeaZRFGhMsAkxBWm4TKz6nOmzJIXadZW7o2hbEl3kJx6UUMn9WyPJr+HLHsPJscZQ+4PIGhDpO8EkZ6/uolOuOM7oFBsYGK49PtgtO3SMOSb2cY3CRPAKgybCXdj/bltN8hwd9kGlTfDDpDkD2DoHylH4dD3vZyHioGnTIi9x5El36uzpZ59+ki/+JOfEiNM1TRFtETOJltGrabHh3ry7Kk+++nn+vyLz/TFTz/VTz9/qp9/8Uhf/GTEnAtRWYbY2DIo7XVEIOXUoI6fNZNmwTy7Wi414zX1cuUcDCak3DvF5Sb6QKLqLCqGjwLOafMW5q59BDco4eaKSMQeHXgPyd1A0sTAm4kLf/FPxEPK2MZCzt7csH+XZqTJwaGm+fvlY3j28emkURCwhxYE7Gt98uxYn3/2EevOodJeXU8IqtKcZOoVWq5N57yFe3l2qh/evNGbszMtVysO/tZacYiw6pb0wbq6kC6VMDnGzExRIYWbGhriUDOTJX0A7qIMgBbyw7RJp60Nbxpkpmq3lkEx60g+YZQ3yvOpumkr13HUSBv3yHdlU9+N9APYl3vbuBIj6Bbjxqos5TsQ2LWtMxjRr4GTE1ANGKE/pnxihE7qtaRHTaAzIPmUtRs7lafcaIN2R7G/KdtSfh+jKneCNse/wJcEPhUQdxFqkZcSdXI1YdyshORMifV6ofnm1ClPnzpufgbgxvDIQe70cpatQTuvdfLXM44PDzkVZ/Bx0j4qLZ1N9zNY6mvmTmxgOXCxYMJKUmpCnifKZxcznXGadD3veTIMdX2Re1HbFILSkR4djTlRzjR9j9/p+xYNbUiU2sZQQ34BLfIW2iAv9E3KttjqBPnbvCDgrvmpmygSc1Wpkyjcg/wbyD/72U/0mBN2j5CsMGXwtyu6mptOeT11dnGlC07FLs7ONb86U9PPNW1C03FLe0KFvnaXnOKlLQryVuulrmeL+qbhmoB9wcbcdcZbClNHH605JUjayeXWKLxgpxBENDqg//N/VJtMRmoZXw32mqaoKUUFWkroHvDdccJCTMwNkk/fHoKbPFzhIXffAFnK7yBIx9YGvP8IUneLG91tHU6dAzxcAwyft3VLRl1GnlFPwt21pSXv7x4ivPZF9tH9vCDPFdhLYEbvQubfLZ/piKB82rgPx9gNAtsgXH4Xt/TIv5emnL8fZkO5+BE9d/QC0HcOAv6finvtwWaVedYDtul3UfzwBPk/7gv98KBecB8eRvoS3ONah4uxAkzqCKxns5mWbPj5aykdJ1LicnfmWsPcGnPKPtF0OtURQcajDNp5w3h8OFbLGBObaCLtVBA8ZODfMXE78vphh1W9CAjFKphwMxl1eLjCQ+6OipHVQ129jI3X8Y91RqCXtqYMtQiXuTQEUmRiO0/NEkq+QvJsMzA3OXUYtMJM+YNVGXYcefriEXJPODQxlEtZ9Tf1biF13gdqSf0YdAL6ELJ+S70NKo9uyh3/C3xhTQv6PEinzFzyBOmUBWUTDk2YmcxukLLbGHxydNw3/AM0wjXAoB+O9Hkoty0/UMdfT5vZnghsIqfecGjmudGuxJAOZAP208nfhlPeN2UjyPON7V15o64N0Btsmpx8d1ciwhW+wY43VXnqISNbOcYSFpJXmKJIDftlaXrlH2P47LNPOEF/THA65Y1QKwsUzSngMg9NiB0++vhjfcJh2Oc/+UyfEqA+e/aEff+YOTeS8cMzNXOAzZDAvM8AeA89Y5yRrxVz7Wq+UD34WmUs4cQTXt9gLzlMk1xUWGfeUL3Ja1tuaGR/7OByGumZZrx5kN7pYy0SlCU/7dT7nHxF1iWZiVpNw6TtZfykvUKM1NSgvdHB4YGOjw91/PhAR48O9PjpkT7//CP94uc/0R/97DN99snH+ujpU41GLWYGGxmPZUPMTEbnZ/8sVmvexl3p9du3en3yVvkfWa2ILSyf/nlLb8R2Rv/hniIkTxDQ1Yct+rDm4Xb655Wic4/2Sv0HkQ9ud2De7fTzD3kY9SVq+Y1uplX9wjY0f+WYlU4OX/WqD+RRdkjf8NwSbeHEUyzGUlNU6ZA2tQ3pfZR+0EGWv+fdQLNMghi85iW/A/lpq+HmJ1qCxaZisNPs1ddguwW3ZdSPflv18Aea+WmrYWC1mYftlpY08HdRyIuEc0NMdIxEcgCy4Ob13ODVaqE8ZZ9x2r6Gr4OEUWLkBwOlLYUTpqYGjRm0HzHwjnhanGRwih9ZR183rk7MJa3ZuDp2m3zQ7CV1Flr1oavFmmB3pjMC3mtO2tdrZ2A6frkK/retUY/zMGL05RYOP6AtwT0ppKGl0Qg0rBoNtAXJJ21LUZu6+2hCDSj0VfobjOYcrKKNNFF5ObLj4yOe/n+iR4+P5ZRXhHoLdWo0X7rOLnpAGzJgv8hg/UKFJ9tjFq5J26phdgR9m/U0lC/FhUiFAeJN8CTcMcEWurpeKt82cOCuFYsOz0qVLllweOsuM1d4UUQhkKA9lM3+PjwcK//lfcPDhuOvh6lSGuHutS/dBmqkEcv54qOE8jK+QKbvIbNqnlX9e/mmf5Rcm3JbOtg1mQ2A4QOvAeIyMXq4P4hI8YHPRTvTFFOCJsqcMveQ+nogT5JJ/xQY99ewcR+9cs4MoIpbOts8Q2eL1Ek+6TY/+a0s+feDXBmdYJZl3gOZBMxMqS8zkv94mN7xYxuzmV/5bbtuU7L5sCCjw63TO0GGmckMJJ99n8j0Hpw8J53UDF1AofzIlBf153hiXVox2RZMvDydWrNuZZBtllomj1DTtgQQYx0cTJT/o+Dx8ZRT9gPSrcIlsb6JckOgvmbN65Q2Oha/BBp7n17VAduSZAyRSXyLq4ft+Oo607pjrck3kORRUhAZdSbCTXVsSbf6ywzBHjLtfDnlYkOV+ajlB5Fuw0jvQ0NayIA71FK2gYT0Hah6vaqfzNc/jKq2K9sZ4dphr/6tLzLpBlkfyffWZ7pps6EsCfLPgx5bvfIeeZjuAf+jtido0xYGb8r2bBHobfm71PB1i11e1uUabJjLHaDkD9lJ3cxLkF9IJ8IdPwY4sh3QSXuRMniK1Xvj2z5mR1wurxSl09Nnh/qCU/MnTx7zwNvSpXXlVteLGZe8oW3oNpoSNzx99oy5xHwijhjx9r7j4K4jPsgTcqqjnh4bnUSpPuda38MPn+QyZw1TA/b5UkseulfMnQUn0PNlrwWZvZy6g0Im4b8naAQfkkZf3cDIS1Sd2p8UQXY7Pcgi803YSJi29sxM9doSqJkpPIg7GuKakSbTsY4fH+rxk2N9/MlT/eyPfqI/5o3EH/30M3380WM9eXysj3iAefr4iUbtSCZt0NMWQD9kn3adWCd65f8x8YaT9pPTE97QXasjDhEHEmYd/vWU7Svd3rPsEcvgmDc9hsVMJ5KvIM8yr6JT6t5DPgxwX+wuKCvKCWr7Orv0WoN8oI6OY8Mzfwfykkd+zz6yqp+04QkgUQPmEMGe6OT7KAUZQXWblKeAhqeKDLQLr7lqAE9e8mmrgvzIvC1IN/DNtizp1E+dLTKvxelE8qXq9Ko0ecpGSIHPOXgKA2uAKwfHAIOnDH4WlBqCyZaAMdFAEy2NGPNEMm5CDXrZQavVnKBxTpesZNRlDBAzKbCRAXDqH3LCe5wb2dFEGTxOJ61GBI8NM802k1kMhk5SDq41G9GaDWil0KJzXc5XOidgv7hYaDbrxOE82gwubrbTN6NWDFap0D7HHmZF9RqowQML0g6SbuDQROYlvYuNvIkG242iAPgApbRMqLE++fhT/eIXf8JT8GOZh3o6uqPihaSz65VenVzr+YtTvXl7pZO3Z7o4P1N0Cx1y36eg5d6UBPevcVfbBG0paujz4IEkSg45Y3L1mtP2+WwNhEmZ1QAAEABJREFUXWnBw8tqKfqi5/X4mtO/lTo6z7AR7ip5j/Ej79OI0/XJGJtFyDs5veeS3ExmA0huPr2MTLNB7thKPUQyNKxXpdpcVbbhB5ISOAgf1XLJbDFkqRrZyjZ0Q0TVNT/T4qo0v2oGAj63kjUhypkMfy0bIHipfpvBA3GZmZSQBPdPQu0XbH0INTO530f1110DNag2gDfkFVt+j2JrKINO8rbNI13LvJs6+o7+e+Gmqgc1g/8DYNKD/fqgEOWbdqTPJrOk91HHIvMr9YU/74TShsmx4+iZkU5ZhUSyQntXylK3uDNHXOEbUF8AmZhnS+bZgvVuyVxbEXB3MjMZuqVp1LAQjUYjAveW1/UtgftYz9hoj3hgznW5Z23smaMrnq47dtC70PYyG+xCYarUbJC5G/UOc36Rgcd8ruVsNawHzM3OXR06WS77q+B7kHbKhzttKxWx6Zuhj1xO3oCQl0wHeoDyaSPzzEx5JRlgVAM84ZVPvYQZsh0k84fhYRr0nfLAgd2HI9tBlAGRMkluBiijDV+ps9YbctNDl1HWzJR17yPl23rMTGbYrUCX9FDXP57n7mmAoNh/x3f6YGZK38xMehck4SFt9UqddKAb5lV2i9K3Tl7adDclTd2kZi67B5M5chDk3cCwDVzME4lskGlgCep2U2m8IgiCjLSxzz16esBp+SNOyp/qydNj5dvfrINpwZxiAOcn5wlU7FPiynlTsNE0jUo74iBPmhNwX17NtOQh2jgl9n6p/PdgGX9Q5NbHSCUwqyVvyS4uL3Vxea3ZYq3FSpqxj+Zh4ILDwLVCGX/0ogQ+e7ZHrrABJVw7lFAB2YeFTrgBck+krtFHLg+rKMythjJNtWOK3OMzz6T0PfdXksQBhfiioX9aHfHw/9HHT5RvJL744hPlP8Z9RKB+zMPLx0+fqCUuaZsRfjUyswpx5VqTfSfiqb539VDDz5Y+TLomkOo4ZfeMo4jdtifUgRP5ZyQb7m/BmdpeyhESKoHL0F6pEwTRxTolDa2gNyjYrcB2yd+/vwvKZdl7OimvZTqVPRrwGe85NMs1RJ2Jofwa3X1k2Zu0t5zstgRCA8RToqmlNQ9ip+dqkqcn2jtoMk1ezd/Q5CvIa7Bd+czLNHSo26l3sJv5+7Jax75e5QP9RNnQoXzbkG4bZKAtDMRCUA6aZpBVWtQ0WbZRiSJ3Y071WjJputVaPRsR40XOFzkKFvsGu6NRy1PyqG5gx4cE7Tw1TjhpL7TDTRI3qKfzB2BSJsypY4Bl4D5fmS4IVE8vZ7q4yom21Jq6Op6kjQFDNfR/4JtTp4Rr8kjqpB1fg/YkH4pSKgqFAsUKZNmefaS8bOSRugUb0CyXaMj7jNd0X3zxhQ54FZ46fS987urT+/nVXG/PL/X27FpvT2c6fXuhy9NTaXmtaStgahl4TrtNUvalM4mDCeKgbYP2hNJfs1DHScBi0evqaqnZfKU5i81q2VX5etUTTKy0XC7UEwiYb9qKPceWs1Dm2BiNXaURdfUK8sLR85BHwqGOHN5cfOTcnAEO7wp0I3U9FNCHQR30Tcm+hUZSkOlEtidlyd8D+tnn2/ykO/1qI5T5ia08dbZ2qj+On9k24BHypMjMTGamvMxMbqlXFNj9MXhgx9+BzPsAxDvKh+MHeXEPyLEbO9xJe+hWmZ0e8h/hnbIeIY/3IHW2eJ/eu/K2ZbcUvVv+Ir+fvtPGLHMXnjqunIPvBHM17pZDVir27vneeIvtOMC+g115+KwnR86cdW4+n2nNafsQbPdiyisv2+iVJlgvCxvtiBP2Qx7kOWk/Giv/yoWxofWcZnVslMNJfc96IQBl3ioXEN2+sl6Gax27ZlZph94aG/lrOrPZQtcE7TNe9+ebtl5WDeRBiOf8DVO2p4LyEUP/DTQ0UB90yHMQnvJg/WnUsGDs0JQ6/4J+jBh0KnVXOMiyVe7VXuY5MifvXTAzme37OJR9SD/MqSfrxY/N/XIPyrs8bQCTZPwM6UFuhiSB3GzDG3r4ZXeQ5chCk3wY1DXgVuJu5genh/pM5j8ON6duU1JH3y35AWaU30HoJZBpA9ukdzo25NxND1KZkf8g0s4Al5Qws0Ff0ERNSxDhcqXpb5BINOFqInR4dMhp8LE++fRxnRs5RpUziPHcs5f38D37YZVBO+bKmlOpBVgy3tdmul6udHJ+rVev3urs9FwdeUFg2BBDlBDrgqvAeJCg/r56rN3VU89sNtfZxaXOM5ZYrtmvxX7a65oDNuJ58SygNfFF3zGbTHIX407YNqgraI8nyHC3Wl/KbgNddMK96jcRtQ9Kpj2QhTw2QEbTlO1OGpRrWEdGo0b5j9cPOOw8PJzq8Jg3DEcHnLqPWF8mHAqQHoPpodpoRJfRg64eI3iuXmJJqd/QLlNy/G0a5nWirn9e28VzhII4oYSY81HXsBadtilq8KVpfBNjhRqUS8ajVNkgL0TwhXRB70GkfkXUvipUkmgouwP5zQZlQ7fpB+l+2Yd4fGpAwVbCh4oMB0xNOlsELzXQewiRZzs0GLqLgmyHSF1psJt8wil/G7FxJmrZIS/5LcrdDtx0VGmK7uWlbkEeCTo2BxM3l0+dgIwBqNUbnnzeeDevsp7NZkWwuGIy5SgxSQlHsWCnob5RW+rgO8yA/Wiq6cFYGch7WI4q8UWZYXClDQTq1j2bmQHXnKD0ikA1/wHFBU/WuUF1TCoxAXPiB3aaJtS0oZL9koOe9mbdDe2qaIoqJZ19sOPRy/Q+slxJPRDkR4QSjt22bfTxs6f6/NNPNZ2OFej09EVixVP6xeVaJ6fXOjmbgSudsjhcnr2RVtea8KCX/9ah8DbAWGSMhg4wmSVc7gGcCdIwcRqV0pIXLCK9ZgTq1xwJzDkaWBKwZ7BOFygDgAWLz2ITTNj/l7w/YZIdSbYzwXPUAPgW211yqeWRbBmZ//8zRkZGpHs4JPu9R7KqXm25Z949VnfHfGpweHh4eMSNm5lFsqUROFA1NTU1NQPMTGGIG9fG31AJQN/kYOx4YZtMCnYLNkMN/dE0LX0yolFDW+uzQZsqn2nQ7qRb0k1JG4fQqJC3Bbq7/FiupHwfY7mNvNaPLOmgn7azPRtwn6scnW0dPL9li+zHAXZI9InpD8NXmnyF5bCiIhTlLkps0knvoSjiCShF1ddN27Z8+lplcTc/5VmmIN8CG5VP+qnYtfMUfsd+FNoYT4NDBf2Cn7GDUZbyQ2jQrYhQ8whKKdjP5+BxNM3wLBf6sdkg+Syfz1NF2gKV5x4kDXQLZaNQzwaBP/m85Bx1w4qeqLvkDLw+V0lLwbOT9zTrbbtWHRsSudgen8zYIQME7TO+crlfas2OYJavYO6sAThBS9Jx7hOHe8uKDSzBjVgRVdww314zD1xDL9ltv7pasdHRq89y+GP3MsWs/JFUE9iLAZn2hs827qIE97GEsk9u0dR0iUJ7Q8G8MiD5EVYEPPUHKJH8x2CVqmvKPoKCHeos0MLYjyyTPLKI0NiWXRpRFKZcAp0Y4ZRTl+/CNZ+8LFd5ylZqlYjDwHbBzpOQPj9k547cIinUuU3cRwk6QBzmQUnI+VQmB4MPtUAtFDIG9pHtH2WBnkHSj8LWVtdW6puyieQTDik2KBEK9Cwpx/Xx8THB+gt99vlLnZyeMD4mtEDKZ76vYygDyjXPbl+RAfOSZ3vJzl0+5xe8kL5mA+ybH17rr3//Vl/9/TsKr3RKPHF2NNHpYqLjWcf6yjOadQM7lEf2nmGylyC1zkvsvXv/ftgAJK5gCIkhxMvvml33tfJXZtIHnFHgaSLL0yTZVmCQKhQwJJEJUFMdc0kznXDVRV0JocwJsSyOPnXpqwAleL7M+tyqbQsIdZMWNJrQtglf79quU2laldKqKZ1K0mjFsl+BNXoTb41t/HZN5W6zxJBRy2XaNZp2hdiiDC8RWW8iJIhKsUrgC7o5zhqESVPeNNIdlExbqfM4yqM6hToa6tsi03soD+Zn/XsgJh70kcNHR5A+okEwgvleiYaG0Se8+Qh4izY7A/2yh4Z05nU41SafQDdlA0JtFLWlqWjgEwVaIuqDEzw8JBWUCxrrCNlWmPwE6UCn2SKUNnZRIoabhU6xlIBF5gFpB2FgtyTQjyg8LEveTJcE2UtZok5BTZlQw2KYAXu+Mc4WUy2OeTvkbXvOW+N00inC4tnKE8qAZRELFkOefTG6kPPYUdeSMZ0B6wd2lc7BFSNsuVoxpnrlUYqpK1Tou1KKHEP7jf1EVCrk0j3eyPcRQk+0wSrYNummhPIfyuQ/MO3wPetRFHxsdNM3ev2m1w/fLfXqxxt9/91bff/jT3rz9hV98ZoJ5VKLtudZ6GWC9eF3qw0f9HPIEigKt7IbKPe66dQyUJvJRGvquaK957nTxwxztcGSFxvGvbIvbmrQvtIqBcYu/hbKNcWCZZCGJgTubUOekVkKSZZE91SUylu24SSnLe6HQO5QJLgjMq0+BDIoJCUldqjUtow/AZLuo8ojZFD5jd4ub6cNSZYSvTg2fKbNJSFoInmnHWE3KbYNtOGz/ACeOYnWcOG0KbkDJa9RtrGVNlyQktZTkfoDgrKBjaDTS4RKJLyhoSBtW6IG3TlGWSC9hR2y/QjIDwm1Cm4qCVqfg+wgxEGBbJsfs7uTJytP1cOwtyAhYWcfg0av4TlCBW6QHb4G+QU7jyHItylPY72L7NPERhbQEYMeZcIScAIbyQtq+igKXjIWrjNoZ2dvtV4xPa2UTw5mVUow/zTKeWEynTDOOp0cL/T8+anOnh3r5GjK+DNdv2SevK5fxG7STo5fdvNy1354ElUPG92KIO0Kquc5tdbo54vDDXPAdY55cH5+rYsP1/XFvidfLNaJwK9SiiKdjDSDrWxfIQGtbYTapqkDSgS85BiA0zDcp0zbCvQjaSKG5/U2TT59FRWh0pRHketDCauilrECWnKO2iCgZl5PeQX6VKsBAQXpi5MWmnSL4sL8OiDgKygYB1AiVMqABr4JK9Ei20WuAylPlIK/6MWD6JVfOSOErbKDwXba2LWdfKEtIwI+LDkGpB1nOkGGNxBpbTJG2T4NCpcIlQDFqn2c9CACXweUkvqhqNSb8kXZD4X6B3lBTl4TSrv1vmL32dmZ8mv0Zy+fsSt8JKmRWCvXLA5rnuZcB9e8xK7WNzy7N4yLpa4JqK8urusX5Q/vr9hRf6M//fnv+ud//qP+/G9/V/CTf+Lxs2dzvTiZ6MXpTC/ZCMz/ZGk+aTRpCr4EdXnsEuGmagJmTb1X1zd6n/+ujJ32i+u1rtlsu74xgfuatbTXkoCj54Uheikt4XQtPnQx9zTnBDCkB9MDb/RMmUQvSxrkI0WCgKI8l6Guwd+u02w61dHRQpNpy9zRqmuJAUL0uUGAIqkwdwTj35Vf3vR68/qDfvzptVZGbvLJWtO+cZ0uXmvWhrJvPnt2zDw00RGbBzMC1K4tKtyjpgT3Eh5fSpoe3wwAABAASURBVISCPsr2VuAo7mqYA9bKX21iBlIiyAtJxQZCdgh+QJ662T89fTVQ43eApPvIeqo/9/LTTtaxB2t7sMPeqW07OvUWk7bVBFmig96iVdcMmLTQA5i0yLlpbYdd0GX5pPto0cu8iuRb/Gi2aEqpHX9LWwZPw00pFVXOw9xsEWoYYFW+X7ZpyGvUQkc0LfZJNxu0pak6hbKWdEMwqbqqcBO46bapN0BRh8+TbsKgXdS/GnN8dKyjBQ/oZKrggckHrK9ledxYDE2AyJNZ75G5pStu+yWD6AODOXfaP+ROc91VQj/LkR8Risj2BnUaJB2QeaUMfIkNHdOloLuHKIqyAfyEe/HFl1/qBbvrwf2MUiQX3sal97yl//TmXK/ffND7d+d6//at3r36Qavzt5r7ikC9aEqfd3VnnYfT9JZDBpH9lKgyK38CuxVZLy8G09lM7XRCIG52AZZ6z+e788ulEvkrMvVrxLrXkk+HywwoblbqSaeNQhsjikqxIGpY+FoGcN73UgJ5gjx8GHwJRWiDlGf6LmzSwCgmAr6CdImieygpC+SHERHaRYk4qJs6JTZ5ZUMP1YcsEg5F6mf9PKuRshJKn7MNps3JB7IKdGs7TLldoBeZ9yuh1o39rPsQsq5SikrBjyfVefg+xbYs+dR3sG0H5ehvylZf5Y//mDLYMn0Fq10EiUNI3cFHysY/AqHb/qUN1JF1jog76dTFByfd7XdkESpRFOiv2M7KQHnJy/OazYU6Z0m01yrcs6ZtNWFOm86mattG89lEpwQTp2xUnBK05+6W+dx/c3OpJfPlEnt1p5E5LO1p9yCo8W56h19Rd35Ru86gnYDjkvkgg5vLixumzSxlfAp8BviVvtmuFrLPS2R7yIsDMDJgb/ThA962IhLkVwqfssSYhpYIlRhR4A+jPo/oNekf/pQ7oHzKdxDk26Zd1BuBL7e4vc+hn8vHns2H0iVu6y0RtO8p2POZdkUJRSkg6S6QYdf0ZXhTzuQDe5MmP/PGtkahzFNAuSxT0C2Bzaci601UfXyAN/5EppPPyLZYQ2AnNV2rs+fP9PzlCx2fHhGITtS7UU+w3qtICngRpK8G8MV4CW7YWb+6Wuvqute7dzf6/vv3+rc/faN/+c9/1N/+9JV65GfzuT4n+PzsbKbnx52eLyY6Y2w9PyLNRuDRtCNILZqEshbVIILreFpWjrkr1sp3Hy5Uv9pf3xC0C1gMKTAE7mv1Ql02pUAmkgwYZDY0EuRmnVuEsn9KxPCMpB6IRAnmh1Zd12nChtzR0VH99dqMM1rmkCA/nOVa6m7pq4Z+sugefBNf29f66uvv9PevvtbVzbWCdb22k7jJxE9FK9q+Vv6+94IA/ex4qhP66WjaatoWdcR9LTFJU0r1rYlQE1ah3rKRBbJbSCQ3MDQ2sEw5k5n+3kPK70LVpik/IvO3/K5tdDIP2FbZIKhvQOZbJA8AORlVr2saGtyohbY0LpEN3w1kC3nbNHzqNoUyB1CaoloeW01kByZCJW4x5LfoEYTvyEvs6+zYSnvUl/VW4EchPYA6yC+JBhv4kH4cQpRQInWzHYmxbSWGPOXBorPi4VkTOCofHB52g/Q9H8IpC1k+nPkn0DJYX/CQJk1ZQx2mvFiI+oqVcjHs+fy7JvhcsXitXESMrnMu7/INnEUqf48zfyUkdbK48cPGp+qXVbCbSPulDG2OkrQhL5H8XQRlzc3m+VCJ0JRg+ezZM3355RfqGFyKorUbLVV0wVvuq/y9Ot503xCsv8lg/fUr3Zy/V7u60HGz0iz7F2PWWqY/mAJkh1zSzyIbrxPKwzJ1mvzCvWqbVhPevqezuaKd6mYd+sDLyge+MOR/MnXJRJO7BWv6bE0/ZSCxZOfuht2BTIeLCu2NKAraBCEt8SgAg1D2TaJFry1BfkGWIK+BPgT0m8SYj78Fw/dQdRrqehoK9g4CO+UXY3PPs46trZQlSm37nTqq3m5e8onsp1+IoPwW1L3hAxp5rxyqNPlHkM9K2HoQsW8n0yMoF/vIvFG2y4+yR6hT/1NgGf/+McDP9OepqH5QptKQKVf9Mj5WBKNXumGOu7660op5rmee63PikWRbJQrrQqsJmxNd26nlGZszZ5yxe/b85EjPThaaTxoW0p6pbqnV8hrk7uKK9ForXgSqvZwkqC3HcCJliXWOc+pb51hnjOevx1Vc9Tq/XOkdO5JX1yte3sVhII3XoD0Ffwy1rUwfgm3ZQFJeYWEskcpzAOnM+CikQV/ap7WoOEYGk7c6mSBv56xq98VVI8X7yIx92WPp1NdYyWNUlm1xUT1G/h4l945sTEPraXlDVblMuXLKcjJiUKmUpEK3xya3ip/EY7fqQdOKbdkHoLuyYU5iXKMbGzjMMyQltYeVbc2ua+kaHZ0e68Xnn2lKAK1iNpt4tnmmewXruiXs8xiL4cMzL8bUWles64lrgvIPF2u+UL/Xn/70tf7wh7/q+29+VMf68jzHEC/Az44menY01SlB6Mm80cms1TE4XXRVfgQ/64pafLRuD1wQoUTFSr2uGW/vLs71Jv8xKmP6kvWc/TdlYHy16sXeF75LWca2IqRwyHZFKVYF9ZQIlQDkl4BWGflQTuVhLiVCXddqkptx04kyHpqyxje84DdtqyhFEYlWVlt31XmvF0s9fST9+Oq9/vK3b/Rf/uW/6usfviU0X2q1vqYfr8QugMwXi4b7MOElataGcnf9ZD7RgvsyJbCfEo90Jeib4NaEQhLNkaWK9LXgQ67tJYqCzIJ+iRjat0cb0gOKmthHHJChs7GfdSQK6UREUdnwuzR1tgh0KtI2KI8jWpQT6VzZNY7jJUKBgQIGinOxQaGiA6h20CnOitFNnUzvA5slEdh5KrBZskwC37Z8pu/AdNQtUFWijA9kpaES6IAGZF6UlAFoE+Lh4sFhQVuzmFm9iqTgMShRlEH7ZDdoP1poAY54Y56xqDXYEGVyYUqIEd2TXjNa1thYqdHSTQ3aM1h9z27SOYH75cUVD/ON1ixmPfXZxvdQ8S1iwyeNyPwBRh4RGmEP8qbgL8Fy+pf/uPSffv97NaQjGhkfVn3RB3YCfiJY//Htef0Hpj++fqtXr1/r/MN7Tb3Soiw17S/V9Nd1EK3X2RopNnW0BLfZJx0Le9MU7GaP9TI/6U/bNuoY1DmI28lMLYPazUQ3Cupe6YJZ5YpdiSu2BG7YLcg+yzqWLOS5E5i7CNWaQ+FSUeALg5nqVMGgbopVwuQDaAn0N7DxhjLeQZBnkDSR/ADKox97GPMc2HoKHELzPrBrk/OLoFu7WU+1hcwb1LRlb6CkmZc0kbx+5cN37FF1TUfJ+1AUjJ3HERr6+AFqyyZvg8FWo0pLUZQ93KkPH/bzH02jf6c8tvfShXTOeU0Ez135xwJfy4Og/jIgoBGDL4FfmS4lFMkDO/tQNZ3jKn+dZckqumZx7DPqYJ6yLTtkUKLRpJvysj/TlLnt+emJfvPyub54fqZnx3PNM5hgHGbAPu60p70tmD+XjOM1u2UD1nV+y/Gd9TOVsEj3Wi17FvG1LgnWr5iPPjAf5px4TaSxJOCoD1L1S7Lxj7bEE8ZgoFscyntkUw5kuVvc9s3YR/epFaGHwbzjcPXrftn79usz7vvyB8vicy2DE0+mWeZBCF8BbXL6LZG2Av2DoN7BN3Tgbdoq1TKwUEnmJGFb9gbohmmni6ysTFDy8jrq7NCswyYfJP8xlILdUZd6SvLAgY0NAjqiRKjEBk5aSBtIUTId0AJCc76af/7l5/ry97/RM5736WKuhjWsR28tKX9dc814WbER1/MQ5/PMo64bgvQM1i/5evyar9VfEaD/8c9/1b/+9z+wy/4DY6mwQ9zpbNHp5emMF9+pzo4SXf0Vj6NJ0QIcTRoC90bPjmZ8yZ9oPm3VUrdFZMGFUEIDDLVWjMErHHhz/kE/vHmtN+fn9T9YulyZ9bXXOWPqmjGWX7TWfBnLFTxqXxSV4gqSShT6MBHZd/ARqnJXagXyLNN1Tf0VmNl8qtlsqulsoqYtaogHohRFU+RoZDfEU659c3mx0vn5Um/eXOjr717rPxOsf/vTj7paX+lqeaGr6w9aQ03gTjcoA/Psg9++eKbTWac5wdm0kWZdgEI+9YXU2CoR+AZKqKHutgIeX0rEkC8r0E0U+MOQigY0DmyPMPwesJF1J6pNbJeK0EB9gGbeBukXdRRwt66grtTxtny0OdmCrmu2vwYzyU8bIwjAJlu06toRHfrtPXSU67pWiQzSblEIckvtxFJMh4nOM+moaLnJu2i4KffQoltvBJT8Av8UDHaKCjdvQMAbJB3QYKutKGpLUdOgT5rolIXkRmJgclHCXtOBqn0xmUxYxDod8bDWP/l4NFf+A84Jgw0zMoNoTbA+DO6efWkx0BPJh1YqPKQiaL1R/npM/k57/kOS/ES8zAWOEr16yeKAcuVZ4NrLYQU32w4ZBGkbRU6BLNeT7vAx//fCz1681Hw2l6OoR38NViieEyy/+nDJm/ml3n240isG/Ju373V1fqnW1qy1pvlnJ+v/TraS1ItiIkumzuB+tvn8MKFMpl29913bqJTQoGt0gz5tal5D37bs2rXTqdy0umYxfs+Lygd2BXJH7YptgWuQE2BPvy/ZOViDnn7E0lAnpm0poBX5KzoE7NnftzD17kKkAWUUVkUaOQDb6N5HPCC37+vaKaO+SpMfII7A6YQ9yOyfQWUsPf2kCtn+JKCsfdifZiMi9XV7r+j/+NkwdkZEdW2whczBLU26A+oe8rN+65N/LNHcB9AjH5F6Jp30HwDaYaf9AyCPhmsEagpk+XwlHPQTSD5R00xOLshRzvGVX7JWbBKsQY4zWdVG1aVs0zSaMV6PCFryV2OOj2Z6dnqk56cLTZkfWl7qTcC/XA679SvG65Ig/Rpc8TJwvbphp3ylnAsz2OnFYdXZbcV8krIl4/t6uWbBXvKZfMnGRQ+f6bVukC8JioZyFMRvTnzknuNfPIASUeehzDd9Umh3ItO/JmyrRFHB/r5d27L3ICk2MtiPnrarfpb5JERo35/bNDYDpO3yiF7Ns+KOLcox70eWj7KpA5q2dmCJtoOQAv0S1FMGlCiKgE+UgdreymxT9uOIWh5bZbAR1BPVr7R1F7Ylh6SAANZnVFWqpKe+nnWq6OXLl/r9P/2TXn75Gx2dPVdhI66Zz9TNF+pmMwXrFo+jVlzyOb/hpfKGDaflNc8qAfs1G8S5s/7Nt6/1hz/+VX/847/p4vIDsUHRs7NOL84menbSErgHO+pNDcyPCUZP5p2O5y0y6KzV8TT5RqfzCTFGp/mk5RkLWcPRQ3oSfcDYSn7Fmnlxfa36lZw1/IKxQ4ysc3w8x79rdt6XvGSI8UZRbPUbSKYzIkJRqSs1/enYyBzoBH0UxD+NJvjTgUnGfNC2LeQVucGXEP6E1rZuqC834675YvbhwzWbgR/0129+0H8wBf81AAAQAElEQVT901/YWX+lK3whyiIWuGGOWKphLZ/WgJz+oU+en851zAtOyrqmV9dIU+qY1JjQKjEi1BSAvwVZbMCwxC9X3Hk+aFvqJUbdSpFHCQ0wFKStIvgDyDxQQGx0SnNAj7yStlMPpH5D/zTJ78irD8iSps6IKKVoQAwNLdAoakaQ32xQoEF+RTUWiriLEnfT9/JxypuytpW2ql3KFQK5R1HKoI9uxMBHob6PotDGUKHehxDbPKEHCvqgARkArliM1ryVSuvNw72uepO2sJC1mvGwHvGWebyY6YjFbAjaO5VSRAEewjUlpZ6fXLRyUK0IVJdra8kON88xb8Frvb+8YWDfsMt0rfxrNUsWu556efwlyooJJildl2a3MuO/HJwGSW8x5WXi9OwMv47VtB35Dei06hu9vwp9/67Xm/drvf+w1Pu3H3T+5r1urt7y4nLJgKSdzVr5jzJ6asvTXLK6wmVA0AdTXlwm6LfQTjmIO14Es19Ro0SW7umPUMdo6+i3yTT1p3JpeWnp9ZaBnF8aLtgJyMD9hk5ZsyOwzomQyWbF4t9jxrTcURQRFQ7M175ZK/sn75cNC1CF4awCKfOVxzYPpubdUnvgbcu+i6EoMn0Cdmxow8tpCZDWrwFMSd7+SHTKPbspA2ipHub6EezbqGV3y2Dinmw/P3V+TWC/+oVNWK47J4KalxRxjhfY6iLJSsf0R2ia0aaAoZa47gABp+4eKfn1US1ySZ8Sdx3JQXGLXLSrT6mPooESWRDYSBLIbDOd9Nu5JgN2YnZklGBglYg6ZptSmA8a5a/UzQhYJpNOC+a756fHOl1M2biRSqy0Xl1j60o5by0xtGKhXiUliMg5Dy+VVYpJYfDTxA29VgQ+K/SW7BBe8YUtNy0ur250yYt7zgXXfHlbYiv9E0dgxDKcZT8OaZM/0o/o2xv9fxTFj/RJ2Fc9zHUXJH+lc9fqwPeix7WdI7MexojFD/7Yu1QiKUu3QMA5pMmwLTsRUEmW7gJBnglxoKtdhUwnUoZOko8h1e9AYlof2gVTi4ekhKFVkEwtlNKQebalFIqjz9Wjrs8ZiJ8+e6EXn/9Gi9MX6uanKpMjlW6haOeKbqZ2smDzcapwYTOv53lfV8qjKx5dvhL1+nC+Ugbrf/7LN/r66+/qeMovU8/zPw86meqMYP0ULOaNZrPCmtloyro4Y8Nrzi71fNZpNm20mA04noZO510NWo/Iaxsr2zo2wSMjjhxYvXjhvSFof6/X789rsM5HfDYGV8QZK/zs8Zn1kjGXv75riiVyXFVTgWCD+o8zk6/9J5UmWMNbTXiZmExaTUGL7w3yBN2i/Ae4dJDY3Neyju0ef9Y6v1zqFV8d/vb1j3xx+LO++u5HXeLDNfPDkpf8NZuUIQLyIk3ZCFiwxX52PNMxLzHTVuIdRtPO0FBLfWEp8K26ZlFlX90f01uqIa9QoCmhppQtyibuTN8HZF7qGJ1E8oD6mpLpuyjIb0Ee96ZJHNDN8iXlmV+xsYuNBr9u7UTt55pO+QZRSlGigd4CZYyWDQK6jzFvn2bn7cuGdNpM0BlNo6bdoGT9KQ8621uUCJU4jEAedHyJ3fyH+eCuGd0ooYdQyCu0cwB6gS+UKQV/yXMOZx4q8zBl8FqhpTp2dmcEpjOephkP7dF8ouPFQsdH87qgTSadCjcjB1ddsLCRo3dN5LliAcpFaMUAWxI8X6+LLnj7Pa9B+7UuLi50eXmum8srFsJVXdgsieYMwJealpTtMz4nLficmLAjtjg+0tnz5zp9dqaGryPhhlINb7LWB167f3i70revzSBa6S2fqM7fvZc+nGvqCxbnc7XtpRRLrUIMvkIvhOxQsesCPptMdXpyoknXKds654VlQdvn9MOUiSdlgV/Z5kQuFC39OaWvJk3BfqvStFq7I2jHJ4L1nFgu2Qm4YadieUO9K9VJcUnAvlyu6YdQuJGjZMPl/DFsRV8ZwyOG58RfpQ/AiWKSUWHDI0sfb0EePtqWDciv5aAR5H0ixrJJI22U7MPBbk2n7Bcj/SoyfWIXRYQi6SGgExXooGdLuxDp3LFJJL+LXb2Bt+xEQBPJ37VHNnm/riwwGsZ/KCf2s95N/YKXNMihkiwp00OZLPdxmL6JsEaUCJXQLTAYO/n/SN6mYurTBral4FlPWIi9Rfphk5bJ4MRHF8tJQeYXWwW+Uvj8grUiKF6ve+aanjGGPuXrxk0JtczZHfNHw7ZRw7jtupb5oWWem+p3v3mpl88WLLA909wNAcsHXVyds0BfsbO21JoFmelOhAfMPWlbw9HnjNAr58Kx/iUD/obNkSWbFDdsVmTQfs2YX7GxgWuUp6ilbIvsPJWHnfx9pII9yCOGPrSt5H9NFOZc05/UpHA8CqMXW6C75dOvRMruw8b6E7DbLnu3TJ/dsQFyAfKrv9WHkD3IIPDawSh3bZs90Ki0VFm14/SbvADwJYLnbMi3sSHgIgORj5YqLOXakKCIHoND1CfWoAF1Lealgyqx4YNASAUBKQqeYXO/mo4YhOeYR0ssMZrMjvX5l/+kz3/7T1qcvdTk5CUB+3M1E4L29kSlWeDyTIqJXDo5OklF/cpa5lp1LV1drvX23aX++rdv9C//7Y/621ffqqeCs+NTnS2O9IL1+OWzY52czLRYtJoSrJcGM4yOHCOKUGGstZNGHcFqNzGbgWZ3PXQ8C50uOuKLTgvW164ttMf0hRl3qsjpYESPwavrG/305q1+fP1O73j5Pa/xxZovWGvdsMbmpmDPwAphwzvAD9OhDuwmzTz4pivqph191eE7gO8mrbquUduGgiA0by1OiWbzIr5mXV+Bdf0Hsd98/0p/+et3+sOfvtIPr/iKv+p1RaB+tfnV44Z6ptQ3Z3f9mJeV0+OpFtPQjCB9MQkdzQt90WpC/xT0RBs5Jcrls2NnG2oyRTCcVj2SJAqNyrKJCOPqACMfYBn5LUR6xH6eFXT4Lhyq+gEtD4HnNX+dd4DwAVDndgxhZMtjKEa0bUNHN2qgiTHd5kPzCBryDqPVYXlBPqBlwh/RwB9CIcj9NdGU0FNRilXQv6VR0/Sh7Fx2AB1um7RU6OgMQGc8vNOuZTBN2c1mQB7NNJt16iaNgvasmRZWQFozuNZK2vdrLXlgc9HKRWlFZJz/qvzycqXzq5Xyb5VfXF3rmk9caxayFfprlq2ELOGCTP0BkgpZ3v2CH/PjRf2X7ZP5TGxUa+UARVcM2tdMKj+wm/7u/FxX5+/1+qcf9O6nH7U8/6CWF5EJg68pBVNWYNS2XOsIRYAS9bmZzafKe5n3cDJpGUhdxZw6E5nfIY8ijqHN2YdZJvU77n/bdWrbjoW70eWNK66W5qVCLPgS3VP7aLWk99jGWCHoGaV4hE1OS7bxyyr13kmRFH8LCOqGkFdAo0Bg6t2iFHkHKiHTxoKsIgqiAUFekPcpKLvlHQrQlGZrczf/U/i0sw+LHydC+4dt6r6Pe3WWsvUtSlGUcie921ex07Zqp4RK6m+RaSP7tZD2iiICpM3Y2E5a4BMbHp0SybvqBg/BU2D0ZMm2HDHAUJOudMMHOiPIIyXJ0hPhra2QP8Jne0sUjYgSCtIVJeRixQYOkQ6ZOSdKUUlEUYwg7RLolIrSNKx7vW7YHrwhaF+xy5VBtjgiTLlQju+c19uW57ZpVRivLZsRU76SHTPPfP75C3324plOFjMC9yIxV13nr7glWIyXBN8icE+7OXbXBAmrnMcYxzmeb8ivv0tP3T3yXox79C+Z+66ul8wDaxZ/xj/zX+b1op/xTXb1Lxwq8TCCvESJh3VKfHpe1msbNzbAJ+9BlnbhTcLmHmRZ6t0+Z4/wUYqifBxpK9saZVc3dsrC42MUKKj60ChGJzHIo4zlM72RR5EpW+qztZHVsqGAmjybFibgBZUlhxTVfty9T6WoJAK6QTj0UWQ/oWcQlItSFMhKMfbuIpANSB96bEsyz5etdUe5+VyL5y/1m//w/9Dnv/sPmp99ru6YQH16LDcz9e4kgZhie6IgUHcN2qcSssy/WZov1Fd6/e5cX3+bAekf9e7ta+WX95fPT/XidK78tY5nJ0c6Zm1czGZqu06Ogn2zLiujAvXKdCgYk03XoNOwnhZNJ60WxBL5KzKn847gvdOC8dc1zqYouFocPdichCjCoNartd69/1B32y8YS/krMudXS13wBfuKoL2OeQJnYSOR/WhbUYL2FjmwXqRoQqNPXddq0nXqKlo1ban6YUugl1mzxVreV2S88d2P73iR+U7/9rev9OOrN7pZSyvGf76kr3lRD+KOaSMC8qIT2nhG/HR6NKGtEx2xIXpE+2fZ5q7Br5Dxrw9LIdKm/sTAl809rxSdkdpSoB/Ikq8gbRAfgelQE5zfg6XMU95B+IJtTmQpfwAoeAsp6971xfhyF/QodUdTQgMKtNDwoiiFyryBoIkxbQUPWZRBL8pdWvbSUXbzQ1GeCFoQj6BEqMTTkfUa/acg6y0RShp0aqX0ZgDlwUPmBKPBpCvIm0waTTNo56FaMCCPjxYE7gvNZlMe7AZ7Vs+CtGYhykWrl4QZ1rFeSyLqnp32Fbvsq3XomvQ1g+mSgZX/o9nF5aWuWPxy4avlqw1VD6zbn3BQ10THx8c6Zud7wRt9w+CXgsep0RLb57wIvP1wyeRyqbdv3+nDu590/uZH3Vy8U5uDhq8GbbGyvca2OJImal+UUNqcLeZMKAzWHLy0uW3bek8a8pOfsvs+nU40Ia8jLyKUHifyAW9Kob/IZ9C32Ah0aK7y14LOafsFuxaZvmFxXzKhLFdrgvfEErpSj5wxxMtPeqaNpwO1VNPmynM+tIV7RFJ2SlUPc72Hmo+UU3twCsjXE2Fb4qzgYu5PQhx2ZsD8zNN+oHzKM2uDmoTnlPKyD/28YzSzLZ2CbQWjNIX7GPP2aKqNosrnBXBuzSY/6mzpQSG5O/LK1gvyj5+puYt7JTJzz6mhny3745AZBRvcs/2zBBhLo8BAFdSh+0fOO9rka3PkvJ1z0orAuc+5hbHWM75EWyIKJFQYr03T1pfrwgtv23bqJhM2KOZ6dnqif/e73+g//P43+s1nL5SL7YRgol9e64bNhrSbgYP6nvlupXUG3tSTvwZzw0v4MsHcmB6XCEUpyqBliU7Of5fMfTe8qN/g3xI9rGBqaEltguv14IVpVSK/Ug1HlnwqhhIPXLFrjFfQV4e0vC9EsFWFIYkF/aoYrOmBY6wxs13rTS5hLkYyQHAbOKk3aUuVE0fykO2Z6VskN2QN3HAdJAevuwrJH8KmIF2nLYRiJjZ5+ySz0BCLhfogUmRRuNFKS56z45ef6zf/2/9Tp1/8k5qj54r5mfruSH07VV8mrLENCKnWAXWQLnU9XYs8AvprAvY37y/1l6++1n/70x/1mmC95fl/fjatv7N+djrR2elUJ8cTTbtWBRuu9iwJm1veGtmGALnrGsZb0WRSCP6LFkS0ancfmAAAEABJREFUR+CE4PV4PiHNGEQv26c8KJ7lk61gvDFQiC9Wm6D9g95fXOvD5RKsCKbXqmss4z2DZ4dlJ0IBrTYsRSlqWJ+btsGfVl2u2Zt0lEHXqeyQ6ROBJZuPF8Qa7z7c6Ktv3+jf/vq9/vr1D9R/o2vmlmvGcm4S9KuVgt6kibQn6leEZ+ysny6mBOodaDTnxWrSFr7qB31nhVWPiJBNgjP5IMMJZIjQ6UXUpYw3HFLm5zOQcE0js6o9ih2ktTx3PPONxXswdVRIg25SiYQOHbvlc74bMZTFFnXd51XNRUBG2JYNJGXjjYcjUGTCprNKM1AEJUjvo6SsqMRdRIR+TRh7n4Rs1yci0K+QNVBxmFQiO1bwSXvaBh9mYLWaTjow0WI21xGfwY4WCxa1GQOuww63p18xhvoB3JxcKHu+H60Y9H0fvHUW8loGmdhZX+my/i7nNfSq4obPXLkArli41gBL1W5bCvV2Ojs7Vf7d2KPjY/wqskFgD9tvz6/0w5v3ev3uQj+9/qCffvxJb199J6J1zZpes9KrgxKvK2R+aJdUaaaDPmnbTvm3Vjva2TBop7ycdCzchfrJRtcMqlDTFLU5yJh0Uq/hxSGfARRELygHUcqm0yn9NlFHgK/S6vx6qXfn13pPu8/BNcH6molnBV0xuNdMLvkJPfvN1cv0zKo/vSpNSQmrwaHiqP7UfPhAZp6fEqEo5R7KRpb6EUVlBxGUoXzaCBfdYldu5AMcSTMPYCc2sLEOIu39A2BsJtK+HXICWab3IfzYhT34Zg808+yBt29pyu9AlhTAEnq3QEb92mI/36haQb59y0ftK/oNeeYNQG+nHSbvFkNZ+z4NZBFDWcE/BpvyEXIi7Yu070IKqeYFuQB+6y/l4qMolPcA/LIt++diqN/4VMFzaVuSZT8NhWe+AT0B8povWeucV/q18ohSlO2xQ5G2aVuJlJnx3Wg6m+r0+EQvzk702y9eKoP2337Bjjuf/jOo6Cjf57hlge7r2F2rpqnrht33G3b2cyy3Tcvmxlxz5svZfKaW+YXhrAuC9YurS3bZlyzrPcF+z6wppU8J27ItLg+i38u30affaZAeg+3DNjUc5O5Ua/j7QMi5J4+oBszV9t188nwAKOnp0EcOk59IsqGwg30YfBp48pJX0h15pjW0AeneiW7NR0xZO2Qg7cgl2b6HSD1LAuZyEJtygo5INrjYlNhDhJV2Kw2eqFhJrHHuGh2xs/7y9/9eJ1/8XrF4LmewPjmRpify7ETRzaRo1Fta5fPKc3x1syLQXRHo9rpkU+mCreJ3l9f6IzvH//rHPxKQnuvs2YmePz/S2Vmns5OGQL1osSjqOqsU4w9Qwf1EQBOGSlYea3SktrEmBKttG+paawpdsNt8DGrQPpsQZ0zUtgV9i6bLWRzkmMqRwtKpoA9WjL1hp/0DPt7oA8H0Of7nn3zMNXZJ/nrdy7Ya1u6oYzzYyG2ou9O4Tk9Yr3O977oJbSmbel3L9WwIrgnUr/NPs14s2dW/1Lffv9Wf/vKt/vzVD3rz4VoXzC8ruY5lU2eDg/O2YSe9JVhvdHqUmNT0ybTVES8nc+aCjheTBr9KhAxiRAkVfC2lKEpRoX8TkZR2Byipk8BGIZ2yCluZPogsD1Df6jQk9lEiqDdUGlBCdtosapCXUnQf6FU7Aw34Qj2Fsg38PgqyEcGhAR5oGSvIm9TygCU6dXRY7ppmhzUEXk3Tqqm0uUMLAf2gM9rBqbJBQB9B0NAnI/D3U/Q/STcUW334cL0JxvdIPuFAJlkc6NpWVIS6rtOk7iy3ms+nBLdzsICfIe+UNnTgWK8JYwmq+4rCwtQwSRTdsNtefzXm8kb5t9ov2bHKf3W9ZPLIhXXN5+ee3YLJpGhxNNV01uJDo6Dfe4dWbuqfT3zz4UI/8cnuzfsrgvVzvcrfa3vzVrq6VJeBekhtIxWvFepr27JNtklbtpXPwHwxV0Mb8/7nYt11rUY9e9CDVFnqtPU5CTVMKi0oYWUflFJUGIBN22oymWqSmM7k0vG5bqn3BO25E5BfGZY1WF8rg4l8WVkvB77PTtNwGGK7+hklqAMwEKIIXipbGfVGKEpRJN2DbeRW+l4i4O+iUG5AYLM8jtjNv9WPUhTlqQgd8rPKCnl7sC06YYAse4QOHrG5HyO10UfmBHyAyseOHD6Qj2XuUnzKvIcQ5IcVOzC8LEWQR78YaluVJr8LI3fIiTtyZLtpbN4tb0lWUO4pMLpUJWMnTMppHxobpGzkk2b6E1Dbir/Vl6SfAnwZy3vDe1ueNuLPkI+vm/whTf/e0RvStpVHLvJLAus1C2miX+c8YGXZVKl1wBj79iAvEWra0IyviydHMz0/W+h3XzzX73/zUr/78oVenh2z6E5VKNOvluqZr9bgZnmlGwJ2sWDnHDBjXjlhp/4Zwc58Pq9zDVXomoD+mm3AfH8oPBuF+SRKYQ4CzCc5J/0sNC1+P4yct2p91HWHRlFsEbI3kBU4fB+Zb9l3EfTbQaB334bpv/gFKD+/bKHeBG0uAQ/u+he0O2hf4m4b7dt0UD6yLP0ZpSh5k06MPEZUyEtEwe5DoFyJUIkBEYO9EkO6xIaW2NRjaCLTgg/N2Ex7/vkXmp+dqcyO1cyfybMziYB93S60LjOpnSm6KW4V5fPHe6yuCNivWH+uWJdzU+mv33ynf/3Dn/Tnv/1NuXP78uUzvXh+zAvsTC9OZjo97lj7i1qC9fx1ClZ57FkOK8e+DV8hZf6A5NfK341uGVsTgvYJz/oEftoUzWeNxp32o9mEoL0jqA7s9hTs1ZtaEoKKNGKRviFYfn9+SeB8oXfEE++u1np3sWa97bWkXTeMtTWNzH8XUGw19GuOg27SYh90HeOyUdMwboBVqADD2O+pdEm/fMi/+MbG4E9v3in/pOWf/vKVvvvxjT5Q3w1O5F+DWhOum7W7UHRGe04IzE8XnY7nbcViGswnhXa20Ja6Q00J+ssytOBXBGlQ4Esp9FVsngd40iVCBqPelm7ySqBfopYL+CjwIzJt0mC0HSl7AkpQDpiyj5Vx3n/0Shn0A/6jcBQatYFDYTokrABOGNmGOmnQCaljPXj09ebtZ1OAcnoUIflpsAJT/zjc+nHrNxy1SklzYPKkMhSIsnn4xGFbQR8VMGlbTXkTnTGYcof9+OiI3fYFA2vOw9cJVSnL0Vm21fNJpVdPgL4WIq14+NcE7queoB3k5PCBReuCT1kXvLlmEHvDAMugfbW6ocyNCrsGHQ964U3cRXIEQX8wwfQM0Gt21s/15v2FXr15rTevf9T1hzfy8oJgfa1JBuyNVPAj22Z8CZDU4uDS0KY5i2rL4G2YQNquVSmFtpDpBHoaaL9Jh4P2Npqg2zUNAz1RVCJSU0GR7K+uQ2cyQbcFnRwNk8iN3p1f6D2f8K5ueg1Bu7Re9VoTVKwIKpb50pIzKXZ47LhKNpAEkeoVDj/EkXkQCQYpxA+it0TmBniaNirIoDwZ2h6ItAVM5m/Qk3EL0atC4k9A1m0K7QNRtZJ0B3tqqAyZWwaFHb7X4NNISW7PUXMr2GXIHMvcp8OT09c+SP8TFMh0rZt0pcgqzTTI/q1p5FU3K4SvsuRBTVIjz6pt2SDFma6UdMqwZY/8hrLDNiyIvQ5Sa7BnQ+EFTZCGSPUyyJQyWRqR6U/AqDoWP0Qf1rHsAZFUUljIEobGFjAphKQcaAQ6Gx4Fmf7K8croYt5YD2BRzQVclkQ9OU/Z3FsC+RXglBnL4aJSQi3jeM6O2OnJXJ+/ONFvvnim33x+ps8IYE4WExZ787AtGb/XWhOsWytlUDKdFObHiY75DD7LzQ7mmrbOLaUGEhcEAVfsCK6ZE0tpKBNKfxI9Iyq/wD2GfBFJpE7SCsoxceoh9L0OHr0psgV9seHTFwm/9mBbB3+Q6xDyRlZQ/a45ko+eJhfc9W/f1/QXJU49BZhUVUxHHiqgehi9AYK7C42HRV4/IPkcswnaa1u2df/oEe2BMnnfR+SapSya5aFjH1CwnjZCztSpz2rb6ezsuRaLEzk69UDNVOto1bNhJCPr4VUkA+5pBqPXfP3lnVP5LJ4TgH73/Y/6tz//RX/+85/k9Q3P/Kmenc6U/wj7+fFMp0dTHU06TZqChZ7qwcYP5eFeAgbaOQaVQBIy9XftRNOO9bFp1LG+T9vQYlp0DE7njY5nrebwXWNZHPXCvYelhow0eMwROnTD+pl/RvltBu5sir0lnnh7ccOX7RUvx30dbz1ra0E9g+RpXZepO+vHjxY0TSe5leifnpat2VlfLkPnlyvW6yUbgxf62zc/6E9//Vr/9tU3ev3hg654SV/2K8qsFdCOufiYOOLF0UQvjqZ6tpho+x8j5a/7zDt100alCSmsekA4YXsZJiFoIvlE5dGwTTHLBoLfwBKcK5IT+YlBsrkis+E39drwjyDkWlegExa8VGA4K3+Xpm4oAqDvWnbDZ3oPQeFAVlGiYHiDQqGwCncqEhulahB5mHxkNpLHkLrATj3KRGCz4Q2pfRQtb2xPRYNuYeL+RyIYHAPoHwZcqci20Ee0KWhjws52bhDkbzDpWs1mU83mU3bYj3R8dKKj+RFv2zO1baPh6BlIgMUjF8N1v66Di3WSBTNUd8hZpFaAuUKXvBFfMMDev79U/idLy5ulckdsubzWsr9Sr6WarijwIRfUc3RfvbnQD68vCNaX+u6H1/r222/0/s0PiuUHzZoVwfpa9ddg8nf7sKAQj1DPoFI9aJ463qwXRwtNWEzT9+lspo6BXKLIpgB9kcqpKy6cSbjfRV3bacbLyxT9thS1hUEYoSxiCWoFdjr6ZMrk1tFv2ddrmc/hS+VOe04E2f782rBiwlnRQavVUisC9iVYp99WPbJuZZpZu0fSpwDYlj1CO/woG2jgmwEKUjpZ+aAAgM97UkFePwK7Wc8thnsnD2VEucGWsZMIzD8d4ULxXWT/Bea9AWZjxJAXDvJuoWIlDDV+xwZ2UNB3YH38hwKcfgBpM2QXKWIH1m16zBtp4G/ZwX6avIIs/U+k/zb9EpjcgeErCnkg9RJVN/UfAb4GuqiqRFQECZsypM1zOqLKw3JFQMuTEdgKhyrgfQCpc0iesswLFw0IlQhV2UhNHr7W/JGmDJQEesXmcfCm3EYfuU1Qx4Lab8ZYzkl9Rq8WxzBXrclbsmFwfX0jWIkyCYcUBA0zFtojFuGXZ0f68uWpvvzsVF8QuD9n9/1o0SkD9NmkIcjotGBhPmUnMv9822LWqQmL0SOLUbwW9tfKHfZLggr1RVFYR9pWQbuqUip+BH3mYzf1+/QV3rbsAVR1/zQi9LSHnFNEXtKEsJGwDYl7kO7L7JAOQpINJEFG2Jb9OLJAbRt6KJP0Hm7rHPVso7qPsZhhpJxKK0R6A+P7LSyTFkg6IGUDZGNk58zkBpk1IujnhOUd5ezh+6hPobnugG4eSo4GN9S27FtErj+lY0CWb0sAABAASURBVBNpRhGeNJ4xll3WXXgV2otuHzJ8vzZrTM+XoJXyV1GvLq95Fm90SbD+7Xff65//5V/1zTdfqWtCnz070tlioucEoCcE0McEnTPWs1zzcqwxqpSHbQV9FVDRsZVYUki2lfKQJcapEwoVN+raCeNmAoWnvukmaD8iUD+pO9Odcvx0rRVZHKgeyWxqp15hi6HLZtiVXvHF/TW74W/Pb/T2wxXr7Q3tW6qOa4L29L3tqC+D9clUHV8bmtKpAGOnV6PlqtRfDXpH+bTz07sL/fmr7/ni8K2++eGVztm1v2Y+yWB93d8oiFFar7XAz2fMBRmsvzye6uXxgr5b6ORoTjsm3J9WpQmZmEHBvYlsR9QWKVnuvUmmOF94jMw2WaaODVCICtLkRQKNSpMHnBpAWRh7h4py1G3vyA7w1V7qklciVIJylmAPwHLNDwUKJaAe9AvtuQcLewOilKJdBNpN06olWC2gAZlfG43h5B9HqEQMjmCrgNik/69CTWeKDrQe+CGPLKlSdJJqOAzJ8lGsfNjyYZ9MOk0JdI94EI94KBeLhTKQb9tWaSMXw4QYvD0P9po39TUPtZhCcp1cq7AP1WrtRiveZPOT3DkTxzkD7RKaC2d+6rrO3/dm1+rm5krv3n3Qq5/e6Yef3oDkL/TTD+/147evdcPgZKxo1oWmuSvfLuVY4stKPQNJ6nGLltjKtrQE3OnzhDbk8zAjWJ8QwDelqJRAl6IS1ApTBpBQIrj3qdMSjE+mnRJtW9Q0hbKl6liq5UrgT9eyiE/qxNRS79qFt/YbfWCxvmaXPQP262XPJKE6kWbAvmJiSZp9mFVLVkTBZshh2eLINgneCuqJlIMgM7N3oc2ReVtEDOUcKvExlK1O4EeJW/2Aj7Ca2ndFQzp+BnUtU9J+CZVde7QpImr+HWpkwCDlSSXL+JPppyB1ZVPsqVC9D+Gh7rt1WFHrTkp+hGQpYeQHQd22ZQN0YJR6Af8gHEK76mU/3fVhqPdWhmagn6DcrRwZaae8YkfvYBr9Kv9ldLffbus+YDN92yA7MHXD+z7elqt28a+2j3KVknZYeaw3Y2q5WmkNeuaElO8iZfnifM2CnGNPWXZbZ6lryLRr2TXv9PzZXJ99dqLf/vaFfgc+//xUL5+f6DPw4tkxmxidWiYlm/qY//qKNbVSSy8CiKUu2A1cM/+FW8kNCGBRJbDGNjxEbTNOGlDQ3Ucgu4UdMkhbSe2sZ0CUQa9AR9jk0X+lFAX0PlL+MaTd1El6Fw4rCnmPIOsuUfRxhAp2Ui+i6HGEoiRSL2Qn8CWSJmh3th0EsG/T9sCnvESoxF1EDHYiQhXGnpCVokJQXWU1ryge8dMOuYL60B/4UZbUkhIhKWFF8Pwgc28VgvNgoS3sADf9On+9HVmvwpuo+YS0Irq9YbdoecOLI+vtu1dv9c1XX+tf/8//Uz/9+K1mbdHnz8/08uxUzxZTHbPOzbuGNaxVU0Ku7SzKOoN22BZVAyPbtB2/o6LIHhDo2aGoacvwDWvihI2vLmnbENSW+qsxxwTtp7NOJ+Bo1mrSSpijrO4cjCZhFoRulmt9IIZ4x+bfO8bWW/Duw6Xy35Bd8TX/8upaS9rfNhPGZquGWLBh3U4/B6PWWoTf66L3l71+eHOp7199IFD/QX/689f6/vu39UtEv7LYlZSJYgoBe9E1cceSLw/S6Sx0smiVLzdHswlrf6d8yZkwb9S6HHJQ3pajAaGgD8sG4UwH/dwoInVJFwAfFUY+wLbyKPX5KsgHvRJFiUF/kO3yBf1MGz8coX2ErSHPSr2EY8Mbe3twpqudQSfTNjYSgu5BpEdElKIot8ibEhSMEnRC0ehclNSJbXqUP5na0segn3tgW4mfW34slzYGZB881Lb6kDgUqD6EQv+VCLX027TtNCPYnRK4HxOsnxwf6fT4WMnPeHMtaUTimc7hJK2ZPHLBzMUyA9EVg4b1U8wfgq1YLlcMhqXOGWRXfIZa3Ug37L5fw78mUP/pxzf6Cfr+7ZXevH6rH3/4Xq9++EF879K8LVoQrOevwTSll2uQvhYOyCyR5iruVbrVMnEu5nMG0VRTfJ1NZ2oZTC4h077UG2FbyQe0gKRyr0CvwU7btpoy2UxAfSGkbxryUi/rLSF0zeTQaMqOfOp11Ll2MCFcKz/bXS4t5k6N/0hmRV/VPqKDkq6zg2hDBhC9VdvEVa4/ElXAQdM/6vYBBLJEzUPPtji3SHu3GDnDpPUE7MEzdRK3Orax+3EcNDcKs6EbWNjGJkZVRXr8sIe65cf1xlyjmPfrqTD3bixb6R2njGiE5PoTXIP75gGktD2Q1bS5xoD0f5v/CFP1PCjA6xHYVuA3RHnYRn0DQYGQCZ07SOVPQO0Kf0KBB1XTyC2cfj2o+3iGbUVgi3O9XjElrNkkWPFyvNKaCahXr3qglzSD+eXyhsV/ia4UJZTlB0iFncDJtGEXfarcRf/sxYm+/OK5fvvlS33+2TMC+WOdHs01QU8ETKLOyDDAUs4JEBFDEbCv9PrNB715c658ce/7Bn+CZwQoZKcmZaC2a9reoxEoUMQSCjuQ7qYt0wcJcdgiO+SsZwNBdxHYzmdGHLZl/xyolks7FVEUwKZPgY1NJdCT4PZg0k+CKRuyof5YGW/0Bhr0S0QoD4rfybMHHTtpbPNgUv0e0NIdZDlsG82KTI/trrxl30dUn0zQRZ0bfpQNNFTKiKKIUGAn14slX4h61g7z3ImXRBNUVvAs9jzXa3BzfaXz/D9Rri51/uFcX3/9tf71n/8L6+l3enl6rC9fZrB+pGcnCx0tpgSdUwLpTiVi8FdWDhtDE0ipf/DBtvYP27KBrNS14TdI39uuY32caMrX+ylr8axttJi0OiZYP5lPlTieTTRBHmEZaDwYviyZsqW0lbHFh3O+vr97r9fstr96e6FXjLEPl0vdEGhnUJ9juiFYzz7MMtUc6+xyuawxyHuC+1cfbvT3nz7oX//6vf7tqx/10+tLXV+vxfs3L0AWYQaUlyFiDd4n8NU6W4SeH0+h+Ey/Hc07+q7B7yBuCmU9tpWHI5JIQ7JSo5C+pU8pr2nys4hRTwQ6BSRNZBtSbuKSqlf1e2U6KLMF8kK6UDbzskzAB7L7sArGSuAzOrYVFLChVZbyXaT8FqVY6VcF82DOmbtokI2ISKN3EHJY+SNz3UIihSN+FDZaGwT0Mdi3uvbAC/qzoJCcMPTnIssH1YOgg2095H/eyAjLGyS/jxKhxgA6yYFFEJqB6MniSKcE7SeLRV3IMs/W5ui1ZoVas2hVyuiqCyU0B1cGqKybIqkbdprz77VfsPt88eFaH95f6c2rc7356Zzd9fd68+od9K1ev3qtD29fy6srTRrVX4GZUCHPgSJnkjSWwAMbR4aTwLllAkof55rywjHD/wm0aVoesCI6Sj36ieQRSPKdn81MpaCfmhLYZEBOOgL3Vh0OIEJfyh0OS+gJ21bXNaBTk3U1nfJvx756S9vYEWAuIWCXlr019MUautoEFssaXNSAvVe+L1SoHr1wV4Z/KlDlTG3ILzrThvEFbD14ukGbcncQskdZ8juIkOhvFDj9RMQT9cw9iqdj62P6kXUk4DWCdPKph8826V0Ivczb4jY/aGds5ft6lsgbYRt2QJb5KGLQtfdoykHs+rjl93T3y/5D07f94uoPvuCnDT0AIRthH9bp1RM/M67YYc/gfd2vlEdgtylFJYJxt9YNO+xLdgxWGfSkAgh0BogxXDSZFBbjrn7qPjma6dnpkV4SvH/24kzPzo5YwNkQaBsxJWC3V1MsqhAjnCmkZ0z3ev/+Qt9884Pev7tEFirRKaJVlCJHVIgStmUfgJzZsgcKQzp5q0e2j5qvnQOdlFmHfkKq+ZIs3YOecGT5bdktIzttgzRRxVyq7h4V6RH7+aP8Dt0ahNkpu6PjLT+qWErbeuxAR4BzJI9p7+ZlkSyTMsNsYSmrPYQ6D2zu//gcjLJ9mvlCN5/nK4Lw9+/f6+LDB91cXmp1ea7+8oN0Bb1CdpF571lX3+vtu3fspv+oP/3pT/ov//k/6T3r6YvThT7PL0QE7WfHC50spjqaz3jWO5V8JtNZWbaVR14ZFskqeduyB1Th3sWkR8BKJGzjvuumWcYSR5sYInf0F5NGJwS9+SdVTxZzfJlrQnBfqJRi2j363rJdbWWc8YG+eM1X+dcfLvTq3YV+ZK09z7/Tzi78ewL63DxcE6SvWHDXIF/SLy+v9A7979kY/PsPb/SX717rb3zB/+ntZf13c/0a+9TTrKUWdLJmTdHJvFX+Y9z8Pf+zo4lOFx2yCXNDS1zQqCuhgs8l/aOMOJzUyqsY/LKtABY/0HCQDtmkJVkS7F0EsoQ4UKj5mYaxje4tIkZeVR7kJyCkU3aLwEZYgsiSbFcEGfbA27c0UCaJjpR8RbGi0AbyavpBWgqKt3BVLHKE0qLTCJ1s9Jw8NEpRlPvwAVmU+3pR9mVR64so3KjDiFLu1Vm2+qFSQCSKSpR7ulGeIottOVl6FBqOfbUqTSGM8y0upMIqVOjXCQNqNptoNp/o9tdj5qSn6nhDtvNRBDAryvO8874vQndp1a+17vuBqucn4EXQvtaHi2u94e34df65xtfv9eoVEwy76q8I1H9kV/3i7Rtpealpu9S0uVH+/lihjuBTlvNzoIpwT/mPvyJU+bYtmi2YfPC1xe922qnpGjU8C9tdcWzgZj17roxNrlLS9D2pHUo1iKIEfVHUYWdC0D6hzU0byjqJZCVa6qB+UEpBr1PhzT4SpdUlk8dPtPPNxZUubvoatLM5Qj/0tW/qRMLOSO6cJHr6TErPJFkcyfeq9yXvDbKsb4CRD4DhtKKUDdJH+Pg5GMsmBdVmyPSF4RPxyXbTTqJs/Lul5kba+A5KhEoJxQEYWSJvtj3oB/pPgT7hsH2g/vR3zy/qtkNO/+8AmYf7Yt9SWfWwM/8BpM0daIf3Q7zT1mA8SlHwvGc/JaKESgwIaKZHZD+XGPJKfJxGwTZ6o51avlBuBwGf9SaSP6STsszbhem/Ko8y+IudsoOqS7uiFEVJhCKgYLc/JTOu1mwO9OpZrDUedE9hTmtbdrkJ4jNYv86/XHVzTWCdM1eP5lo5zjCPbVVQpTrmlTlj/2jWsUhP9Zyg5+XpCfREZ8cnOmLXcNIVjeXEjhy111F8dXXDV0M2H/hs3zNvte1ETdsq54hEbPrTDhlkumBoRJRBblt2ItNJrSC9D5u8UuSKUEQZUOCRRSG9gQPdrJ+5ytA7QMeUeQxBflDuEGxsg0IHpt5H7RT8w9aoF/BZ7j6KSsSjyLIlRp2iwA+b/irw+0AvyigPBf1lhxypT7p8BJSvutDY103ZA9AnHDZ9if6adeLq6kKXFx/04d1rvX/zY8Xlh1e6/vBalx/e6vL8LXlv9fbNW4L1V/rvf/iD/vlf/jMfqc/15Wdn+oKd9QzSE4vZhGCzU8uurBmhAAAQAElEQVSYKKXI+CpZYeoDQXscEiIpafRCrDxsK8skgnK2ZajC2kWup/VXVnPtIi+KWSPb+vV+zrb1dFp4KW60gD/Kl4fEnDW8a9UwXk0ZKVgSE1aPQYsfm3G7rr+/nr/H/oZNsR9ZZ38iaH8L/4YvWx/OL5W/InPJF4nExdW18g9C5G78N9+/1t95kf6WoP0dm4dXTAFrUwdwbzbjrJbxOitFC8b/S75EfPZswUv7REeLRvNZQxuKJuQ1tKngZ8GnEkUlosLIAr7SYsHKIUA/QqOEAmGlZeBLLV8of4twqBTSI6IoUn8HBb4Eehts8zNdyt3ypCMKNhKUKQmjk0i+wN9F7NixLW6BnnrQDUb/FnJohI18BxFxR5dcdL2Fbdl7EOkR5GkHNnlA1On0xIMpbQ7utUakqOfSiwcN6ABqnskH4ugfBXrY6O9A6jdl8sY+BjuUHW86fxdBO4L6C90YFb0Kg7NtrI5BMyVYnU5aTaYtQftMR8cLHR0tGGS8DbOQBQXT9hpHbohGlzDLVc9Ol7SG52RnWRXJMzaU+VeMknfvrvXjj++YXN7w6fgtOwfv1V9f8ilqpZbQv/WNioCXyj/bRHcrZH60oa58y6IzY6BP2U1vWRDbrmPAN4pSZHvoo56OytNcAGIJiqFKsw8iEHBWOTRCygHZ0g/dpNGUl4ApbS6ks3xaRg11q+rmAG4blaZUuGlqkP72/Ebvr3pdZtC+5qUFLPt+E7ivtWKnb5n/IJVJeU3Q3vMi0MMbnayDnlTyQx/0la/14oQdckWRVKVSPoQj/4uoDh5p/tOQrdjFrVnjn80VpLTncgiIharsQde2nnSgFtycp8KmwD3DKQukSROwmzNT1s4P5e0iV4Rs8jYgsSl1S3b7MaVD24e+kijLA+rHYAnzivrsUtp9TadM5FFUCcegl/JE5iV9HJZ9HwjvGkNnlNkbfUF3IOQjbN8p78A5WYMYKt/J15CBTBJZIs2Z5B7E0TNuevXJbSD0LNNHDWNzneMtf3Ugd9qhw5gTB/2exYSuQ/nMlNKoYRxPJxMW6imLdFO/Mp7lLuXZQicngPlwTkDf8TKfGwcN80OO1eQnzBnL1bV66jTzajY17SZsixMkda2fyzB+Nw+GHfIWlp0YZcknhrTQkyxtkE05BHEYHRuG07bsXWgvvZs38CigFHsY8rJtuRZl3alnD3L7YZp6u7Dv69b8oQPV09YenQch7qU40LE3tkg+fqKnoGSpEEHbo6i6qT8Ap4Z7R2ndge4ctX9ox5OoJR5brPFEL6+1ImC/uWCtfPejzt98q/evviFw/07vXn+jVz98rR+++0pff/U3/ff/9i/6tz/+N3Wt9OWXz/TFZ6d6fjbX2clci8VEk0lbn2vTj7bl9JBLb+rZIIVkaQCZeZKwYVI/kfzgIHoG2gFp2ukEek69kAovuJO6XjOe4GesrcfT0Om80cmi5evVRFPkTS0nDgoJ9HlP8Y/10Tbrpuq/F/vp9Qf9wKbf99BX7670hiD8NV/w310t9YbA/Yf3H/Tdm2t988NSf/3mlf7y1bf66pvv9ObtO+XOe98v1WMz54Wer3MN88eia/TiaKHPz471+bNjPaffjtlZX+DfbN6q7Qr9V5TPuRWqR33gK7e5pOAWtumbRGYjp5+TQ1Llcqbuwh6EJjNZ29R2F0MeV/IE7IG37+qFNmnk9q2OPfBkKzct7kOSpUQ+syWKBoRKgX8EYVv2LgJDCUtheNXD9qCHLB+UKKGKgALvIOATKas6BZ3EVo6tjR1DoyKU+gOsKvO+HnZiA+/qpyx178ui2t7Y2/JFEVnmEEbdQ3l3ZenrYMcqERU1XYz9Eap8oe4W+aQtmjK4JwSq26CdB/noiIEPnUynSru9rBqQc+l54NeAuF2rLRVDomdgSBTQ2kVsQOvqeq3zD1e6ZNd9yVtwYQesDaljcfP6hrfdJZZX6hlU1CCb4hoO22raRvMc/LOZOnzMX4NJWpAH/ssa6qRIDy/KbCGTV4XSjjzbM6RFX0gFOy0LfYfN7IcM3BucNH5aeWTrpcBGx0Bvm4YyjXKnXVEI2ntd8LnucgnNfwi0kmB5JdHQZ9lH9bPdkp0DJg8WdxqsHtkaPvuzh08Yj7NGZ91hGfsBHAhksn5tYDLt/mKzGPAIbCabBJmrfUvwj0I7OpJsfxwyilKSp8GoPQTkxtS23l3esoEeB9kUkrZUt8f4fI4WlErY1KOQZKlCm2NM7z0S+2ayzL7sftqyAaZt6AYItQ/bEs9kBbxtVG5BYlvGvpXb8FkOmjo2aZB8ws40RdFxoqZTto9ssJRDpM8XX1ATKdigEEzneF6xMC/z12J4UV6z0VBVKZpnz3hMYJ2mhKxQONiNbNW1HbRhrmmV88CCr3pHzIMnbGScnBzplN33/Lvspyzyz56f6owFP+dPhqikNV70wqDGg5RozhZVvhHYJrkLktpNJ38rc+ZlmUTlyXOCC2cVQTll16uUhD6lgdoi856MwEbCsm8hSyL9VNjW9if5g8h6gAD5SnoPlrAk8jm1SVWa8t207Sq3BPWAlH0CxHNRkaXh7dFWIElY9l3oEw+jny+AZi1Ys6F1c/leS4L25cUb3Zy/1tWHn3T1/iddgtc/fqu//+VP+vG7r9lUa/X5izO95FlcTBvNE7NOuUY1jAMc4zSgAnysjKUM2gVN5DtL0hF2ZqA/nmMy5VuQiZzukItvsXnOzFrVtK1ms6kmbLJNWEvnk6JjcMJu++liQtA+1WzSsGFGHxp725PdLsZn+mMX9TiYf9ThPQF6Bu3ffP9G37AJ+M2P7/Xdjx8I5C/07U8f9NV37/Tnr36qwXr+acvzDxfK9VRsjA24UdK2de23s+OpXpzM9dnpES8SE80nRVOC9Cn+tazxhXggaEfQyGyPFJIlOS8Q9bAJeERVDBVI/i4sG8goS0l2Yad8AFcF6X3Ylr2BNnRM79PMH2GqGyEOeLK0C9skN0j+E0AfWRGHEHIMQEk2FSQKky1wliEd0MonLYOdTN8DujY2Us/YhccoJ7LkxUGegIN8EDvYyigbYEwnTb2RZl4i0w+DOrH9cH7gzNNPrImGVNikDoJs2lZKqCEAnUw63so7TRlgRwTrx0dHvKkvGHQz3jY7Gd3eVtplSLE08fz3YE2QvlkNYat8hdqgM4SfJNk1pmg+5ISxQdAeDEqGozJPVU6J/Bch5Key7bpwzlgwJ3zey0loygTQ8iUgmIxcKMmJCzp0pLzP/F2gaFv2BqTrSTqyH3h56bqWPug0m3X0S5CdlojA00f0GgZy27Zq6bO2NCqmFUTn13wez79Ff03jr9fWNZWvFLQGwK9p75oOWvIWswIZMNBzWtMXa15WenpuDd+D4Q3YO37CC1C//Q+iO89fwP9asG/9fcymqTOfMY36NR0a5I9Qm3v09DO1H/MjHNqFbVz65cAI5307+XQlntQCfME5jbB90KY9yLOdfmI/pu7HsGsrde+ks9+oaysv9OOYTn/gqz7ySknHBmN6l455d+nQrp6xuOYFN9EzrnL+SOS4aUoQsLTqmZOW7LDf3PCSTCDUV71NL9PhmWY4IiCBf5Ix0avOA4ztnBPrOO+aOh8sFnMdHx8pg/QXL5/ryy8+12efv1T+x0rdpBWFZVv5I67iyDp6KhmrtskdgQ4p2VwfBc/+Jh9lfayP9vN303d4+smPIDb3Zpdm+Uzb6TN+oZOypyLLbmGejwOw07YU0AhrH46h3mrH8OjZpmtGXeyik/mpm3QX9qhLWfRS50FsdG3KPKZb/cDehmo8nkSxjf2o6Fn6luqvL7S8eq+by3cVKwL4/vpcXl2qrK/Y5LrSCwLNL3gOXz471clsrhnr1qybqGsa5fxFh4hlRzJn2g7LBrSjBH2UvlaZpODpzd1gq+rc7a+Q0bdrZirsQBz9AMo77RX00BdoWCenxBNTvl5N2gYfi04mDf62YKKjzCNIbvja7/wTznX9XwtvQF4tOcCw+ff63bm++eG1vvnubcXfvnmrP//1J/35z6/0h7/8Xf/9z3/QN99/X/9Bbs+Yr3FGrsCsqYX5oC09LzVFZ2czvXy+0Ivn84rZpGiS4xw/m6ZVzgHZd9kybQ5H0eALxFH7yUmD9Ih0t8IK8kY4+6UitNu3mW+jS1+VuM0z/D04ZLAtX3nKJt0HdcUGgx3LmS7ox209o63UGXl94pFeSfYd2EYERHbCWWmRqVx52EJBwqmktiEHoCGArDfCEknlgbrExTZkQFCHDS+Tp3rkTazMRy59lqm4q5jyh5EP6D7SX+rHlmnr2Kn7NPMSo9zOMnfrzlRKd1FrY6CVkDqCzxzwUwb9jAf3aLHQiDm725OuU1sKnmwsZWeAHrB2asXCtO77gcL3yIV2tlf4w6mse7hFKzlWyvqNcAQC9VwSpWk0m8+0mM9ZMKfwc3XTiRoGfmnwY1PItuyPQ5vDduWSWMMPzVeiYVDmxDLpWuUkk5MN3aLUpWUSPnMbCNaLunYI2pvsE56VDMQvL5f6kF8ToNdXaz7HUYpgPvsn+4M5Q2suN0wm+SsyPTyRhZQK9Fn+WoyQeQS9kXXL0gCYFNCJtmX/WtCvfFja3H/TN7Zl++N1oMMppWpCHz9sK8dqBTfHT4AePbLiW+SzuIv7RW91heP9HlL2GFz7h6cPqgMwL4RGvoVCfiKE5j72/dtN7+s+lt4tN/K7+vm836ZDGn3huUj9bXqUQ1OeGPJ077Ct4P6Ko+81DJscN/RH0E8RjQoDtmnYYHDo+noJblRfkIkDcphJ6UsaEEOtx0ZfKRJOA07qMWMs6wrmhCbnA+aik5MTFvgX+vzzz/Xys5f6DJydnfKC0Cn9waIK9Zs6GMJa8Qky68RF9SkDcpGMD9mORMpoO0LpibT/iF7mj3jQJvdBu6g29ZFjsx6N/ps0XbZr5g7/gLUe+R29HRvpRk/fVxyyn2VHUE7oCr3EPZuj3i7d6CKiiB8H9yfQty1xVr9hBpp3G6QcVAXykkaWezJqYQJ1SvIQmY0bEWD2N9cE7tdaXV6w2/5eKwL2WF+zTq/05ctjffnZiZ6fLAh8Z1qwLs4mfIFmTcq6bSsP23hk2AQkz+wkpAKuCK5BN0K5r7a1e2RqgGVbXB6FsRGMmcK6GCWUAfCEeGLadZqyds/ZcDthF/t0MdWzk5lO2emez80YWivKWvSobIMAJm31shhKurpZ6c27C3397Sv99e8/6K9/+0F//Mu3+sOfvtLfv/pe7z9c6oYv3Gs2zPpsZy8Zk7FeKwP2fMn5/PmRPiNQf/58yteyjq/3raYzQB92baeS47fWb9Vjh7ct2xKnNrSySl8T0vZ5EYcTVv7AqRbhYiNJhNEPyVLCXOx6Te4uUp5AGtAKhWAPABtk2E4NhTVAln0IQj4girkPA8oOvyu/w++/9ce9B78oolBBVAT59uAEAs6Bt6GylHQEnocD54eyhre9SQ+6kocfI5x5HgAAEABJREFU5DZ8RUi1npC9QU1bxqaTT2rSFZIqHdLJy5tyB+mgZ+9RkVZIScnTI/Cd+rOcFOjbIe9gaL/JiwFhlQg10K5pVAcWQXsGrEfzeQ2Yx8A9B16DjqW6QPU9i10vMR6Ui1ICUc1LPiHlgEOJM8uJ4SdeElKKe2STIaSQtId63dFfHC3Y5Z7x5jvRnN2tae6ut60K9Q/3XMryd6AnHjhi5Y+U5fNiW0EfNLwMTNgxy/bPpp1mDOSURUhmMs1PlyWCoL1V17RMSA3lQmsae8ku+/n5VQ3arwjYb256rZg8av8wcaBCukd3pSWf6pd8tq87cGT0rPDOvqED+w1VPeiYTFeei4UfIOnPgofy0paKtisPc0lsSLI/D3ulRvvY/eiZuhvknLtnSfvptGdbtmFB0seA1sMn5bUHbKUfVXyv4J5uVTos8yN5+gfmZb0jaj20R7uQpUTKkj4Vqb+PnbLe5VNvTCefGNM7NMskdPDwVupaJueMnrEEGDNmTDaMx465q5SiwsK7ZuDlX4xZrdaMu7XqWMvhlJbSB4vyyBl7a2wox9lGnipZTTAnVNvMPTkHHfHl8fT0VM+fPyd4f6Znz55psTiqc0C+tGediSVjO38tp8dutV3tUiG0x/AIw1vB9RCG3OFKvkMadeG94UXpO6AOjZClPTjLRsi7QDboaTgoxqlbGN7kbbAhCPUQjM5DeKiMKGBTUADa70Gk74F7tJWJciN22K1olEmj6HF6pz5J27SktCUOqG2SIOknQFnKXHfAnVFtErvDWt9ovbxWf3Ml1T/UsK6/B34ybwnWJ1pMppqDSdspoigPqocYy5JtjYftTToqtUea8qDO3bQl9EcYh2wPSUmWbkGC8046eLZyDHYE6jM2/HLj7WievrbKP5d4etQRsE/12YsFu91zvl41rLVSsAveO0diSNTXJyStezM6i5brYAd9qe9/eKuvvvlBP/z0Vm8/XOg8N8nYHFvyhXvdC10RZlitQ5PS6mw+04vTuV6cTXV20uj4KDSfB8F6o8mkU9t2w1qOvmTlQdUjp8ogtl37KdsX8EbftrY/AZfpkVoiU7YPY9TTkF/t0ndJ7UFmW4HeCEtoAxjbsh+DFHKFbdmHIOS3CHQS9iHdlO3opqNbOLTl4yO8yU9s9AxN7Ja3va3JNk4mosrgNmnXNAnO0L6Nrb2duiKsDIQdg77J2wJZLePUeQgb3ymXdraoZSkDtS37EYi8EehlnelPpG/7oB6PMnTtoY5Sggd3eIDzIZ7OOhajmRZHYLHQfMYuNw92RFEea0ZGLoLJJxgnYlxppLjDQMtU5t4iPb1NbTir6hYW2zkvCtPpTN10qikDrc1FuGmUeTaKmyKDZct+OrIo2g+WiYg6cGv7s34w42Uh61ZtmRQlFBu9loW85tHw5XJd/w7sef7VmMsr3bAtsORDAoSJpq/tWxNEVNQFfcku3FK5qGc/JhWHQZ5JE8mPsCzR3p8Pab+sxY95dpMmfpF9V/u2ZW+ggWafPQX2Rj99op/zOX4MQj9hU04g6a8M/cr27MFPfephCjwGssfTRnEPtmnKPwIP20x/bKvee/OcwdsP69uH8rQ9ctwTBzNuGJEwOW5sMz+EmhyPzBU5LsWxXC51k//wNOcqdBE9eA52e+wml2oZJFiB7ep7FObHVrMMQHI+TDBXzTbzw2q1Zkef+uqv4twwttfKsS6OtGieZTqf1O2ZssOw7sqtwQ9oZF6CvsTm4NswJ/1qfN4nbPsBhAtNwRf04gE8VNbofwyRbfQB+xHKNm5tmz4AsmRbznIb3NGj3Fgm5U8FRhXYe1Tfgw/VPnyWeSpsp+N7EEcvs0G0i0IAP+1Cx7NGx4tWc3aru7Yo+197h512o0pty/g1tMHK9mTaMfRlypOvcMgbpN3IttfyaeMuZNXD3jA1dXvJsl3XMV6mNY44YhPu6Giq+azVYl50DM4Wjb787EhfsOt9etSqjWFMs2yy2pKoti1Xn4qkoBesG8ZzbpBdXN6w5q50zc46G/DkhdasxRRWMN6nbMA9X8z0+fNTvTyb6dnpRGenMwL2jrim48t9q27SqmHO8OaZti3b4sJpkGzSEZkGEcq+uwOnbNSztnnYiwcxlIkYyiXdhyM0YrQ5pp9O8ceHkPVvYOpBxx58gWzarx065pk+FjdsA/mW7zey+9TcG5CWKdBvIGhiTCdVdSYdCrJ2QUWbvNQZ0Ru7GzsUkODTTkLkJZKvqOnBpqstbNLJgpfNGcAK+ISdsl1k/j528kXeLqrdkKAGSSuyThYW2eRtIOguxh1uSelLWCpcmhJKdF3Dg9yBCW+hEx3xwM8T87kWLFK5QLVtUxe2ZQaeYxDac79yJ5l0n2DAZA+Ko+cu5T926U1ig54JiRQnHD4Fo3VCgD5lAezY3Z5OZ2rZPSilVbBj1jvQTYuhymca9LRthOD3YWQ8jhqRaQzITs7IVWFZeRb6Its3m+bkMmGCmSn5hr7t2Y0TfsOqMBmkXguNkn6J4GClK972c6f98uKG9JqFmxLrXmtAM7XOPmOHfQVq/5Eml/zaeRJ1VGv0nzjs9MsybdXGU8Q/70xbtE/AtuwBge0RVugXA3vaBRb1RJj6lbq2lPRT8LEyuz49kTd6IwT/GGzLvgUJmmCJ/t7y5B/ibSO+ix5ZPusJ5UPnwN7DMPkjckygLCmfJkvQfO4TmVeBuE9kHnXpqdD9o0eUgCjpiLRZeWxnXTYV7kPIsmDF4G+P7D6y7ejW8gwV9HuwzhrpnyhFTduBVgW6ZMzln19cMaay7tTFLAXhNuMry/bwfdrAVo/CegPRnxJ1UtjYN/NQxyf+2WLO/MgGBvNU4SUhShFV8Ul+qeFXcZbK8Z52+iyrwUbalq0RZOkWtJusTA/5lMn6d/S1PdDViFFvoKauCsraln0XeuBw1Q8Zqicg9T6GrR18yrYnJEsfxeCH8eMhyBbZwjSwlGNsHzZV3Uf28WNYUySRNofnAs+R3ZojoTySch8GIiWtl2SegFuDlEV/k7Ytewca+KJexVLH89aw7phnUomtbkgK2QlLLvLmR9lgeISyB6nQS5gyUrbjLpRydAw1+QENbAaygDrrlmQ7LxXOPOSxQUfQnptwxycLnZwe6eRsoRcvT/Ty5ZFePpvrxfFEv3l+pN+/PCWwPpJYX/te6oXN9DltKxCQTj7vMbQHOebGfyvWU2+WyTW2wcoJccRnz6zffLnWb76wnp81OjuZ6XgxZU2fatK0yjW9FGxjmiL1tC17gLIuQBKZQM9F9fDmaht5Ajsy0pCdNNGLHtU2mc4dBMVSnbwhTuqlQDYCOZ8MVDHKklrSPVB2qz90W5864tjKd3ToaXJ+1hnbyneLZ2UgG53Y6tREoLkBN0w7rTR8YpBZyoJZZh/IbedVNnSLkHnoBGz4RPKJ5BN5MxO2pA3gbZOyxFXoVWJDNoDXLmTpEdiWfYt9XduIEjFQfKJA5W3DHoI4rCC/RNJQKWaxCz4TFc1mExalAYvFTPN80MHx8TGB+5GmBLSmL1YEnMOn5xWL1LoiA9F1Bu3jw8CDwiOie0ffK200LfXNZ9ida4LdOS8GEwZcaRpFKRQzyHOX1qFADQOVMu8ujMw8rZUm7+AKbNQte0RNihSMFPRH27XKT3n5gjLHlylomCQZAtSJDmWbEuy6NWpYyO0QUoJ06ZI3/3z7v+a1/4a3f7qIz/JM/bQ3C/cEEGsC9kT2X2J4yVmr3+ikXgVWRV2SOQf0pH8ORLkKWfYtAj7wvyJC8QuR93RE2ipR9FTs6kcpivJ0fKyOtD369RRa+8P0B3iKvlOPvrQ3fRvQBOnYwLGR7dBInnybvF1EaFuvky+kH4Dvy0W/Jwy9g6qb9kZQb/rwVJhypswudsrGDi/z2JJOWZSdcsgMqhxqWzaofOodgiUBzkrQFUcdM1A7GI+dWr7KdSDTV9fXyp32/NUURqAkClOPRoj5A1EvDijXOuxyfCl1hBBqbEcpyr8O1bYtO3Oduo664AuLf2EOiOxnuf4o9SNUkEWEZEsCSUdo9yAv81M05u/Tmp96KN3JS/tBLqBeJ+TDP5SzydsH2lJgGFBej8KDXi2T/EfgnXx4U+4Xw7iQth6AqEP5fOwCXT0Ref8TqX+3iBGNoBYyOWEkWVImnoBePHfiqGX26Z4wk6j0GaH2MNU+lCc1k8q0vP3RDqftfbSUclt2ImQNENxDcOqgP8yFZXiesRkpC0u1LFfYfM6j8MyXooYx0TA2Eh1r5+L4SCfPT/Xss+d69uKMoP2FfvObL/TbL7/Q77/8HHymF8+OCahnGBNHAGPdUM4NgVMNXEnjhoQPuIIeLME+1eto1in/T4X8FZgXZy18p5OjiRbENLkh2eFXMC6toBxXDNiWfQsSStgpqyzJkU9KWRywk0+EJGs8EA9sisA2PUi315RvkW3ZoJqiXFJvZEkznahlqNJ7qHnoJ60Ya0pbI79LqyEEmb8H27L3INIbhMgcYZMBJEsHYFuBY0+B0N2FbZIbBNUewq4OPAU4N2VI2w/zKCphoyOwSx/jM+8AdEBmb+zuUHEY5OCyTbGPAWWDPN2jL/pUKsUsRoWgvQNT0Kl+zponP9GCAH5BUL1gpykD93z4VwToy/WSwHSl3NFarleqi2QGoLK2B35VHnnmm3uYNvJ3QY+Oj3kxmPPCMFEhWHcpEvm7xWvZzSVN2Zb9ODbqMsyDqDYkCJfsi57Fv+VtfMaLy2yg0xl906gG7fhvuaZL06oprRyt5KLrm17nF9e6vl5puerBWiv6J9urzZH8is/oK6L5+nKDvTUTco9eBUH9GIhsilCbfh1YSkOGJvS/2NHjTwLy5DP1n4KnGaRjUNy1R/LjZy2Wl09DnzfjY+BGGZ0Hkfmfgl1blBPpp0M7hwkbvJM+xGb+U3Go/CEZ9faMRDDm2qGIwtzVVTTMIWvG02X+z5GMsxxP2dQKWZVygYO3tkfKNknbTEGhPDYiCaYwN+UL/ICGAKVTYR4o1Jkv+x1BQdu0yBrZIdsV2jnsQWb/OpQK9DG4+pL+7GKs/6PFhatg1P95FANPrehJej6wfgeyoK27sAd/C/fOe3m7erUs6w7qiqQPwbt9+Il82qQCe/DJvqWCV4QGWEK3QiZWHSCO3lxYt7kePG3LHjC0KcfHw7AHXfsher+awDcbfVnZr/ky27Y5/lo1LeOig05atcQO06OFFvkfkp290Msvfqsvf/vv9dvf/Tv97ne/1z/99jf67eef69nZiZrC2GZWwaTysLG/QaYHrNncWsMuK6wbRX+jxaSwm77Q5y8WepH/n8LRCS8BRzpiQ3AywS98ixjHZMgeMdShA4c95NnWfj/W8pE2bnXsgd/Vte+X3c3/GG8PNu3Bjg0193Ife758zG5w/2LfRqYjbWcde0j9EXJRRQzUpOMBWKHdY2fe3hVXPmwlbCuPh3UzP+2GbN8i4BO7ssoXdL4ct/EAABAASURBVDbIfIBACXtTBplpw4OgY5w6DyHtHMJGn4Zt64sdveQ/Do3FRdGK4R9WSk1IXVM0Z7At5p2Ocnf9aMZb6lTz6YS32Cn8XPPZnIB+LnPPWBuVINZUv7YyICUGVSLHH7ON6r+C5024B6VYE3ap5vMFLwEZqE/VTWYqTafCjpUV6OfgTcCKw8bPWzzWRhu9AEkTta+D8qHwAG9lEiLyoKaMpKy1a1vaOqP9tJ1JZ56fwclXfSFZyzb+Nop2oigTWS1ZofPza71+/Z7d9iv6gdauJWJ3usE0BB9UoNZ6udYqd+HZja+BOh24YvedDpS0Qn94Wm3K0RYFZX8pjI3/YbD8CXWpttESbZSL7PTVsj+GkNBXltvasG7t+Qk2Umesc6Db8s68xyHjQ61/oCb9VGin3MjfKStsytJjyBX8AfSU28Xa1oge23bIT4TS1+zrDQw1z/PD2NhGR87FcuhbeyPfp9j3Y7ijjz3GnEG4VeBLIl+gG+YR9aEbxlb+GxNl38hyLS/BiW4AcAMjDNR05opj7X4oFibFyYt1Bv5rxr9tFeapRJRQiVC+JHTtVC1ompwTGimKZAC199tcZPK8lY/pfbpbLvMs+z6ErYSxF09Gwb+0tVvHfV60r8KjbpGzPtpV5dlHO7BT7y6ELPv4FyPtbNBLugcj2wEqVI2AMutMbPy0XeX2Pg2aFOIiFO7b1619yZLQrRT2CafRNT7Yflw7n1meYQE7ZHsHgh9xK4+qE7p/GNHDsI29QwjkI6zgfptnwbYkqzAGWgLhCWt5br5NiQ8a+Ib4IYoVBBPRNmrz6/npqU6ffaGj0881ByfPviT9uc6ePdfZyZGOWWNRV2SPc1PtrNey70IcDivjlbasNW1F+Va/+80Ju/Un+uz5TM9Oj3R6fKr8Uj6ZTNThU5SiQ4ftWkdEaBe2D6nvyMjPe4TEdrVhm9Sve9quttO3p1i2B33bH1fPP6ezDzFKnDfgLsx9GRG7llHbTd7jM7/HmRG0Ro+hT79HaDjG5ECt4UdQ3TmyrjuCmnC91ssOWwtnOlEzby9pJ5E6mf0kpBImstyI/fKZvgP076TTxkdQs7mEQ7YZCFIJsfAUAvJpxYK31MUCnqB1xqDM9Gw203Q2rQtV+pc7x7mgjVjlAidpbS55VtqrMJiz3OKYYP34SDN27HNA5YIXpaDJY4FuvW+k0nYC9n/A2dMHEtXTDz0Dva2D/mg+5wVlRl9MVPAx2zoE4fhLIKJoJGgPrgjC81+vv/twqYv8R6gZmKPcazzSOm0kuWL37+bmRsv8u9Hwa5Cynjed7EdUVJ3RP/5I/z6Gx7x4rOxj5ca8LD/y2UN6tOH0H89qD1ItieqRJQ8AhdRNKAschDg2ZZOg4wRlBX0MaTehJ+imndRNJP8UpG7iQd2s9yHI0ojUGflKxbGTX2UfSaeNxKib/GNIvd38TD8I3Hn0vOtbr1zeE7fPQ2GnO+eTwjyzJri+vubFGTo+X1sKw8kypC3Gqkf5ehQkzfmMl+q+30g3rpi2OArzQqfCS37TtIrIecFZageZ3sWYNcrG9D4d85Pu523StX/hUwW+x6engTLo5vVBpM0xE9vahcbMpAOMzPZYQkr+F8LetycpRYeg26Nmc8niu6hlA719bHWTIT8LRfKWfQsSnJaMAQ/UdpXZh6nSToJ8CsoSyKsOH6mX2YnDGnelu3pZ9m4uqVQ4BLJ2z6rSI7mLMUUG4wUl6ojSqJtMKxrGXZQi22I0oraWo2f9X2sdjNEcE9Gqdweg0ahPGTZqUM14FRtWZpyZ0gdPMgJbLeXaEpo01rPjTr/78kxfvDzSs5OJjhcFTDUlTsmXiaaOR8tOi9mKpIeRuSOygG3IXWRJ+67MHtKZtw/b+6KfnbZd/ZExsQdv8mzL3oF2+F25JdsHob3DpFFVpfA89Vx3zrHTduk2e6dkZbFyj6KMuFYgrmlHKLkOGKrzLkzWABgeJiZwD9BHjrS7i0Pq/cZWUokEfuipSH93sVfOuvsjjipBz4b7KCRUmEusoJ4xaLetQrplENY/dUhgPp9PVYN2dt0nBO7TWVcD2Mmkk9FdS1oRaK7FIKVTbljYlvBDu8nkLAzoaQb/R0fKX4PJ31vPBTaoJyJkdFK/h+uTB7/oTIOJ0Qh8tQ8dRfdpLxsFzqBdLYvwYjGj7XONLyqFXYOevGwzTRbxuFYOrWQteUO5JGh/f36lN+/PCdqv66/GrFORfIFeomfor+wjgonrZf5D1ZVWBAQrJq01cjFxVVTNsQQFf8lJmw4Vr9bJG/vmED1UbpT90vKDHRygb5JPe0lV07fyMZ3+qd4j8uj35A21Lfs+EFLUA7hvthE9hFQb8lCSNPD2w1Tk7cJ+ou5HfbEYnLjgAQ/o79a9z9tG9AshKw/bsoFA0o+glqm6yqvsp5WzP66X/ZLPwRbiyHIRartWTVsYPmtlwL7Mv2/N2BKHbeGIuEI50TeIvb5V1RvGaT6Pa8Zhz5hMrLG1ruO5R82KKAoCg1JapS1V4/rVDtuyn4asdNsnxv+PQORnmUOodvYz8EMb2Ia9D4TbUob7pcAEJn0fQraPHZ8Ev4u8N48hIlAPqsOuQ1UXWuWZt8FtGr0qG2jKd1HL1/yNLXjdec5EfZT1AxByoE89TAHqyboeQq5ficy3LdtKHkYyZyR4vqEC+SzkGFiT2buQWVS6ieofiGiJAQrjjTEixkbPmibWsB6IowdrjNQAnbJ98uj2aQve0akEATwLKVWjffjMvIKfGaxPCdbPjib6/ZfP9LvPz/T8ZKrjeaPjxUQz4pNct5saV2SpwZ6pz+Z6AEKm/T5DZt/XH6wdvtp39VPLviuzf3468HH3GbvlreRtbGtAOGT0bdKfgLSzCwd2DJKCsG8NKqx9GJlt2SMo7JBAfwDCqEd4LGP0izLvHjY6UWls6xET8T7sIT91E7ZlD4ChDt+BbcQDZP3io8dCArI9bcsx4OfVYWZ22kVhK5Q3ukSocWjCG/DRdMZAmOuYXfHjowWB61TTScfAmOrFs2c6Oz3jLXvCG3Poei1dK2rwyvhTz0g3dmyrJdCdYWu2mGvKrvVsCiXdtq1cQso2oJv136Io8CXIGzHYC9kPQ+TdwpLNeQsSgyztklc2CKVNKyhvSQV5x2I8x895flWYTzThM5vIXzIh1f8QiUnqul/pqu91yUJ+sVzp/eW1zsE1u+eoic6RXLR7hI1cOcdplbvrlOVUXy89LgIKoIU/Jv0rICyM3YGR2f5k+xRQ2jpcfuhH26hZqbcPO3WKTL+48pkOdIPuMkiasLSTb6EjZBXiSB5S0yOf6fvIHl3b7PzcImWJ+9oSjy+6uoOUHdRFmHlrXNhFysi6d/ZIdvVGPuVk1RNXZXsLca/2Yd/m23f5XV37bp7tWsfjl9QJWdynipBIbZGNGyGpJ68XOtxTgZ77lumqssmr6arL5aGzx8YehnI8D2kfWwZj8aCeYL6OEoomVEqRs69QWDGeGJpw2MyyOJN+yQWZdwCbJyLbsp0prWnVGgMrBvKINTxmVe3UurAVCeqIoGzZIKjR8LuyQnrEfl7qpewW1Yl6MddEQHeRMkR54rNt7D8FIbQU6I+ofRYWQtneQ1ZwC/eS6cstNByIJfpgBCr0E8+G70PIhlJPvFZjgaGQuX8fg9AZMT4/UtTy2nu+Mm3ygjJJUy/tj+UHSlkPMNS2bGv/yD7YxZhvo8uZadsKbAT13Qd53IdIoGfoo5BlPw0oclpUzn2xVjQnsbaUEAfbblzXFbXLGVd9YWe8TNVOjjU7fq7p4lRlMlM0E0Vp0M1SS61ZC3OnvKwsEwSYgZL/qalSbmz2N7q8/KALvn69v7rRmw83yv8Uab0uwiGeKW0hDgNcVP7JRq+X6rzU5ydT/Xt21n//xZk+O52x0z7VydFM0wzW84W9aWobe8Ytxetpu8rsW1rbRjppVdq5BHL7Vte2IuIg7Lt69pBOfXvgTSM+Cgsf+3uQ6LeKXrf8KEuaclHOcgzQzzhMGWNqH4i3J83Y8gcZyud9rDiocEBYyxyQHxThZd6wxG0+wtvElht1nmp/1EuaRmwPnfoEiqL2Yd8vr81h38+zPy7LOmz0ZCyZa1QEsnzgmqZoSrA6ny/qPw7Nv62aO+45OGZzBsrpCfKFGgLvHB8rAtgVTIKxWm2Wgo0pgT52JtBJfkrbfLaKUiTqUj1cr7/qJU2CvAcjRLrisYrwySFFsSaTlpeSTm3Xqunys550w+RxQ6B9za749XKp69Ua9GBd/4e2673foR0eYA81QvJZSqyzr+io9QYZvK/pwxq4M3JwgzJbz+F//jla2adp8ZAs5RXpL8yoA1vP3fTIbyllso+3aUqMPKyST1qRHZHKFSnZFN6kMzv1+5o2113obpoO49QuZClRZTDegRByJgGWZN2mSfkuRFohjXhMN/M+Vd87toUB2xCLy2EEeQ/AJm8HtjEzIs2N/ANU2urL4rDshKCJ5BPwMpcBvThghe59ZJ4RPwClXLKT3gXCzKi4fSYk5ULKPNIwBxVoYc6yLQ2n8oAlyTVP8nJuk+lsV4GMDdOPNuksALIduejnGL0H8rWnn6JfG7ZlJyQrAPwDV3FUnx+hZN2elmo/Qm+Ft1zauk2hxEnVSuCSbN9C3pFLmRSHbdmHQQbn4Tz7Ifkvk1Oheu7bY6jPATr3Kf1fn5OkO36gK2BvZPCxQbWBPIA3/dHDJ9IXqUqlg1QSutbwo4cO72SgryfA4ifuQxHKtiTSx7WC/mLdmx1rfvpcR2cvNT9+oXYyVylstmGDp0gZrvf9ErpS3xNEJnIdW66Vv+65ZJ28ubnS+fl7cKH8tdG//v17/e//6V/0w6t3kpv0CGh7uIfFTiHQn3Whs0Wnz58f6fMXx3p5dqTjeavZpNF8NmWN7uqmYMYrtin4lBM9TqU+sK3xR/AjbKQgLdoDbw80ZQl7SNu39I5cKZfI/ghS7y5yrko4kB+CA5vkYdze0NSDz3JPBnYO61qBvQrJ0kfQkz9AHz16NHYhyg7QweOubqqkP0kPIx/ixOHch6W2t54YtcdAtp6snIaqsj79oCynhG8JyxqOpK4p22pYBCeTCbvr84qjxYIgflIHSQ6Wk2MGz9Gipp1Dls9ijNX6ax75ALRtozn5C/QW0I5g3VG0JlhdE6hShGoNds/ddPIjdnU+gR+LJ31KsdSj7QEadu26rlWXAQHBQN7/FQH6De1c0tCxHT3tYVOBdjGF5ZxFmpOE6Utvas0e2oXopx6sa7k1E1QG7T2dYruWMyVNGvIPOXMMUJF2UWUajuR7nEgMEq6kudYz83fLVp6cKod+7KSZH1NR1p2otrPAQ6iW0rkNdvWy8G4a3t7oZR6w76aFbB89shH7eYfSP0c3y6Stj3mjjxwPlRdt0MeO7IvRwFZ3FOxRkt6xmbwpcx+WbXIeODOvgvxUG7GThL09N/lRikoJAGX4P2o5AAAQAElEQVSHLRcXBt6glyv/Ri9l1TwXG2GE5AS8N9DjR0/2CIkyeuzI/MRjOk/JwwZnre5BSgbnozo7VY1tqDTL7eZlOrEj06Z/rAM/VpVqq6PNQYYOwynf6OsBantj538kMe48ACFP4JdtaRdhkgNg7uahZ/uuTBz7sp10L/RRqWTDZvIgyB/nx6QPYWsL/Wpnpz5t+Kx3jYHerNFupDJROz/W9PiZmvmJSjtTNK1KhBg5EptXIlg3u8CuRtc1aPcaS2DNWnl9da33H97pzds3+va7H/SXv36j/8//8Z/0t29/qF/m8wWq1i8s5KIJetZCsTPfxEqLifXidKovXhzps+fHyr+vPp+0ys3DCWtz/gpMKY3MWN40Q7tHv5uAp3lKPVhRY5IBmQCZnxiEw9UmY2DvXG3kG9iWfYutorfcw0zqPAKLnx3b9t30rmHbCu6PfVfH3qTT1j5qngS5hSRKbBF2yJ8AfdJhtEfAfuS864dl72PjK4+p0+cgfw9+KH3PFmUfkMUDcvvhMtUfb/x7Mt3Yo1/sgQ/ahhWuUlji/VpWr/wPB3Kn+Sh31Y8XyiB9wZvtYj7T6cmxXjx/rs9evtTJySlvui1lKMUoaXkDPjo50XxxpKMFg55d9lKKIorsESE7MaaTWk4ZHngHkX4GeYnM39rIMgcgZE9EYC/SPsCboVb4gq8Fn0udECy6QxmYL7kwH0mIIkKFQCFfbtqkbauWHQhtDttK+6aOhPqCmSK5UZROrmigreyiklDINgi4ooBP2BaJO7CN6DBsi8w7sAdd23IA30Vs0kl3kbppy368vL2xF4NekB5hI4tNPry9wytqe+1RlunkR0pZ8qKCfvGI1LEU1h2gZxubAwJ+F/Zgzx7yXe0VTKTdIW/Ud1hk3IF9Vyd+xbT1jz1sy/4EBLoJB+VA8iM2dgKasNHdogz62zR5AXbTH+WpjzHhfWi0HSqM0XH8tV3HrQpegtegV118qUNRJIfycPoAk6kRJm3nFWZz9gQPYi7bJO8SVG3LTkStM+AH3KbtzDf5uyikU2eUJZ+yQ8i8Ue8wtbOOgi+JgGb6aUh/7cd1Q/lTFC7YTgSUMgG84bc2SKc8UfNIZ16mR5COj4AKZObWfehTDqd/T4f8NOOY1eh/FslHJJ+zpActUMC2TH9IoR4+de+DtVOWUo+2y5mWkh5EpK7J2ujp5x/VJ+7vmnVJBOazk2c6efGZZsdnamZHcjdTMLY61jeGm7y+0ermWmLzCgeULtsiYF+BtZZ8hb68vtLbd2/06s1b8IFg/Xv9v/7f/1/9/btXuuDrtNgQWxHsM1JrmZ5NsJ5yxb3m06LnpzN21ef64rMjvXw208uzmfJXYDL2mE4mxBudmqYosh92mm4blzbIvB3Ygzw21HGbDmQ7Zh5lbYtKpBj6Pu+l/icdtnFlwK/pgjE2IqSRfQrVJx22ZT8dTzL+P/OOPMnBT1Gy6CCNB6mRvUtpM92oXAw7Bsh0Ohl22o+OtGC3fTFf6Bj+7PREL188J3h/Bs70/NmZTvJPOiE/Znd9SoAfjsF2tWmqTwQ0IWimR+ynnQIdPGqW98q7qtq+J7fvy2QJcYWCSYc0bkqCSUGlyQ/IYH2dMtpkWzlhBLRtG03aVrkrr8GAhiPLJTdSyQ416Dfol6ZR9nGbPC8Hwpb+b3fc9s3Tmv6p+k+zKv0D7KbJvKdPh2zLEU+AcfnpsNHV/xpHemJ7aOsT6CGv6SIVxkxhDHUEFBOQevmXmBJrggAqELXI5goy33kZsTNWbVe9Metp1KiNgB3PjS0787ZCJpjkd2WZ/iWwtj/UZZMCv8Ti3bK+m/yfmLIt+4n4RD+xqkPItSt40CqYt11hKf1IeVKQa0BFWLED26o/DgX8YG/QcZBjCfEGhloS4NRtBiIEu2ndpm3LfjqYWZSwjV2JwhIvtW6natlNX5y+1Pz4M02PXqidHqubzDUBTTQE64TZN5fS8hq+V8FGIh/sfMldsbN+eXXBrjqB+us3+vrr7/Sv//WP+t//f/9J33z3o25ucsDlxpVZJoEpCeDUhthVn+k5m4Gfv5wTrJ8QtB/r5bMjnRzPtJhNlOM8x3zeD4lSaU6S7Qo4bQ+rymzfoSQyAzLIYe6k7UFuf4TKynvteh8H3fRrC+c9v4U96NifSKmHEnevlmxvIQ7bed3KbG/59Mnp5wGEb32sfOylsfoPPo39XwuY2p6fajMLPq1Mr6fpaaunX3ZwM9NAnxeGDsOmcttLuoM8SXCT27ZTBu1zdtcXi7kWRwmCdnbeT0+OGFyf6YsvXurzz1/o7OyU/CNNplPZaSGtjjT5XezIU/cQdtV1q+8d/o4Kidouw3wEDHmU0DYYOK2gK2zX4HxtrVagT82GHmGXhLweCF/TfIlek7Zo0rXKnXbTXyKjl9BPkIAfzyih4e9HZ7DeqDQtaFTLZUHdPdLOXcnDqdRNPKTxWN5YdersI+2NsuR/DrL8WG6X16bvx7yB3u2zQTZe+02/junHdEedp9LBVvqXOFRq0DiUc0jm2q0m66nIAkb543CqPhm4wGnw0PlY3kNlNvI7Re8kVB3U3aM/JLyrcje1Z1K1vJVzU4mifOHtuokaxtKagbtcrhi3K+XOXaqai+0cjNoe/cAhJVfAIOkAcfgBIN6eaWZAzhG3VXhjrYcOIM+AkkP6Vr+vsjFvl6bOPm7zKSbMD9DuQUW7yQN81rkrvl/irqTqpyixW3CXT6VElW0UM52oslvfU3QIG7X7JO/fPu5r/TxJuvoEZPXiYuWPZEN3gGQrS76CfOWRdAeUFMq3kCWQ10rRtS37IUiyOPLyEG7lRnkfwnbvkNuJ2sWZFmefaXb8Uu30VI6FwlOFGhDKHfU1O+vr5ZXU38haMnWvoarz8Ro7V8vQh4ter99c6Dt20//857/rP/7H/6xvv/te+e++rq6uGJOiHPYoubY41iqlJyBvCNZn+oIA/TefndRg/exkrtk010kpwuhFhW1tj8rmJbGVYj3T9+HMqeWNsjO1oYKXhos+fhgV7JgCNleARPbA27e0ykX6AITsQWBDhyDr0DGoWvZdpK59V2aTliXoPdDXoyxswz8VgW55OmTdHsk/DjvtfwRBfiL95tH1EyHzJkm5/gkQOnLoU9BrfyJ/JJ22WdgG+6k3DDJMiObswFJYNq4ARhaK6xSpLUXTSccAmuiIwP3kaKFTdtGfnZ2wu/5cz1+ww/7iVKenx5qRXxrajyGbYFR5D608ei45UAf0yv+0pPKycvivM7/yQTrUp+/0pRL4Vp2B9pi7A2RjHsWV9WyBrsxlB85AkWC790oC+Xdke/JvJF0u17paWler0CWCy2vpet3wqT2YcKzVOm316hrrNPuBF5jj47narlE7aRQNetV2r7TZy5U2TUtgP1EGGIX+LOwONqVTRKPUQU12yEDZnmzzBoY+BpG/i33dai9tAtuy7wKBdnVG3qM+dCvbK2vx0+P3BlLQi7foSWf76E4ltGNLWzVLVY4gQrZJulJ7pCINQiKzwg6Zto8I+MLzloiaZ9l3MZZNau/mhUR5RVEFvH8JhL0notazabeeeJj+ejLMMymeQ/wZ7kemd5F5CfEs4oAtjRibMaaxpdovRgUIbH2hGM9+VUmZySNh9DX2K+3sTd0V1Gnq3EOde3KMVpCJLVWETDnbMjSwFdgNxlCOpQLNBgy/1dJjOE/qWOOXgsQG8MYn86wEcI89WYHdWwTpuxA6Gg/DoC9js6JI+MOFepyZus1LHWROJA9SN0gfBPk+hKxjUyZt6f6RYtuyLRqwhanP2WagDca06YMA23TWreGgF0X3MB/rFpZ65QUfGfdSyNgckLzlvbR22+ksfx8yGYcwuHL3ip6zTb8UaYf2eh/Cl02Ntf0kB2qt0e0V5PIcQ2t6I0t5Pt/CLxkd2t1TVtUeafRT7rF/SNuWfRd64LBTLwZ9nn0/BdSV9zdqAN4o3MqeqJud6Nnn/6QXX/57zU+/UJmcKJojtQ0Be98o8t4ul2yqXwEWwtVSxTcKXcm6Zk1caUnjLtahH943+v5Vo3/741v9x//j3/Rf/+WvOv9wreFYqwn8zt9TT4Elkmpa63jR6bdfnOjf/26qf/fbuT47PdLJYl7jjclkqrabqmFDLIrV0/beUi2cBkhvedJ9cD8SeKcd5LO6RneNLPnMSzqmTf+MUBTsA2RbfpQldWg80pddrC2eDSltS6kXMnYeQmDrIZjyJv8wLPs+dOCwb/UCHo/SspK3b/PsgcewyKyIA/Z+PVGtULU+2/rYD5oSWo9Dv+AwZf9XAG7kSZ+ogsS+W4gOnYSciHn8wooSatum7rbP+EQ1m02Vv1d2NJvVIH6+mJE3RadFt3DPQ9JYkYaDpG3Z1lMgMUiVA+AuZOsOtDn25aQtfpIeAi5aXFTUM7BWfdHV2rrg890luLheV/562WuJnA08iWgg+OQ+7YqOZq1OjxeaTyfqJl1tu5kwtHP08E3TaJI67ASWplWmE6XkxGA07p9ZDtdVoSccaWbEE9Q/RaX68kiBf1C1j9T4QNbHHH2g2D9KbFv2x5H1o/UkXRtNkGX+rwp7aIP9GBX9oXrkbU3UxPZijQqW4TmZp4RNbY8sldgK7jG2KQJkxjbZj6uj8MBJ8czBnMTFsn71Y8ckVcj2PfzqdT5k0A9l7MvvK9YuTvFTsG/uf1Qa32zf618kSoi8hJ2p+6huWqi4Qobn4g2UnZDQ4QOzehzWRxR28nm0A7DcDEHtRPPjL/T88/9Nx89+p9nRS5X2SI6J7EZWAMLZPgP1c11fnWu5uiZAJyJgjVTfsgy2EkF/7qy/enOpr7/9Uf/8r/9d//pf/1B31T98OOdLFzawFLQzV/KitUq/VNOv1Hqts6OJfvPFmT57fgRO9OLsWCfHbPrxhX5GXDEBTdcposgmGGftzV+/0f7hoS8qIc+27Acg5ImdfIrcO/t7ko3Aku0tYFJQgVQVu/l67DCZD4GsdGIfiB86bct+BHok70C5eKiiXyY3xUdkFYkUIcMJPQRUPul8yM4hOYapXU8Bqv/gEy92XwMP8Y960NOO/z9777klSZJcaV5RM3OPiGRFms4CM8Ce3bPv/wb7Z+lg9gzBDEijQRsNNJpXZWaEG1Hd76qZeZh7kIzMymoUgLKy6yIqKirKRcXVo7MNyedhw0fnAHS/0wVB6OXFTnv4Pd+C265TpIR+wmKA9TUfyAPBFiSP7yo/ChZmld/SqJZOP3WPzBqKIOsMIq3EZyPJN9y4kpy4PW8qeoJzB+xv+6x+kobJjkpKUbRL0qWD9YtOzy538K0udp08Jsl1CceI5XnEVIPzvW8Kur0axq1pWmSdGqjQm5GEdRAbwH6013Y/zJiXy93SlsyI2oeHbYez6oeZp+E91W+NfnDBxcQj5R/JWgqfEa+FJ+Os7JOSbtFTsBiz6sL+85JtQ8yveLhVwRpbMWtFJYFcjHFELK8IswAAEABJREFUKNnvQDnTCSbEJnSIEDAGhHflTCvQR/zk12Vc372oVqwBbBdE3PJ3yoi8R1ENfsCH7d4Wc8qwxPQpsO69WAuvmWt6S2seAt5j96rs9sNZt6nHOet+vYhjM4Om3CKQ3wPmNAI50IKIOR2xoYpTa4GPX0XknGXLaftaHZ9V+QHqutB9INfm2AecW1wu2W5OoYkymXOoe/aJXn3393VB0J7jmZSu1DQXYKd5HxUoAXr+Uof+t+qHt8p5JNyWMsH6VPaciXv99vWkn/38S/34r/5Bf/ajH+vHP/6xfvWbX2scOTQjybYS52so0Z6Q/7Sm0aQuTXp12eiH33mlH36XgP3Tl/r05QtdXV7JgbrR7WjL8UKLsliQH7OmG1g0IxQR4uMOQvxHXsRdirJE/hao6cEnyDEWYjYo7zIryPpKbwQW74GNRsx55t8LIVG0wh8k9RiSPvrzWHUfsTJ6GRGKeDpQ1lMQEXraY70PgHernlLubivctBXsdyUSq6UUSU1qlPj63CRBQ3M1JCIpKkIRIWnBnbYknT6L3lG4pr8CdZ3nkOs1WikI2Pn5L+dGxoRDGuCvR8l/GlPSTg1Ork2N9inpqmv0gmD9ObjgJ72GzhsO5utP+fXqZG5vQ1DuYH23wxm2e6Vmp6bdKVKHVlIJt2HW1bFNIdXx0vEpR25mIkIRD4NMbRHxsG7Ew3m2ERHVVkSQ3CKRTg/kbfW+Pl4pZEQEbfm4sF0j4ivYlRTSE4AWr97joVl6CiQM+7WyviHPSTNo3En6NBFBPq+7YQR7ZkajUFITjRoO9l3H3kqNMptlmDJfvGHQ0OYJ0gl7EeaMTeZTWJd7EEkRIeEjYLQiImAfgsssoC84BM3QR3nCVjwMIMR/j7blNv84Ruf65zacPkes/cGe80KKiBOQ4D2VRdyfVgobeLJ+RLynrs0/vQzGXaAiYi63la18xJwXy3iIdO2L+2M4fR+c9wRERG1DtfsAn1iLhnUK51yzf6mXBOqf/97/ovbFdxS7V2pA0V5SI+tFk1XUayqv1Y+/Br8lPczBvxKBeqM3h0a//nLST//pjX70lz/Tn//o7/WTv/9HvX77RoP/hGYaNbIHc+GM8428WgVlg1v1Z88aff/zZ/pffv97+oMffKYffP5KnxGwP3v2XPuLS7Vdp9TMa0g8EXzxDtEGKSJU/zPdQDwR5Gwg+BURc96a3tKIOS/i6XQtH7EtI8RLWgs9yf94Mi1PxAfYdNuMkCLiUSS949nGVe9QlWKeRHxRnUy941n1TN+h+t7ZtrmF2/aYka2u+cd0T/PodDX+PvTUwldLubVGxswK2PqubVrmhWRhQVj7CGRV9Xf6cV+llrEc7UxAWTCVViPdOvBhFBxeRyCw7zrt/edA4HLXcqve6Grf6qJtRPyuGqzX+wf3VPVpCNYv+Glvv98r+WYd3YbyDbwSjiwMO6OQzsZJ73hcyxbvUP9K2a7nXQYKXah4l+IT86ut1eaGPqX4Q2XfJX+K7W91voYReMoCu6faUCg1DQd8Czq1u07BHosIfoqfCBi45TuzXddAPS3IYPtjQh/3idmciTGnHvmkHWt7+PWufuF/jFbdrbm1/FZ2yrsZK05ztqnVzrvotsxD/Grjofx/PfKv3NPzuWZ+V5tPofeNZEQoIuYsaLQ7NfzCe/HsU332g/9Nzz/992ouPpHaC40N510kTq5EzUkqWXm8Yf+80TS+1sDt+jS+Rdxr4oZ9ykVvD0W/+NVb/cVf/4P+25/8pf70R3+nv/vpL/T2+iB+iFam6rntnG0E7OJMlVJt07Pnl/oOAfrv/fAzgvbn+vTFhV49u6h/Wrvfd2rbVika2hG031YgT3gxLiMiIDMU+oiP27LiI5p9b1O0YbtmmLVHTWx1zaNcfSBjgyUdeafvQUL/wdeFt5nnadUZwOpCi+ltUo89xZkb3Zq27J8Bte5NW9yNdzfDBd6tda/GVyiq2jgbMHTysB1rrvzpjalleq0KCvIKNpHnskL3PSij+1jOqrHS+3Rn2aqxoZXlg3bIEHyF28vtugxu5ipt1U+hfiwE7lkJ1V2btMOH7NtQ24R2baNLnMu+Q46sA/6VQdweuA0R6LWddhd7dfudGpyQHZFpwkGKfAWaG9SxIW3qvOJs0pD6btia9od1t7DMcFnTjwPX/BDmGlzfirXta3ql1nzcijVusZbbUue6v6ZbLH6oirb67827gdXK/LG1O0u+hk/qdJ8qMP9Ym8n+6i/1eY4+Ot7ZsqVid7TqLunakCrg4z4Z4rPXY2SRTQVffCM18t5qmkYt+8tUpSj7TwEIQDj9ra7Cf5UPPuvkLpZIq+5JmIXC6WOgVnzy4Tq32GZavk0/xK8ts/4tVumW1i4/ZKbK1/IkPCZb1MJrPrQahlY5+n63+kfeGeitaSe/dlBfbdf70K+9UawhD9o99RzH5qy9qPNSTh8En1fHc5lAfORcPnAZtXv+uT75wR/o6tPfU9p/opwuCKxbQKDOms+0pyir5F4arzXdfKnR8D/jyF7islyHIevLt73++qe/0h//+Cf6r3/yY/31T36m375+WwN1jkwsJNBoSq0mAu8crRCopZuXnKOf+2/WP7nSDz97rk/hXxKwX1502u1aNdx8pSbNHdf5w6jwzoNiZsk3C3hr1iKtJO5IVCUhnVDd+9Dgo3zLI7QByGOvfdMxn/E9qdDljaPCuxjXfwsXXWG7EaGILUR6gaSQjpgZJOgL3FrVvbuH2dDJ446tOMm4k6ASBUaBKwIiPUMPPrVBc9EHdT40o9qmsCnk5H1I5r7WZp9onyfcYA/VFpYZs25EKOKJ0BP17rWXFGz8Gbazpre8ZY1CpiFhR0uZytuLLIggX+ePZUY6z5DLRwTkqahF0N9SymoD7In2SQ2+JKmUpCknbuSkgYkbRuhUkBc0Cs5m0K6M6iLrAqdyhYO5wMHs2lZd186myPOSD/rpm77dxU7dbqeGwL1pO7XoGg0OKSIUMUObJ2KRQYUdlHhnWcQpVWwKLixNZ38siY9KXNk57q+gtgFVr/Mt3DDOBD2E1dpafk1vac1DYAqpr+1V5iN82K6xNfUx7W/trrzrO8E9Y3cyjmvB96AsHUVgmDIRUfmIj0sx/fhbOxnoGOzzY6cQ+T2mnW/B/ahmyLI6RHRGkRo1BAdNsB+93yKpQRYEGsUBO9QLz3xhx8dSRWFRGhFhMwvMz1gEtY4P5nXfc+wFmVte71UN2lqfgPFarTjjST7wUnctsNBzrWoU4UoZL/u4J8FlTvSx87W/9OOkzsfSX3tjNE+m6hMRJFcIfsUq+zhUPAH8ZrEv9s8J1P+9Xnz/f9X+0/8g7Z4pdVdKzQUqLVOZFAlWk3K5UR7eqty8Vnn7Gx3efMltuzRyPv729UF/9ZNf6I/+85/rj/74R/rTv/1H/fLNQdfDoCFP8n4sGMpgikZT7DQ1AD6p1D8h/cPvf6r/jZv1//D5c33v+V4vn1/It+oNF19NF3VMsvcre9T7VZsnQuTHgg0vZEA8EfALSNY34lYW8T68FOyNGeY30NOeEgwvUAUf1K8tUqgAgYgg6zGIfMM6KzUfJCRB5Me0oqiOYeWlml95PnjndCjicSQ98lAFU3uqcOz0qbimzvXXtGlV8Ef4g4GDWG7ASsjNr9BXfO5r50O2V/mWfsXqv5HFa/+WcV4bWGUkTCH/rG9hERSc2qCkA9cDh0ny/7lDP07QiZ8EEZSJe/esJibtOunqspVvBC72e+3q7XmSN7X8sPhbAoau26vrdqBTU2/8WiUC9iBYR1lig1aK/pYWbBiQJ73W3eJJhb4mpbUdH8v8am/dV6ZPtW3dD8FT7X+r980YAa8RtyQIEqJp5D83qxQ+eW+RWZYT5UjjnrOg6qzWKPQ7fV3ve+LYXpd7n8ZafwPG4rb0Rn5i/1x+W+Jhbi3zsMa3OesIrGO10lVuusoeo9ZbYT2v7yDkTUqcQZevPtWLz76v5vIZQXTDzHrSQ6Gkhi+4raQ0cQJO14r+S4L132giWB9f/1o3r6/1i198qR/9xU/0//3XP9d/+9O/0o//7uf65W9+q5u3bzVyszXXGEe7mMN2UaNRXem110Hf++yZ/t33PtEPvvepPvvslZ75n0C+3HN+7tVwLhoRwReGTONni7bzzQFtig3o7cdoGxY/wMx9pSwDcZ855Cdie8INKPPYWZlOyj6YwArTrg3OqxXPUbbWuC1G/vl71D/P+IrpWv19Ntb23JPntpzAuvfo3S+y8u8Kd1tw0u6T7G2byHAScvJWmT+2ONH4ehNUO89XqNhJ4LgGbtf7kjSAw1T46W+s/8OZwk/qiTXoP3dpUtZuF7q4CO32UrfD4a0BuG2qKDWNGm7c267jRn2npgEE8KnpFKmhXwkt6sWmgkLnQMOvx9f0cYTW/3Ru5056trTqf2x6Ur9irmzzWSX1YxHClw1OiiCvWqZGzTQD6FeQfgza6EghvScC/YdQbWFfT0SI5126CkWsQP/f3Bv0eAXsU18vIM3lAhopSZGUvM8qr/nJHE7csBfTWSIXrSBtClnep+08fnrTvZDLn4G6t7rBDeLsAQqtPgVGefOTULhIEGGZXCc2ha+qvyDAly1PWmDO81hkmZ/LlZl4bAz0yERmeeGC7hxC9lQUvfOxylNBPwtj+SCojN5Z64lwNylhm+9ZlpK1xJMo/dvGekF9nn95rGnpuQ3nn8seTWNvNkNFlZGYSgXnzsXzT3T14jO1F89VUqeJxT6hll2G1Rf0wj8MpzxIw5car78gSP9Cr7/8rb54/UY/+/lv9Bd/+Q/64z/5G/3or/5RP/vFG315w/nYF/n/1bT+yRmVMYpYmuslCTOpzQc9S4M+5SL/97//Ur/3w0/16afPdMGtetp3SjvORqNtFMGI0Ca3R8cPM/cjrBSSiSir+56H5Pfp3ier5anE1NjqIJb8AWoe1OnK68nPUurJ+q6iYlNitXFLo6r4syJ0kl4Sq1BS6C50fPCqR/4BhhruWF1l9xVZ86AsyPs0/vXI6KM8hKa/K5yOXiHpYV5RpwrZ7Uu7nLlkkFq4ReOYt+TU9JL3dRE3erFttoLNldVoNErD7QMOLVr1OTTg1SYOvYggAAhFBMF3qO2y2h3oCumCvEjBfICmbbXDAe0u9tpx+97tL9QQuDcE66lp0Wtwp+iu81f7jW3SURF6nydQX2GrK38/DdqKFu3UeyMk3scQtf0JFRChiMeBgs4R8ViZW3WF9Bi22YkEZvU+EGW2cFnbSZJMnbdMnZwXyB+CFSIC8g6IfICpf6NvfEC/XWYBYyyvawL1SI1SBKM5BwGFCMJBnth9M55WFTsbdT4JJLSBbSE9Wjvh0SsEYicgqCa8QX/CnkGJDK3IEu07AdkoawYJ7OkehGX4KNmO+RNgf0kHOluINj4It+Wx/PfNw16hzIOgkw723olqYxkSpo9RoeRZetUhE/bBLt7muVmbaGgAABAASURBVNbFBkLeJ5RBv9qnLAUe7Ncm79Qo813nxfNTNM+L6S3kfOZMFUViDB8FdWkFum6TWP/N7kpXLz5Rd/mcM65Vjk5ZPoMKIyiryE+mzNj3OhCs//LnP9NPfvoP+tFf/0R/9Md/rv/nP/0P/ef/9mP99d/9Ur/67aDfvs56c53V0/xhynwByMwD9rBRaHeW953qn46+6KR/98ml/tf/6TP94LMLff7JTi9f7PTik+d69uql9s+u5DNTtNXtT5JCkpPvgpUiAmK4jGlo+zgVEYvOB1AtZTCKGUUs6SMVsjPoXOcjp4/2Xe99ti031jz4Y5lVdk7RiXOEImZ4XvTt8+0I/K5GIKhoBez8EnFlAvOJG/UxGo3R1r/T8/+o5uA/h5mm6ogKLi7zc2EBHQH5xT7pYl+09+16i1W/LOyG24vd/pJA/UK7bq8dV/Bdt1Pb7pQI1kMx1/vt5weMwL/uIoXDNvuwAxx979VZlz0t4HV2jlONf+2piFDDL13JwbuHQjwMLMMM8+63ZIIQ4CDC43uOKiffeuYrHjVL5Y/mn2XS0Ns6Vc3fpgvpFS5nftGZkyTMAFdrLCyk+jTh006xKFnBwDdyHSuZOv0V4OGPM/Mfas5m3gkqdLOfBBqy2oN99L1jD+2nlkX1w18Pnq/AH4PckkwdUOuRLpw33Y7zh3MocTZJDtQBe6O4M2gLHZHO3K6/ub7WP/zTb/Sjv/1H/fGP/kb/6X/8pf7jf/9L/fjvfqFffzGoH5Om3LByCPzVqVCu0LYilglnqJREsn6v2HWNPn220+99/zP93g8+0+//4JP6JzGvXl3q2YtLXV5dqOVX6GB/KhIWAnz7flNHgBmq03zbPidJLQTOi4BUMWpy8+HJBWVGKFDeZJtd8gp5BqsLHfRIh7HkV3mEZAj6JOjex4vVFlS22UiWugq2DUFlGTTugdwWQ6GHn/Jw1teY41qNe5vm5p6DtlgEqa/5czjDf/99Kg+qOIX17iIQncFjdw6sobi86ONgCg7MNw4jtw5DaeufwvTcGPTjqL4f+LlvUvHNVR5xRIN2TdZlm3XBrcGuTWoJ1puU1KRGXdtpx236DufY7XZquFGP1CrIi8RyD276gGo7QlpoqVQnTyB7KoTuitlWSBvZCb+sOX3Q84jdpb6IgJuhIxcSvLG2r6BnWBbkrXBa5BmWOW16jnXvOP8pWOt9THeuIykEOEBqmrZEwIVEhupjfmEinGBeSZfK8mHZCuR33urPCr7oFJSsVVSKsXgEtf/k30uxEgZtiIAzSGvFQ+V+V3JtHsaCUdAMgk5CAX/O6XWIGF/aVirI4V0KoMDrNCYL/SvQYx5MRCg1SfOTIblqBdw8vmJfBzJT3T7V0Jy8L0jOhVaCWcNtIE19sowvXEjIshHgdMWtyPml9tWcUSidKzK6xXB+wf8cQb7lFYsc32T/5C8NM0V+lHH96fZg1TUIexKySt2utT3mjYwKwL77UXxbWr+QOO+robgdGzi9Ym7eE+1XZdr95Be7tb/0y2U3bdDKW77C6os86L/hsTDW9p5Q2uEikPl1AsQJCmuskE8b6thCN/WF6yNXVea8FS6zwDoLW9Uqz0eVL7T2E97UhLqC+fYl09QfVDjTEr8YN2NWw0VUioNSGqQA06g3r9/oRz/6a/1f/89/1f/7R/9d/+WP/0J/+/e/1Nubwi/NDWchgfrEXmIf1jZofpysHG1pctJerV61gz6/zPr+p1f6weef6Puff6rPP3ulFy+f6epqr/2+xcuWOi5BOVWDBTPeBzO13PDYb/NPecbK5Q1Kn+bNdt5LVu08VI4K7skKxBXOg6+vBbNXIenECpL3vs5fMjbs/W1f9CAF/+ZqCmW21ZN1z4vSVkqBeZ0GJk6xqm2liaH20gKlfiMr1FpySEdQDKPFqBNKur5BCj2q0YKgbFReyxPQ+1F10VfVn3WC5VMRLMgnoKC/hUivCAJB21rTMw1pU9/Kr205odiKFUxIRCjiHEI2Q+/5nDgcBvex9LlppkIeuoqzTOcdG0V7zUeE1p+lk+C3CJHHKMYMVBURG1CCuYgFOsnb6slZp5CExglEeYPaJCXWHA6IIH3ipmAO1htu1wPnVHBOrEmcmg9B1WB90o4Ve9lJV9ysXxGs7wjCky3RPgfpFxdX2l9cqu326gjaTVPqpGhAUtG8bosHT5KJZYidknwrAkJClI6Qkh7HYpcSMqrhWCo4o+Q/ln2ep/PnXOE8jX5Q5QwztJ3xidoH0tSfNxB5W8Q9aZedQfm1PsE/ASUYG6An6AZtTAvMB20JLf+FVM3QHVRkOB0KMhhqLSCpmgHDi/jOW5Dct+d8MLEVdIuAP4UyhRcUDK2QgvUsZYIMYixuweY1PHFAz8h1TVcenemfHbSHhk4GgcT0ICZN/NJ1BHtyJLi4i6zswdD8hAojAkJQ4HlDppJrOvmzSCqhtOioPolP9ip5vFrnKdPOLcpZ2nU7f8JXTATME+00Mm0tINO/giwb8NM50JmOGDTyS577aNmI7jAOMsyPjEfNQz4hX5EpX2E5vMvWNLyp05Pbh22ns9sCJuzNGFV11jTlatp0ldn2h8A2jKVshh6BfG3LU2hhfB8Fc7zmZ3SPfaCeyekzuM7COBjHNm3bBz8ZLn8G2zcmytuO+UqXdEFflF2RucWuOJkD1m7VH1X1yRPIYPJ8Adss6NzFXKZQz4yh2ijWpVwZe928+a1e/+bnGt78WuPb32p6/VtlZDF+ofHwGx2Q/+3f/Fj/1//5f+r//r//SD/+i7/Xz3/xpV5/OejwdtLUiyMwlPElRmHtU4kqVJS8l9g1DXTH5dTL3YV+/2WjP/zOhf7wh58RrL/QZ5+80LPnz7jQ2qltWzXedMxDwlZAqy3mTWcopAtOr1Lz98H5QMat8xTOcwZlzu0+mMbG3bqKCr5lhuBvQfeP1Wjz4FJ0PAZIrLxEQnefOT8UARQbBeqmTaIPQWWnObOkUKYWIDOCj5rwhz2YqWH5CqdFLQE8e1HnMFHWCOnYp8pL6Akdffs8MgLfZn0tIxBYDbZAM8N/s84XrKkEdxFJGcreZGsUFm2Wynyznkov365f7YIbdmnfNOqiZSGn6oAcsO/89+rdTjuC9a7bIe/UoJcI/GxT3z7/qkag0Bu7U8jdNyziAycoAGfBo6j2WCg+GB5VvCezllnK+nCvAQaBwpFygK/8uJV/E3i37WPAQSV26lhsx4jBj+BjK3uIZwxlkO/AxLYqnD4HesdAnXH0v5QxDgTbR4z1X88YyHOwbWqdgfw1bVnFMGrYYLUzywbybjESpFc70GrL9rZAflt+055VblrRE0euOMA/BdZ/it6pTuaGdxoO+hjI40G36OHPccBt9wu4PWb86ZyYDED0SRCrMxTSFY5O4Wu+eWC5Fmr+IWTK1bw7ugNtGVQDcALryYF4pQTDrNfpHF7HxomctUS58QSWTRrRG7E38mVgzL1GU/RcT843moYvdPP6n/Tlr/5GX/7Tn+u3//Rn+g3053/3Y/3tX/wP/cl/+SP9x//jf9ff/vhP0SOAv36j/uagkXGbCKZLxjOx1gvBtQgcxS8+4lxM4bMxc04WfqcunI/S1UUhOG/0nU9f6nuff6LvfPZML19e6eLZhZr9TrFrVbjoyj5nM97TNk2xL0BNnL0cu8teg3z7fkNGID2tHXa0oE4wE5kBs1qdqCf4nwlPa/vH0KLvH8PMv2kbHsPAESTQEJh3BOs4jthrAiO37JnvjxlHtDrEjAOcDA6aPNwoEbBftqHLLqpjapNtSm3Tac+Nwv7Cf4/XqXWgvtspNa2ETmHci4LPdAuChypjTSNcXnT44oA3Iw3P59PfUMR7QEmh5klQJAn9GQH/+BtYjeDzDIgVcZ88RMYJIgLRAi10K3sir3fpCdsgLWBxqJz7E4QcK8hXvwPFB/mcOermoozgmKaMvsKz2qnBIO25Q6nL9T2E6d78TBsLN6i0dcr33MDPedN0l478hP61YW0LYzjdC7f1Fhn9TBtPsPR39H4lvwYZjFuE97wUwTwDb7fC3Hh8PaGBjqizUKaYguOYOk/zU2UERXmDqQYzmSBsYiwz4wolf9xggp/cJus6ADOtgdSoWt7pezDXg03KmC/0rzAHBXtOzxip+xQFW3nB0T6B/LiiJ5hb+Ak68QVh1htoz4xMID9hY6r0gPygXAPkAbqih39PLEFsDYQJbE0L9L2BnUy5W8ztq3bIKwZtL4zzDNqJLD+AUuWDTA2iW3iCfMqvfMAXIAJhy1YUylbQnsIYGRma+WJSqXnypiOoh7EV81pAZm0U0istpDNzPC1wurgvBnkF+cPItNvrYaq06tn20HOLfq3+7a/15pd/ry/+8a/0xU//XL/62z/RT//sv+rv/uQ/66c//mPl17/QfnqrNFyrEKQLZOqs4KY+swbZOnVDBJ8cbThCTjHOzABdTHpxJX3+SavvfNbpO995rs8+e6EXLy50dbVTy9kpTl3byegXA5s1zf5jE9Fu2s64FOC0yBf7MNiXpvchivjC8A5I79bZ2pHkPv5zQTwRIV6FedoGkftfGI+yTgTCml9pVF1YRcA/gkSeYd33QXqacqB2DkT/Zt6179+8DnsdGU9p2doL06fofzwd17gi4TJa5TA6gvVOY+w0EryOdGTCcQw4OKOHjgTr4+GtAmd92SVd7hrtWLUNXsILvmtbXV5e1T+DadpORtftuVVvJarEpAqbo5AoYr9V6iCCTHhEH/auxbe02tsKPiZPM+cOwJy991VzT1uiyjZlA76CD8ZIWwjZCssXPqCPQeRvERHSmewkTX6Qv0I8doa3YM7sICvMb8GAVHlW5tapOlKnOWQyB2uFD70FDiInDkAjVzppQu8UI7IZI4d0hdfhGebb2aH+icQ5P9o2B/WpXdeVsW3MfGatVx0Ox+kx0MbxfYG90XhKOes9ilEj/Vkx3NG9zXc/HJwOBKMDZTL1y3O8gBkjDiiqATBBQKnIcxpd69cxWXgHExPzucrujAN1VBmB70i7JsY+L/NtOs85420byCcCH+tM8BndcoKJgIW2MC8FZGBqZLenlkHHFDu2X5AXp7GTaUuudCCuHFRYP7foSRuWQxmfgn7Nr/wip0wGhQBzi+z0GpxOBxXz3OSWp8C6IAOXE9Qw/0FwW+7goExwXAiUZ9wwBgvw4bPsoEqd3sA3/4ULGdMK28CW7TnwLqQrj8x8MQX5pMyNJuthd7WRnQaWT+gbmX2cGW9/Wcrwk0FfrFv1nK4YsAf4glWwYWTkmbIPYSJv7MdabvT/9oq0dStPu8a3bzV8+RsNv/4n3RC4X//T31Y6fvFPCoL5y3Kjy3ytiyar4Ywr+DQ2hsTarcC34R7nNyTB+SRzHH7BJdbLq07f+/RS3/vsQt/9/IJg/VLPX+y03zeci4H2hDnWGWu3YNM+M2OzADJYU6x99qOchmZ0rOc1nlnjpveyQ8Z7AAAQAElEQVTCee+C99K7dN6Rf2zP2q4PphPDmR8HY59BWerwmBTGxGO1hZAd4XErQhX/Br/V2/IoWAlSlaF5wWk5JuzOm+5IvhV8OwJf0wgUBYF6IkiHEqBP0cA7LQJ2aZikvs9gAgM/QR80jNcKDqVnnfSsTepSUYqsrmm04xb98uqZLurNeotTatV2nRJ6oi40JajuPOWO5L0E+D5b2OK9yr+nctCHxC17SknnCGQKtvEGJfAHQImPO0CXMmFQJoC2Opu2RYQigmwoOgFIyDQC2X1YdKxneIx0fJy6H0Xzf0fVdzK2Qz9lZ2c+U8I8zrjeHEGX4Gniy945RvLOZTVNsOS8FRN6K7+llt8BZScwGgRy4zkI0MYaVE4EwMYIBQ/UMa5yl6u2RvbDE8EB6X/qbeBW2IHzQ5jroC1rXffS8/x70m7jgom2Tks/6yHrw0uhlBo+Q5bNGJU9V2BOZ2UObcuO4MDMBBg+PCfz2M5HoL/wNQCnrHUm+n6LiS8Ii57Lr3A5+Kr/AM3VnstPc7vcDssoW/vn/poHtf1QyyuP7gQyMJ28BrkdnnnslZF2DcplAXnWnYEMn5crzAP0Jqf5lfG0DHm17MO0kH8C2lIAkaU+FEG/ZgzVPwd1BO3TEQO2xxnkafmSUCllie512qZeyocZVdflb+H2BvuqkFeWLyzndYXrWWDelzxa07W/E3WOYFjg9k3K6GTalJmTzPzWoNR0wQR9CjI2isE6KJRxemJt4aJoRlFQXQxQDrqGgL4Zb5TGN/XfSN+r114H7ZjfltMwcNMMhkrdO8I7gpih5QmkVrvqGn3+7EI/5Db9h5+/1A++80Lf++5zvXy+18W+5UxMioR/5AZe4pAlECU6l2jjioKs0NAKeDIlaEZnuscnWJZZ/4b5cdExv0VGbkyMy1b+z827Te9CbWPtP/6DeaxjVBj88ERIs0+a2McbMPeTyzwG64AMpoqRixwDOzX9ME3FC2IFC6CcgwZudWjuv8h324eHeYmhuAeMSh2HNd/pU3zsQaE6ZoL6MHzOc+ohnV+WzjY5C78Zn7Ribl2hhTMaXEJDvxplPNK0Bu1KmkqrKSeNU2jkqn3CGRRuNgKntk+juDzQvilqMOlb9J3/x6XcrO8uLtUQpFvmP4VpuHGX6/Omwq6Of+Ki5SlndE1iuIAlKWxEhCJuoTUY3cgibvMjvh5eoTuPe2GcZ0SEIozzHNKLHIKOlOhPSjhzBBGBDCCDUWypdRZYP0VSpchMAyrrG4GNoC5e7zNIfSufYZcbiTKxfxZkZGVFoVe8LBLNQI9ynB2cLThOgrFsVP3MmkFGwFfsUFc4f3V8dpykpzNkyxeM6I6sNwe1IwdMDbgJDh6l3J6NC+ptMrdvPWUOYE7zhZNDeagYNXDzNv8t9MoPfCkd1XMzbNR86xhVRj72e3DA9gDMu47VTk+bT0Ag0B9xW/5EZy1DHaudgTr8rzH11D2DsrR7lsGj229g/blfA/1aQP7WngMVz7nBrC9vmQ+5OkYHDfRpBBPpzBwUT3KFgwojswQAa8LzZZ35gFsPtFEj5Txv9heew2kk7wxVx3rM7WAw7yNrZYLeh1yDC25X0c3oVFC+rrtKR9aiQdtIu/1GRn8iMMz0Z2KcJ9Ijacumo03bHWj3yNrtoStmmfVnzPKJAHWyDW6BR/zhDPKYs/EME+ktjvluz5JXZaTntd0rY7eCejIoBrLyESHbYiyKwdwU6q+gTZn5XzHBV6BfKem5nYOcHrlRH/tr+AMB8EG2IWyKsZ4pa4b5EHBdmTEvjJ1hPvNlwryRKZeXvFV3ljGvtdwoy6d1/k2rfo/8FGLMZgzkTRs4PSrTHrcJBp+Gc7O/4uJpUiZ8LhxRyJqAkp2kBN82wg0jJ3gvVQsnyG4Qj91sgm+j6Nku9J0Xe/3wk2fgub778oU+ffZSV+0zdU2HQTE8tIExKqz5XDHWNrpN7uMt3N5BmS8wE6iUPk8eK+YsA4+5YX4kz8jklwXmV6yySj1+7G0HuSeo7cmaZYwIY5NBQfccNJrYbDrC6XehVFsukynHWONLygYIGSPGGdkpnxWUrfaZp7K2B77KSIu2y7SWtRnsMy9MEQk+Leec0jmQlwVVMdA1alnaAq1HqtcCk50qknzWIpoVKFLLCkMnoPCSUVX+9X945M6x9nqVr+mvlzp+rKCaSqm+UtL/st5gFeFiguUmeGgxVcPyT5oIqnNFy9KjkyzwwAHk/q3SdK3LtmgPui7x815X//ylu7hUR9DerMH6bq85WHc9MQ8PNqW5zlmwfhaYFbAPvBGhiBkwaMUtkFfZSkUer8nHRlSDVH32HnsQZGxR9S1AvnkjQsHYn8IykJIioPxykTgtUtMocBRhuWmEEohAJy0wb5CmsCrkJ/xxBpxZocUbFJzdigxfweE2nSBzrhSQNRJ0j+RtMSGbCPydl8esCmROT9CHcMynjHVG7E5gJF1B2dFY0+fUeQZO22UHApH5RnuSA+SBYGT+U5lRA4fljIkgdaz5Pfo99ZkOBNkD6RU1OKZMb7APemMNiJENFbZ1Bto4VCCvOuNct+2fY6mvR26sbXBfRsZz4oA16pzQx8yevEXmDDoD+ZPL0VYHhRN9CwVrwIDwFua+oFewN9G+w+Ggw+FGvf9cgCDNB73zStUp1LEA/ZI5hSif4bcopHEavKUiW4dlhomT8paTdZS5LSc6ZFpnRq62rFOWdWkq+BlUgL7AWv/cJgJG2pPpu7+wTIzFCudPlleMcoA/EgCN9HvGqLGmB+gB9BvM6ckBEjoTZe4FAe60xaqHbIRfMcAbNb18CVjtWbby5zRTbsVEuRk9wfNdzO04LHmDCuu3sNYK825k98M2+hti3RuN8GPfa8VAmyuQDRUHDayX4eZGw821euP6uvJOVzlrabjpVfXMH8gHPUH+AZhWWFZxo97Uts5B+d6gPq9Rw2lTw/wR6PRbuBywnuH2TLUPtI1+9gT43tMje4L7KRX7T/xsxpeWJNnvklTidJTXHLQAgTD4JaDlV+arXSJYv9D3Xl0teE6wfqnnPhv9L6Pl0MCX8ANj0h/r7zXim6YVnocKt+0urOe5ysuXmMz8VeAfyoLMOn8XvPYza/8c9jHOq6COaQV9nO5gUqbOx3Bs0yN63ssrct2vWRlfvqLAzyjE5uRtbdHXCd+Z6Utx2Q0KDsWwzYl5K/hDp8+R0TsCHzL7nMLMUtfyWZDPyIIFpYLloW+ff0UjEN/QvsxfNOxu0hy8445KBPzcYi9KdqMQ8M02Cy+ugpPt+Cn4ohUBe9Kua7Tb7+Vb9W5/oabbqWl36tpOqcGu7YUeeDhkY4MHtJ4kpg4suam3QPaksotSRCji6Uh48BM0qfbZ/Q7yMCbD7VJI4hAIdM6RmoZyM4JyRoI2Kanl14mWfKMxJZ2aRuaN1DS1bEArXIdBPxLgrfWWkJRCtR06fdy+GXzyegBNJhZADXJwgHbeI45xxDGOBKCmDignDosZEwHPSEAzEZDmBQVakJlaBo/DJE7QYGqMax75/DQ9OI28p46edAX8YNR0JrjOqmnLFlR9eNPDkHWofNnoFfU4feOAYz/Qj5uKUTcEXQcOSKOHDqCnr1Wv0oGyI7aMQQMH60gnepcDLnOAGpb1jEmP7RmjZjqpx1bNR/c+OiB33TNGDbRzXJA5bOTJDPYU0+f52QJR3aeeu1OgNb9sZfawlwA2qj6KTDFmA0iuox7ObifBxIFA5kCQdmA8Bvo0MKYDYzvQN15N9ZDD5mzs+Blhe7c4ZjzAoClDx3IJ9gxqVHX8yb4IbNEtDkwzAQ2xbBbMfEFX2KywGrdzmeAjc9gX86Awrk7XcaaP4wkIpAiIx4qRdXwPWAdeC8NCJ+gWp/ZGrXnn8nvT2KrylZ60DVtOk7faPKHM4bQCPe9RB3WmVc4EThWznYl1lklnU8O8YR44/z64fVXOnhgOvXoC0cP1QYcb46bSGwLlG4LnG2Q35K84wBs3VX6jGwL0g3F9QznjGnszDpQ/WG6gY90ZrqdHH1zf4gbbK2ab1zrwZeJAXcYN9nq+bBzADWv9hjEa8A8O2rzSOvZIw9oxEjzLh7cAr/cZQSCXWD8N52FSr4uu6DNu1j9/udenzy/0CXj5/FK7HRZj0sSXAs9RZh8VFquDUY+daWaMM20oBvNWQJWxVr0+T8C6zaBQppBPZCsjU6buX9b4BO/0HWDf9UzQCX9jvXNkl8VGJr/yTj8A2xnRNSZ0HkKtc8m3zW07j2XWfOxlvhhs4S8K7qvhsTiWR3diDCbGYkXmvLLOjKw1P1sH3Vk+6WE6MpyjCu0plCmsC2O2myl3iqT3fApe95uC92z6h6s7AvH++XALX2tJHyhrLMq5+LXW9b7GPXQSLawMVF5yDgRMA8fCIrdDYXEXg0Nb/PSZD9yu87Pcvk3ad80crO867S72FZ0pt+pdu1OkRsI+S5PDVJWX65QfT5wRsxw96zrnLtCR22WYv6uxldiqoQjFkhFwjwLd1SkHZSJCEQ8jkZfS3XzpTLboOPiOlFRpLTvzThthvRUNeQb6EYs9+LQgAplETSAWaPPUfDIQFfEfg2HfQHJ2NEyI0ysyB07GIa2wcxuZczviFSMH98ghU4EDG3BkNcCpfCawLBW9g21AfKPxkDX25PVFvQPtkZslLjv7hRJnqMIyrrR6wGUfQW0QbEsHyt4QHFaYN5w2PUy6MX0I6K3lD9Rt3ECPoNx1P2IDHIzZnssc+on68wMootgRA30dGJcK6hzpQEUdr4kAb8U47yn0GTIOA5Z9vgvOGREDs188fwEVaSaQ2Y6KVD9DrJG4RcOXtXV9nNOIkNBlKUiULt5rrDXVhzwyfNANTIYDGAcU6+E0WtYPzMWokflJ3V4Xz17o6vkn2l+9kBK/vtl2tTV/REozw2dEKMi/u7eSAvl9UDQSeYqAbkCbw/0EIj9SA8FOkyTyrB8RkKREG4wI8hRaH3NB/03ptgdXdZALYzwPvMQkFPi7yCo1D8p+KUxkHifmEjj4IWD1zadvSreYGD8jM5ZGYY0Uyj2GbNvA8zJR10S9phl+C8ucNzof5C0W3Ym6JvbzuNgbaetAm3qC1BWD24681sd6ngzKu+yI3GvDOv1ZuR4bNY9N0YMB9FWHNUPwfqggoCYonvlFzq83h6OsV4/eYFugBwPnzYCdEZgOloGeL5CG0+NhwMcMGqpOD30YPTorTvTp9wB6MHqc8IX2i14bwZJIrJ0IVkt9C/M/qaAzEchOOLnQxMVU0cVOevWs1Xc/vdTnr/Z69WKnq8vgl+dQpJG9T9s4Pw/8cjFQbuIL8IgPnSomeZyN7DmiHSNjPmPgC97jGGvbB43YnOBX5A2/ykytN2PklxbatujNstlOtYnc+39kvY6s3RnkV/ktdV9s9xbYpQ95QWEdFdaT123lSZvPlhn0Od+DguwE2JuQGRkbhfhkhgispXqOMTemme3EvAAAEABJREFUx33KfiisfYONitJU5y+zvx+CXQFKXFAWmQqbt+CwOqZv+aT3ejDsFfaNwHs1/CMox0ew8fWZcOtWfH21fJhlrxopqfj3voUW6MRGmNhI3qBT3agHHOMb9ddfQF+r46bgog3tmsTNQaf9xcUJuq5T4sB0q2od/jCqIPz5O8FaU6X+eACBnFczhYPhU0c4PUMRcQQM75x2f4M+mzo4qSDdEFw0bSOj5WbcaCx7DJSznVUvIpRAxFxXBOkEv4J0mPcJgw8gKTwN81qUcVjZNzE4GTu6FSOObzweCiOBMwcfjnjA6fvw6uvhiGw56OqhbH3Ww2CK8zSdMVE+yzevI0HxQDA8Vidv2URwO+lAMHtAZnoDNa6RVRAgO3je4sYy60HNV9T0iK3Znm1sMdufZNmBcgfsGy5r2rOme9pt+CbtCMZoAMTSGvHWA2M4EdRNrNlbhCrPyJpm8mYQVGvdQ+YXUL4cQSHeUiiETKAYsq5UoNqAmZWWdESS15JlISn4r0mNWtaP0bGmDPNt0+qh9eX1FKst6Gwp5Np9+A3M/Q0B1Nu317rmFnJg/n0AD8w1Q0N9nZ4RqD9/8YmeEay/ePWZXrz6VBeXzxQOsGVbM8L8vAgVifbT1sZtA4m2z0B+5BtZ1pA2AnoO56dEGWylZtHnF7yWi4EW2oAWv1MpY9KAKreuUctSHtsNaY9Xk7ATidYihzYpqVlkTYRuIXhjI2O/JXRSSEnCxkIL9AwhzTrIA95jHqXUgOA+6vxbuEDh490orCTMsu8pDZNXMIGe47zsefPr3ve8Gz3z7VtnB9Hm+2Xf96yLnry+Bti9DvWm/CCvlQpuqQ+sG6MG3ejbnjHiSwYC77l8r77aNMVO5Qdkc7qvdQwakA8bvicoH6rMeT35KwYuAxZYZ8VR1/pncNucv9HtSRuD8wzS9nXr+Eys/yNPkB7c5gb+1Du3YeK7eg5mPbtI+u5nz/SdT64I1vd6ftXq8qJR2xUC6Rv1A78SELAPoCdo7/niMTCmfe3rQYPToLdsQwfGb6Rd78KAjmE9fzk0zN9i1IjvXlH7SBnnT8hXrPlrnyslf8T3jpWe2pllw4nt8ag7IV+A353lSxqdybLN+Na61vR9da15C3V5Yy6H3Xvt0TbW4USZ9eyb0Dvy7Ilz3vbu6oyali9XGTpjUsauwVLQt897j0C8d4l/2wU8XrieehbAE0RkbtFGApuJb7CVekHiQMb+NRfsXyqmG+2bURettN+12u/36na7Grh3u04tB2f4FMOc6jFWGX3Mx819l733qpWDN2IukWh7go8IRYRSSnL6HBFzfqSZigcRZXREIi8F5dMtIkK2GTGXiwhtn4ig/IxVHhErW6mTp/CIlKVcPbY5ujPgBoBPcXAXAvaaU/kiB/ITzqrSxYGNpO9i1JhxhobzKy0cQvkWBMajwboZsDWCAd2etdPD95WOOnAY3nBA3XCbdl1x0DWH/Vtkc7rX2yrvdY2sp6wD6RU9EfIR9OfIL/IBaozQW2RNpI3Ra9o8Y+Bgpng0/SXHw1tRVL+7MrimhfmTPfERKPFWmSlAVRBVCjPTIG0IOkPrYwVFTRXawevoqqbXD8ucRwZTRyt517yIUOOAswakc4DemicYrtT8faCMy0XMdUfwJUNiHRTGZyJgGOTgwYe+b9nfErRfE4wNzJlLXF5e6rPvfFfPCdb3F8/Y91e62AP4JnWSGhBHhPiPugLJvAca2t3Kaz8hT6mpfAM1OreZgLv2gb40TafmiFbNIkuppVyjqkcZXw7s+EXvYn9Bm8DFhTr4DlnCFzXdTk2lrZqj/bnulFK11TA2KVnW1vTMOy+pSQFMV4Ray+hDA1pszDpB2UA3Kk3WaZKaJtTAOx2pKGIG0boURfdS79kT6IlPYF8LzBuqDzVV6g+vrfP05L1BIDKyV70GjJ65770PKwYNKyWI3Mpv+Z6Avq+35Qf29QzSDkLZ115XfaUDOgO6W/T4h8MMdOayB9YksmMaHYLtQ4X5BbTrYFS9HtsrBviBevpb0KcD6IGD1oFfBEx76Aqn3X+jJ6gd0B25Fc8E7Ml/AsOt+o55vWA9XXYNwXqjz19d6tOXV3r+rGMdivWZpRg1EKAfarBOwN4D0r3Hw0F7xdzHWXbLD4zxEdQ9vAdG2nkXPft8qMh86bjFhA+YkAN8dn4X8P/5HKydtdzEl8MJG15PM53tnvPWt8z0XmzqsN59uG1Hru2/1w5tuSPf2L61MY/DbTozLvcAe7WP9NNnZ+YcMlIheKpg3usGY4eVExSceV5ABnqsJTyw3g3U8Rv3+opzuf3Gab2izsfgdn0oHrM759G7zbt0ZCORQjpCX8vjMUrU4ZrwwTJ/H8I6OPUIOPDejXGZJyJiriPiYSoOjiOWxhC/eIpZ8GUOwHBc42HUBC18My39Ww1vf6P+7a9Uxte65MbgOdH688sdP/nttdvvcFAXqgdk01VbUoImKYBun7qOyGF1nHzeajzGMddLKWvNKXMbIAySBmReMMh4Z74K54/Yzs0skiI0PwE7Y07PnxGzDEK+KhQS3Z0R0jbP/DzkgUos+830Lta9y/6XsaaFHwhQ0+4Ig1iYtBlZdkZ2jhknNAE7kYmDdwAjzmVENvMjh8fAHC+Ug2jkcB59k1HpxC35RP6MwcEyQTjLgHKFvExernxPmRsOMeOAHes6uL6Bv+HgrME2h6cPxYP1kFuvh1rWcxj18LV9tHECK7+llk84RiPXfmfGZkXZ8IvMOmcQY8Zrojo5mr+goiY/hbRpRGhhxWSpRBGL5t3YqNlmydjHF9/vs22OAlaEpRI+0adii1a4XjdHCJZcWPpIWiyEUqjAJa0UkrdZYqslFlsA01tI5iMl9FJVpgX1tih7jXgemM95LQyaWAteQ4VxL6wdrsiUIvTi5adq98/U7K4U7QVNbxWJvX9xRYtCErYLWPoCqSIlehAhBXnhMp2UWqWUlPAXDqpbguuAD+RGInhujKZVA1qD4Lwl8G65Ue+6vTpTg4B850uDBTts7XY77QimLqD7boduJ5czmraT62woO4M09lPTKNHWlJKaJik1pEGkhqYn2h9QAx6d2Ogk+Gb5Fc182A4y86lplMhLlgXlN0iRlJIRIltkgYJMwPKkID8ikKPjtkQDD+C1IKBR5UlCXzYGihh7IQv7Y/O3wIXI8FKa+KI9sd9H6MjN58gaGOqaGNjzE0tgYt+P6pFZPuAUfDM7YyRvAFDkA+vpQEA6B9y96n7nPDGdfUHPL2A9gflQ8yybMdbguicYNw43PUH2AdiGMcADy4F1btHPZfE1B/zPTcWgG9LGgXb18MYAHd2PpY8H2rvKB/RGg/aO/ELntH9lygTLhb2S8qCdBl02Rc+7pE8uOn1y2c5/q/7iUs/2jbomMeqSfZft+kvvDV98b2jzNbi5PmhOH3Tw39Lzi0UdK3QOhsduxfFLD7pP5Hv6Xu2hb36F52Xle/zvUDEwb33FSHpkLFZkfHImEJ9YFxPj5T9N8rhV6jH0ODFGHqeRNTOxdirgxzq2A2vHGCsdiCWMEXrEpr65XnRdV8WmbYz/eMRqE13aNoKJ+qZKJ021HaYjvGEe0J/1bJmYy7l/kwrywkY4R6bvBZvFFF+YV+CDC3wFv7TYFxsE7MJJA60oeui/VeOpNLD5lNc6s+5DNd+Vu8xT23FXj9LlHLTAAUsFeduXrG1SdatYuIU+6rO1bN7GTR+C8z8UD9l8SH5/PYs2Tl+MT6lYRt5ZdVVleRHbOY1s3MnAaUyHax1e/1Zvv/iFxusv5H/G8RnB+otnl9wkcMt2uVfHQekD0wdhtc88Zc32IWdvIeMenGndTVKGdlJYNH/ljlTbB1XHWkZVWPIQ1+JLUrbj7huqT1gEF1oYzY/TC5wBa2J4SIOD8UFgYFb3JwkXOgfjVdvpBoJi5zEVAvFcYUc04jjsFMfqyEYOUJzWwtcDFMfX40B9gPn2yfwsnzYH46gevZpP2R5Yx7THyfYOzqEH4PRQ0xlnnim3YoKfkE3qcdo+0Aactusz7JAHHOBEHwac4oRjm1H4Qpg1ER3kilK77BGpwAnGgoRghUdtlVfqPAY96hhKEXBPQEJnRZOSGgKcBCIor5AqVNfHmnqUMk9o3760/eisb6VwVjyFe17hMmjUgUClsA6MmrZ8QVRBVZAPjYkDJBNIe7867cOiAj20aIat165UiVOW25xpLoUvX8M8fw5MmO8BjMBrzfYL8xdsoCYF4V5Rw41i0ySNsVOPJEfLXCbsM0qR6hrzGrVt1YeaKL8Oq0XFCcolB8oE0cmAj6aTolWkWzQE1U3TqiWvBubdXg62u3ZPIL4De3W7XcVu8T+V7vZcIABoh9xfBFr0dty4z7hUu7tQtze9hGJnv1O3AwT43a6D79Sap30daPiiEKmhfSuSUtMoIUsNtHG6lfUatxt9l2ux0cCbtlVuu67nFs7rqMO/ErS7Tl3XUj+wbIce2IFuN/Ntt6P9C+C7FYyj62ipL6WkiCSJuVlQYuZNPQ9Z85OZ55H9umJYfILpSGA14C+8zw0Huit69A7sf8N5M3r1Vb/HPwwz8Em1DHLbrP5h4Uds+Iv+QLBVgbxHv8K8QfDZHzGop84Vs72RtQxsa4Hbtur0tazLuU2Tbn1VT4Dfaw1sZ7pNmx/INz3I52Epo/xvyO9j0It90ifPdvrkqgU7veLyat8kBb4t8HmZoNF1HWjvgT02Yzhpf88XkwOXGtcO4IGp8Xbl396oBvekTyhB/s296PkiMOPAFwPjZqHmz3FD3TcE9TfVFnX5ywL84QQ3OliO3sEwf8x33oH8M1jviF4uN9dx0G198IudHt0tBtIDsUdf0TNmvQbikRkDvOfbdItxcyYOC39GmYuRNXWLHj3A+ltlE7z/vMWYWP8j6Updzjx7ZQLrfjE/+ZwDad5Sj38G2Qbk2/fbEXiPESjoZtx5hk7KLLjMz2i5DJrGg0Z+uhsOb3Tz+jd6++WvNN681o6f9y53DT//7XR1daXdxaV2OwDtdjsFBwUGVSGtRN/Yh8ClLLjTRoaHLIIf55AwOSIUMQPmKL3DYKDadwZ8NXYPLYQ9GbkPT8PBUsbxZxz/RHA21WB91MQcmZ84DMYNBgKtkeB6tN6KKiuyfBqgY8HREXT3mQMOIBssW9Bj70BZ0x5bxmAbyE0rnE97ejsseJp81iV6UoLeBj1aA0aSt2/l1tG05lGRHKffCxiqMeGH0ofqpA+xwjrVfnAYbyD4Bahs3tjw72br+qgDeapbRXw43+tgRU0f18bEmpjYu3mDWTYxRzMyOsatfOQgGghuRg6g3nPNF66hL3WtDKRdV52X2qSiuq0drHCPPkWSMaLAsIgfEwjcs8apV2+/gQ8ptE+R6wIoSx+sKwxFahVNp0TgrWYvNTuV1CkjL9GITN4W1ZYAuFNLoGs00I4A2LwD95bAtENm2la6QxegY1Qn3TIAABAASURBVN1moYm8+icxBLZNd6FkuttD92q6vWr+opOWMi6f2t0xr4V3YNxSZ9PM7UqmR3Rq6JPRYqvDruFyhuWN5dTb+ctCxV6d03yRWKm/UPiLxI4vE12VX6BzoXa3g85odx1D1iHr1NHeU7SMW6PUpIqIUMQM8RTPGfOx9S3mq78hcPe8Z74IjvYzrJ+RPT6voZH5NSbopPorHvkZTItuxi9MCzK2PO+S/UCt1TXjK+CpnxfeyyP8AX8mZ7HMOqv8nGKX/ZlRyvjITH0zX/hCu0IbPlOH0xnZjIG+3cWIb1zg/VH936SRfZLpJ5tMSaO6NOn5RdKrZ61ePuv0/LLTvk0s+YxKJrifNB0mDfa1oMfOus/6RW7aE8j3pHvozc2gI657XQOnTQ3zKw43o1a47IyJLyAjdc60yuq+Jg3tFwy0xXDaXygqCEZvg+FeQ01vg+FhCZqHe/LQ50vRUAPq23yPmTFsbDl9PybGeAV9YLwHjz9zNDLuxmDZAtuY192oCdldTLOcsrMeadbquMEE/xBWvTV/pB3ms8uc1bfqmnLDXlhoD4NM3jlfLFpvkveDKP9UzPU8xX7GYbOX3sP2tg3UI9InQIbBY90f1NfZBmY/2uv2rMbMf3wwDtt+P4l3mXPkE4cp5kfKwsNIOCAjYlKDI2rSgFO6UZleazz8pkIjwTryq33o5dVez58/k/+d9cTB03KwNBxo4mCo/cci/pbPb/7rdm4hj1IdY8YL6rRR++U1ZzB2pcIl5z4WdG9BCbJ8iEzoV1oPsoJTykcMi+McCYhHeDuFEyCzziqbsFF1rc/t+zQGTomZGwQtHDTYJggfwTQimyT8jPAvws/gaNHBadtB98dDZNKBAG1F7+Cd9EAdQ6WF8plDSCyZEGcjKKK7Xj2MFvJYESqsgXlE1s8EgwKf29cSQ4yT6Yz5U3oadVURoYivAFGW1R7nwKYefYJcUDbAlrBDxjtfj9858kawriWvHaNmsV2rnHWQmZ+Rm0ij55bswA3cgZu0Htxwa3V7W3XDIX7D4W560IDuxLoycqWsCWjPXPfQkfknelbbXBAM7hWpk6JB1OmG9fTFl18o9b9Wl79Umr4kMJnx+stfqOcL/eg/nevfaIBO/HxtFBZgYeEU1qwya4RxKtjMtp12iLDPuBUjtdTVUic0WDspKYBAahr4VqltlJoE4JsOupP9T0sg2xLANgTV7QqC867esu/U7vZKO3ShDQF1A00LAnnsWgX6Ik9H+V6Vt49zEH35XO3FczX7Z2qB6YrExUXsrqjjCjuXlLtQILM8beTBl4YZl1UvteghM03tpRr4poNStqn1XiCb2566nRI38O5jatx/j0WjaJI8TpHMh/z4MyLE6yR71vuWDeeXBeU5yfZj+CivKxR40XF6A6Zu2fO1oAJr4U8MR0RNyRQk6r8F7atp2qZFr2qHIpChHzUtkVJgPpxGDtm8VUp6S0n6LXzUPWgKeE/64n4uyHSEl76ownpl0887PGPjMoX95gKFtFfqrkm6aFtd7nag1S4VtSmLA1OZL8ITgab34YHb3EO9QZ/UHwp7MIOJoHzG4UAa9Ab+eFh880zz/OUZ2cjeNIaqk9lbGXvTBk4btzLb6Df6AzaO6Eu1UdPYH4Dtj+z90X6FQ2NkzzpANV3h9IzMeTKj6mP7SO1DKvJch9vgfM6kEZz34XD84tHrgG8yeoL/GQNfEg70s59xlCODt+4N/s5/YjTjwJecA+PbY+ugAzqzHcrX/53ADW260citvTGQPyxfJqw3MF8jc7fKzJ/03WPC/GZoNuWQzYb5BUlPeOpCZ7E/QfUeFRd8Glj395R/WFQ4jT8INKdQ2R1s7NVa0cHDsFFqgYdpVf7n+6B1tJzm0QTzkJO0ZQ9hLuUST4PtzGXMbUH5dbyofZ4XnIxAAIL2xO1522TtjDarawbtweWu6PlVwy1CoxdXO714fqULbtQbDo9mv+cA2Uk42Yz9sxr1jX/c5hU4b/fBmNvNKK15lWaWW8Z3A5y4ndfJhiYqtsyB9YTTm3B+MyY5PbLRjfqTMY5ipXYsRo9z73EaK1bH0eNYeuR2UAdTA0d1QP/AzcxMJ5wbwFn2K3DEPRhIjzhjO2anexyodQacaV8xlxsJqOiWJg7AnKNS85YxNKpgqRTyiimTXWVHWhgfnUBygIZMmwf97dF7wrOOIkIR74ZkHT7jqyIUcQos6l0P3dioBLwBuee17oo5e01tqceJMWR/bnXsBzMDPWWvuyLfbnodDaynuoa8HlgjB35GPkB7cFgOv1l2o97/g3FuwCYfMNygqk4gtdS5ljJzyvKttCVgvbx8pp2/jDedEkFXzlnXb9/qN7/8md788u9V3vxS3fBacfitfvWzv9Fvfv4T5eEN69zBOr/KEbxfg8PhmkOyRz5ie9JEJZP/5pPxloN2eX0k5Uj02sedwTgu6VJCdJ2G+iWvysmnTToiKZLRKBHMN20no8U/GQ7mu92eIPtCLUF3SxDcmrp/1X/tlcg3HMRXMAYJNDV4JmCuwfMVNq7UXlypu3gGfbbQK+xeaUcw3+3NX5IGlGmNo4z6XeeCptrfqyHtelzfimh39KXboKW7raKFGk1SSkG/QwyhxAdDZaL5CZVY86TCfBfmsFLzhXUGxPKzLDMnjpgxqdSE2i6pZSzbrp0pdXagprtGLejASs136N6H1uWw5fY2brdBRSklyW1U8B9s/VR9on6uH05tscrdL/pZtpjzatf4sC+/C7Gm3H+5+48Au5hjiGZ9ZQXt7rhJ39P3PZRXwflZ2Ffy+ILMGvd+KSxcA5GzQLD+wSg5eLVPNobqn7PGqWyQuYCZ0wO+e86zzl0MnDXn6PHxs8x2JuqjHLIRDEt9E+XGilEznWhfAXnBhHykHeTTp/EEWSMHg2UD8gFf9CAIgquf2px5vWVcOByq7xoIrsHRZ/UE3KQ5427qrw69buzbSB+OOOjAxUT1b/VPdG50qP8uv+U3urGs/u8CelUdl6/o66XFQF096RMQyPfGKocfaJ9hvQH/OeJbB+S9KXrDghFqsKJZMf+q3+1GXPmHOly3DpmmBuw3/HUr8Sc6wTegzSG3zA0xxRHhdFLFqIbbgn1XdLGLiheXrV7wk9+LZxfcrF/p4tIHz07tbqem64THUu2fJFuDfKPf4lbizDnFzG3aSustR1KgK6rDx+vaCW8x4agmHNURNT2ppuFHnPgExspPunWKk6qTI2+m5K06yMYFdoBrmZF6Bjs8HIid3A30BqdhvscBD3w5GO3YjUnCDwuRMDsDOV1QITBzvJah+FtxRoCoh0lhEouHQMG4rHtx5hEjY2DIU0Vism91ZpnT4jE1rFKEWdUi+pf7rP3fUvfGfTMe618tw3BYb4XLvhsUsuFYKLxtEQdo4mPKGXqKkUmdjpjX1cRiyEx68Z+0sLcdYDAzslnbk2yf+YxGqWnVOXhtW6XUqCEvqKeMBw3XrwnM/0E/+Ys/1U9//Gf6+d/9hf7hL/8H9Ef67S/+XpP/BamRAB30/hcxuNXy/1GND88bDtee9TpNPetxqO123R4PRVIYBEN1/ZEx7z23a0ZBsVgur0cH99AAqj1hjaGHDdGHoN2p7dQQsBst/WkJjivgG/hmh+9aUPMJmlujBvN7guid2srj60ydt4FtWL9B1jiot90VNX2BjS2wR30tOkYDfwQ+1H60ob3BuKtpZBSPB5ADWyOQ039FqII8hkT3PfV/LI2aQCHQzATkpi7qwNyjVsv5tk9FXhOJm+JEFW5CSyTadKG2DXUE70a7UPPdktearkC3aVXLuPyMhvKNWgLcjqC9wW5L/xJtTzTGUNSW3P0od0XnkohQRFJsIDndSMjuIpBLCtMEfQzWkQQxanPgU0rq6IfRplDC1roSxVO8UE1XUDCzfnNNW5P16zTyCd0xF86DLPvwE+C85/TEF+5bDOzngT1+Du/9EYdue/YNIzojNiboFrdnWMHvA9qQaUMx4Hk1gzz2/oTveAhzHQT11LOeZUfqM2uVb3nLOJz6hQ7k9fSpRzbQ1p4vFT0XTT7XRm7ljYH04HOOQH8APRgoM21B2W16qPqTBuwZI/YnMCI3nTFpwkZGPtGOvNyU39JR8436xIXEVHUn9AvIK2jLtODkT2LEgJ7jdpALg/x+qJPEzHiBPQVUoFof7XgnfYpdVnC5Dyxkiuu2TRneuO1fRuGpqHZYeMWgXE0vlD300V+aL/ZjhTf6R6/gKxq0j46S8NuAI1kyBTQ8MSEtgfsOf3fJx7OLVldXnV68eq6Xn7zSsxcv1F74QONAb+x4PC9MotcEY3o8CL5iG7/W4vTTTTW29ThdQV+8trxOKmXd5HshAo8N2PQjTmhk4w/gSNnMA+iRHUzBSPA9Vjpy+zHiVCYcNhQn0ONQDtye31T09V85OKDfL3kDNxMua5sDDmZEPuGsaDb7JJiCW9BVGROfpS7GUETUGQ/xFKlSZAIRoZAqWBFVL3HwBcFCVBqKWNHAo3VMU47FFUfoa30i3A7X/3Xg1rbotzik7yC29Vr/FEohI6ApAnZGRDBu90HIZ5swJNI5ECfszAglGUytBCfSBcdT2NsC5jNf1Eoucv1d1+mCG+UXL5/r1ScvtbvoFPya5uCOZTCbScERU1hHgEDPeYjwEqFgDwxvr/Xmi9/o5//4U/31j/5Mv/zZPyjfXKvlF7oyXUvTQYU1mflCma8HDb4R4+br5vqtem69RvKmaeDg65WhqdA2EG4A7Qx4Kpf3W91/WXzxLHwBzRpY4yP7K6NHU9ApgrW6Cl9AS2lkZGhWovWkWbeJKNIBcUv/G/MEjG3bymiIUE27dqeOgLltO+Rd5TsC+wry2qZT2+zUpK7SlXf6DlxHatFtQKozExESHNMjQ04vKKZi26rwKbKC1ofqfxkZfXZHPTZR01mlDkCZdcLrAW0GkRHBSpZNViQp8NMragYTmppQ4wAb2tZAvJPXR9cxLqBpk1oC7BbagG7XaEXbNWq7Fv1G9da96jXYS2qoq8FmaqTgC0BwlqSkKk/kJRIRWvpXUCqiOZJC82NKARnwrGPdAfJZ+f5PKsCyxLjEGfQVnohQREi8ZYHoj4K2Bh12huZnzS/IimfEX5hA1qScAPsuB/MYRbWr6HgFnKAUlYLOCnSQsBSKMvNveB0Ur4mqW6p+Zr3UPEwX5D7DjLVNmSbm2i4paHtKrYL2zwglZLH0K5jIRP6KWadRoL80XLeP6zdE+wpnY+FsM9i7nFH1vKpn3qSRs3DknBuRj5ybA4F5D24OmfMOkHfDOfeWX5CNa+Rvb0a94cb9LfAFwA2+pQKdG+Az8xajesocDhO396N6bFXeegT/1u+ddzNpgPoyoefW/cCZa90VB8u4aOi5XR/waf4TxAlbxvwnhfSF9Ihdg5VwOxzmgo9zIPqdvMz/76Se+ytx7Vvcr/VNkf5LaGnUHcwSg4ZCcHwKFDU4Sd0/AAANA0lEQVQk9rtOvk2/vLjQ1eWFLq4u5Vun1HXyAYBidRDCoQhnon8xT6G1AGcGc2w1EtnBGRbWOUTH6XPYIdoxTjjHCadjzM5nUg3W7ZjslCoGAvIBpzHMlM1/gxM4HDGoJyA/4BD6il4rPaDTV8w6DtDXG4zMuGfalwlNMg2GhYOJFTBhkHZnzBqeOEQBjQhB/Fbo/CH7RLToH5Vt96jgxDmOmf9mme2IHAehjiODu9BgQCP4DAkCjoykDU9m4UAtlYZmKslpkQbyg06AxMHbNq127Nkr9u/V8yu+gF9pf7HTft+padjoQQsJHkQ1Xk8jv/AMwLd/NmUUFQ7hzLrs9fr1a715+wabOz1/9kwvX77Qp3yZt48Ir0n2RCG49g3UxMFrDPxkfOAn6huC+4H1P3L7bmTqCRauQRXH/ef95b3ltnhfDewxB/sD+6mCcpaPpMe61yZZ3+Xch4kghl7ZpETHYhmLpmm0BuXtErS3bYesBV0NQLsajJJGt2HsUoWDlKSIRsJTmhpSSBVJqpR0AZXX3WfJctuOmfSf95h0o0v9KPLUmGVgJPpUA/a62VEv4PiuiZVK/rIl1oX73DDPDf1JTSiZJwjf4d/3+x3rAPhfOKnYa8+FzH5ZHztTY9/xZQ8905reyeV3+5byHfxMvaY67HaMbUM9UYelyMF7Q90Rqk/QsXm1FgnZKld9kMmoiff/wJ5t3g8yXdkHwNM6g5ZTvhhUUjYQ/C0kJz2XBc9c6FOdEyizU/OcH3xjCfapsHeOoqo5l2CR3DmHkGXvuUoLS6TMupTzuVDLO69KEdaXMZBRE3ChCEA70kppT2oatfiN1nO5QYI3GlN0IjVKzDVGqKXQhsxyLUDwpQbumbU7cfs/4A8OnHEHAuOV3pgn4D1s4ID6Gvk1Mgfr1wTWbwnY30LfQN9cj3r9tteX4M11r4rKHyr/msuC128Pek2e9Yw3lhlv0H876DV4S9ryN8eyB8rfANNbvMXOGwObpk5fU9Zt7mvAP+Ebs9I8pN9+ziNQIAbka3i3m+FjmXdrS0hHvLdhCr93mfcpEIp1mXmzAi1PSiFv1q5u2k4NB5uaRook90s4oQAiFQvEEwsg38w3QhEzFO/fRPyfqgPilsNBwsnPhQQWDt6rnGDiyBPEzLKJ24WpBhcjshUOQqxbAxCX88+Q5NcyBD8TyMB0ot5MI+oc0A+tYL7MFj4M1XQoUgJQBZ0NRQhERSIRzGdE6M6DKMR/IdUD1lRSLP/p3set2uKuUtwVfQMk2zabf78muUShY8Z9Je/IPd4LgvEUfATcOyDmakbIZU6QpDmdFPW/xHZtNR+6XQ3Ury4vdUFAttvtqjxx0EZ4BxdVCj967RkEAkWqO3yEdwDvWDHTht3Fpb77wx/q3//h/6x//wd/oP/wh3+g73//+7KvqL8esYa9R3ALKqzjDByo36xBO19CB4J4IxN8s6FkrxIKahSHfZn3CMH4RL4x1r018oV4YA+ZjtzgAeoawYCu91Fmf6y+vBrbfLiPKQXjkmTfZjTcEFc0DfL2FgQkLTLrB+1yWZ08cZJiS5K2J4Tc8xYGw+2a25eVGdMZzmFkMVBo+1EG7zSDIRHseBydDso5cLete6qRaGihaUV8wIsnNY3armF+2gUdFLAOuv1O3R65sdvICMy7PWnQVjk6fJlpGa8OW+1uSXcLRd6wnlpo21m2U8sYWuZmpCTGNmRfwgzLQXwEjWNcImDqWxBsQfIrvFtLH8LTWBkeT508NFbhlh8h0rfQ7VP7hr6/pBj+5YGxCNahgG0b5h8ENqzzVGRaxXJijXltMdokvF4MUrVtK49puS0pkgIkJirRrpQaNYbncAXz6rltmONmkc1p9k1Nd0qNf9ny2FAT3RYoEbRFIDSylv1r8eCbdc60StnbI8G8McCv6JEZhyHrZoED+NcE7a8dtAMH7V8ShH9Rg+5BrwmkXxNcfwn9AnxZdUaCe/II0l8jOwE39m8M5G+4tX8NTGcMBO9DtfnGOtRr6vKmb/kCcd3TNuA28oshA+7B5huKBzjDb2EZoyCjoJPfAy77VLjOp+pWPdrh9jwK+lJ130mFz4oNnF7G5Z1lizKOz+03an2ki/FAWa/mqud8EpkF9xgmNkcF+qxF5UJbKVCANrzT5TyNTpU/RPEymbynoqB/bDuJd/HKHBQAP+J9pYiooNv1TaRTClXAR8z5EaH1qWWp1xRfJOcYa/6H0q+jXNTWzZYjYmZou1YsTF0zjIvXSc6sIcZyIj0ReEwEEBm+jq3z4Gsa51NvFXE4vlWccDD+CW3kJ7jRP5txs1CDmZrOGtnkI9/OR24RJmQOOEYc1FTrYEVRZ0QowkjQJEWjEBSsVJVXfSKSIkIpQRXyK56ELNJtGpGcF3wkSYl8W25JG04HPFmKCKVkJHhJwQsaHHPDTV3ThFrQNQnaqElJSbLaTBlbr40jpHpzeEwv+Wxw3vw7ABXq/LHsFuxgNfTgXng8QDAmEaGIFQke0P8wAh4k0CjJNOCN09rjNHlf6uTPAqyf0DI1Ft46cssTQTZwXalVahoFc9NwUxzRiFhcES00KkqEfPPnn+hH1nZP4FsU8i9rl/yyZnpx+UyXz56DZ+qQff697+p/+g+/r1ff/VxXr17p4tUrff/f/VCvPvlEhZaN2Oh9k84vRw6mJ9IT/IDsQNBueC8MDtyB+cl/LgOygW6hLQ7mXW5Gz57p5TI9Nioo2/cH+YvAwX9ys+yx7D3IPvL+rfuUNvl122raDH1MzFOTmjo35o2IpFBSMmWO3aHCB9uRtQkHk9n3BaxnSsYH2O5KS2Edu4w4qwx0y1Juwk94j1t3yqOKQVvd18ozQab2zRnd7DxkmTpm0HhsBaCwrEdVYhrB3O6m6dS1nVrgPwfqdjtuwffaX17pwrh6dsvz5etizxc5g19T/YXO/6jALEO/yi/lL2nGHp39HlvY7LqOX1o6mbYO2LzWaEhEqIFf5Sk1tC2UGM8Wn2EEvIP3ROOD8WpYyojQK4okWTdVav5+REi8R1RGt88270P41VJgOEWqa6JSwRshNbTRmNsuuU1anpWPCIU7E7HkvCehWERg+36s1iJiZRlV1qo/6zqRKimmhSWTK0iiTxnK2Q+INhY53cCaSm53w1waXlOG5zrRadPWawzf0rDmKs+aaEFCnpqG8kCtIrBZ0UpKICoi4ItU9xLtzewVljtf2KVpLBo4E/3PDQ/wPbgh0L8Zit5yvr7l3HzLGfqW8/Wt+XNwtr5Z8Jobewf6c3rSqn/t8ti6tk2XP+TbvEV+Y8p5fW2K3nWF9Ua9cXnKvaGeY8AuOuINvxl1RIXkLUgwAO/z3pa17cfwmO17yy3tvTePlXMuf59WW/erlreNLWyv9nFp2zbvybzXn+rHsQjr8Mj/TpiPWKHHhOF4/2a7DcYDJQtD9C48ULSOLsXngA+lyldayDMy9D6QV1B0h3AIxQchXiFzGPrQXDEiMyaChYlbu9EHP9S84fRImXHJn+CrjUVnNMXBmDpoOVICFvO2kZeD1wf+PMabfci+oZVnr3spRQSQ/BERkgydPFg6pq0SEYoI8SE/2/q83guhXVDnDGss8FjVYkHREB9+QShxMhnN4rB9KK9OvOPQ7tpGzguF/Myf5u7isby72t8QicfmqzaFjs/TEoqYMZsMyCkiAh0B0wUyTYowDUmhCONWRtJiT3OFDz7j+vpGr798rbfXb7mtJmD0ntD8zIemmL9WL1691IuXL/WcYPzlJ6/0AjxDdnFFcPfsigDuQmItKFGWyhoO5wsCuQ7aH651/eat3r55DX2jG3j/DXsmEHdwPhK4Z/aQWH8T1Omx5hGQm06DLD/FpLHuxwE6yHtpLjPKAb2/DIz+pyTZkyP7cCB4H7BlG3nK8r4r7O/J+48AMftviqFl0396whtgfp2VrQ/EPpl1i7kZKFhmVD3SE/UbbkNtH22xvxjddvKsV7BXaEvBD02WWwe4XLYOqDw6c9A+B1h1flyWelwnjZgbWj+DeUtq2kZt24JuBsGTA6hutwTtzNF+f6EaeDv4rrhc0qbM7yrjy9megL7qL+UuXLbye74E2OYt7Ata6k8psR4FaA/rYZY1pIM2Lu1DXvVYQ6ZNSuSBhaYGHlvNY2gapeYWTYJPSck0oGdokD8ZtpuwseJoK2o/WPIzFWkjpFm2UgTSIgsl+mlJyP9JQjkikCdYaFAXiCDf0EIXXu/xeG2sqGuGdZ5X1PWTq0/wOsykq2nqKdQpaMS2biHapMnzn9l1BOReZ00N1r3eWjWMWeO081h3Xg8NazEl+gYiNWrId3nLGtL+AhQRun0WniDBOy2TUQDHtjIyY1JUflLSwEVFBYqHY0CfNQf2UILslb8m2L8mfU2A/ZYA27fpXxLI+zb+S27Wv+QW/TUwXTGnR71Gz/yKms+tvNO1/PWg/x8AAP//ocweXgAAAAZJREFUAwCMyP8K/aCxeQAAAABJRU5ErkJggg==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87670" y="2812751"/>
            <a:ext cx="7124829" cy="465757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793930" y="6203542"/>
            <a:ext cx="6667620" cy="1266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9489076"/>
            <a:ext cx="156448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data:image/png;base64,iVBORw0KGgoAAAANSUhEUgAAB4AAAAQ4CAYAAADo08FDAAAQAElEQVR4Aey9CaAsV13n/zt135K8l7yX5CUhkAQSVCAsQnBQEBBwIcieENSEsARICIv6d2bcZv4z6ozjLi6g/kcRQcdB4sImCgREYBw2RUlCIPsKgSQkZCEvefd21f/3Pd2nb9163X1v71Xdn3797XPqLL/f73yqqm+9c27Vzc556blFb73Ky0s657zinLJeWqrrlU9te9XNsexlLz+/+JVf++1i/31rxepaUay28uLAWsu1tkGra2vFWtLqWtHqaO3AgUI64Kl0//33F720ep+X77+vuO+++4r9+/f31b333lsMo29+85tFWXfffXcxSHfddVdR1p133lmU9Y1vfKMYpDvuuKO4Y4Buv/32oqzbbrutGKRbb721KEtttX3LLbcUZX3ta18rtqKvfvWrxSDdfPPNRVlf/vKXi7JuuummYpBuvPHGoqwbbrih2KDrbypuKOn6624stqrrrr2hkK655rqin66++uqirKuuuqpo6xpPrymuvPLq4sorpGvbqbavvLK48iB5m1jnabf9tcUVl1+1QZd/6cqirC9+8fKiny677EuF9IUvfLHop0svvawYRpdc/IWily7+/KVFWf/2bxcXvfSv//r5oqzPfe7fikH6l3/512KQ/vmznysG6bOf+ZeirE9/+rNFWar7zKf/ufj0pz5bfOpTn+nqk5/8dLEV/d//+6likP7p/3yy6Kf/84n/W0gf//j/KfrpYx/7RFHWP/7jx4tB+uhHP1YMo3/4yD8WZX3kwx8tyrrooo8U/fShD324kD74wYuKTfWBjxQf7KEPfOBDRVl//3cfLNq6yNOLir97/4cG6IPF3/7t3/XV+973/kJ673v/tjhI7/m74r2u97z7/UVbf99Jffs97yvek9Spf/e7/rYo611/876il/76r99bDNJf/dW7i7L+8sJ3FYN04Tv/phikd/7FXxdl/cU7/qoYpHf8778seunP//ydRVn/68/+ouilP/vTdxRb1Z++/X8X0tvf9udFP73tT/5XUdZb3/qnxSD98VveXgyjt/zR24qy/ugP/6Qo6w//51uLfvqf/98fF9If/MEfFf30+7/3h8Uw+r03/89ikN78pv+vKOtNv/sHRT/97u/8fiH99m+/uein33rjm4pBeuNv/m4xSL/5G79TtPUmT99U/Mav/25Fv+3b6/r1X/utIupXf7v49V/9neJXf+W3BupXfvmNxSD98i/9ZjFIv/Q/fqMo63/84q8XvfSL/+3XirL+2y/8StFLv/Dzv1wMo5//uV8q+unn/uv/KKT/+l9+sein//Kf/3tR1n/+T79QlPWf/vMvFIP0s//p54uyfvpnf66QfvZnfq6Qfuan/2sh/exPtVPlf8rLfupn/muh9Kd/6r8U/fRT//H/LaT/+B/+U7FV/Yd//7PFIP37n/iZoqwf/39+uvjxn+ivH/vxnyrK+tEf+8mirDf86H8sBun1b/j3xSC97vU/UZR1wev+n2KQXnPBjxdlqe1rXvvjxfkX/Fhx/mvWdd75P1psRa8+7/XFIL3q1a8ryjr3Va8teukV515QlPXyV7ymqEr/t3rpy84rXvqyV3d1zhz/r4fvTf6P/tJXFTCCEccAxwDHAMcAxwDHAMcAxwDHAMcAx8ByHAOZLdGr8LGura3aJZdcYp/+zGcsBLOiUKlX9HtvUt2vWzPKiRICEIAABCAAAQhAAAITIuDXzX55PSFjmIEABCAAgckSwBoEIAABCEAAAhCAAAQgsEwEeiwAq0jqYCg8L3U2m5zECSlf9dWi7wc/+EG76657fDix1NP2W1tJ1pnE0na7lk8IJAKzPi/cX3LdM/WDtWf5gEKqIFAbApsd37MMVOeSNITPYX9Gqr00hAuaQqC+BOp0/taXUlMjC0N8Hep6WUeD0qaOl7ghAAEIQAACC0uAgUEAAhCAAAQgAAEILB0BzdNMZ9AhN5Osnq8bbrjBPvIP/9AJbuNU1catTpNKslmb3BsUrko3NheegGZKN9NmEMr9N2vr9fE48z4x9e3N3rGdn58mbdaY+kUlUJ9xxQPSw0mpZ8d962ePNJQdP4f0Wz8bNJSBrTWWm621pBUElpSAfjZJSzr8KQw7fe3oujRpFDcT/JYexf2mfdLYlFrdg910NDSAAAQgAAEIQAACkyOAJQhAAAIQgAAElpNAaQFYWakCQpPovaS7l6rqdq3vxF0Wgknmr3/4h4/Y1772Nd+2OE+kuSLJ0ss3NGlWlkamba8y0cp8Iyl1ixNPaYN0QQjEvW2mYz7ueT8Sep0XwQ+ITeV9e1LxvnFRVqmOMKnjN7Yv52WjJPmMfVWmxqltJ9VBKbOqUjuZluI2HxCYNQEdfJKOT6Xyr1Tbym8inYdlxXOy00fnZbmunI/tevnQydFLHZsHJbLRkeyrXqmkvGIoS+ecyqPUL2bm+YFvCIxOQMe5tOF80nEtbcWs2pWkn0/dbvoZlr4LSm3kS+2keMXW7dC4jIYwSJMeUPxmc6TyuRXbupwoS320rWtd5fULjlG+kWx7Nr7dTUxn/aGxRbnjGJOnvCEAAQhAAAIQgAAEIACBSIAPCEAAAhBYYgKaXZvS8DWJJ03J/JhmNUl1111327vf/e6uJU1wbbj5S7NIaliWt1axJwPfcSJK/Qa2orKRBLZyAGw6sF5GOmXxQNS509ne1JYaDGgbq6oHo+xL6osgMA8C1WNygjGkxdehTfrJovMvaej+dIBAEwjULcbqd4Gfhxt+aSLFq3ZS2iYdlkBcuHWESoftq/baM0qj3M6G7Vg4vw/FUtb8IsEzBCAAAQhAAAIQgAAEIACBuhAgDghAYNkJ+AKwv3VnRSKhuzrKSuULmPrclX3uc5+zT37qU7YSVuIIVVZWXBCONcN/aCJq+F70aAQBnSPl82aSQeu3B6K90hEU/cXCCX+UfEzYMuYgsDwE9HN0mNGqvTRMH9pCoK4EOJbrumd6xlUp1O+7VIo2bG5Wv6Gxb6i95Nn5vHURPx/PeIUABCAAAQhAAAIQgAAEIAABCNSHAJFAwAks/azdffftt3e/6932zW/ea+tPFdSiWJKN/GIOamR0S9JRx1h5qNUjprpdbjtsvuor9Z+kj2STFAJbIdDvmNxKX9pAAAKLQ2Cr3wVqJy3OyJs2kg1XDL4rNmw3bTBLGi/DhgAEIAABCEAAAhCAAAQgAAEIQGDxCaQRri8A6w5DKdVslqZHbJbTbh+ZTeoW1izTjm/FttktX73VLrzwQsvzwuK/4J8+rsJTk0qRZ1lmkoUsPqCwyILpUXpSaqYuSamMtD+BEEL/ytrU6HHJLj8uLMl8e9T4ugeIz6B2bYiDjsty2qmUz07W4p3HajdI3cbW/sUG9xOs8yr36xSRTI1ACA5eb6UdLyEEC+FgdaqXIPHj0b9tLZ5DymvISrd4Tul8kNQtqtSv0PEdC617rqqtFP2V2lp6Bc+4dF56bvO3bCje1FLbnbz8V9WpWk/UXlovIQeBxhDQubThXCkfyzr/kvqNSO2lTv0GW+rbKe+er2rrUjspfnekNs1LNYRBmvSI/JvNpHSdqr/lK6UY5K+c10NIJJVL5bzaqW+UV8quJxveai9tKJzyhuKK38i9Apqy72mZL/z/JDrUg++9EMK03EzEbgjBQpAyT7NoM4QQUz5qRYBgIAABCEAAAhCAAAQgAAEIQGDJCLT/l75kgy4PN4T2BMXHP/Fx+9y//KtXtbc9M/i9xWaDjcyrFr9LR4Djdel2eXMGHKftPdyUerYR76bF2wioBNkYAhz/jdlVCpTdJQoIAhCAwBITYOgQgAAEIAABCEAAAhCAwDISyCzdqbSMoy+NOW+ZveMv3mHfuPMuK+KtC1ob16qZVGpIFgKTIKBjTLJex1evskk47dgggUDtCOS1i4iAIAABCCwDAV3tzn6crEhPj7muIaXpecAyBCAAAQg0jADhQgACEIAABCAAAQgsLYHe8z7x8X4+Ia90idDc/vXb7S//8i/t/vvvN+uzOFcUhS8QM3G1RIfFlIaqyTmpl3kdX37+mdJe9ZRBYHQC9IQABCAAAQgkArraSPnpp/LmCrq+kabvEQ8QgAAEIAABCEBgmQkwdghAAAIQgAAElpvAxgVgLfhKS8sks8985rP20Y9+zJfetDjXxhNCsBBCpKIF4DzPTVKBtpUiCAwkoF8o6Kp9XB3cXpOhPjHqR1+7TtvtHJ8QgMAQBNKTLapp9+9nD2FrsZoyGgg0gIB+RvZQ+hlq7euxBgxkKiEKg64U+mkzp7njk2RHUnulkvLTUYp2OtaX26rv0HhOlNPlJsLoIQABCEAAAhCAAAQiAT4gAAEIQAACcTa8B4Y0UaO0R/UCF62trtq7/uZddtWVV8VRhqAJlZiNHyz4Rgx8jERAx5LUr3NnwTfeGZPa6ByU0jYpBCAAAQhAYBQCTe+jn59S08cxXvzxSkEYpPFMxd7TXfiNLkofpesZXetIpVqyoxLQwZCUbGg75UkhAAEIQAACEIAABCAAgeUiwGghAAEItAnoFot2js9IoPCZsAMH1uwP/+gtduc37ra1NZ+s8rK08BtCsBBCbMsHBEYnoFOP42h0fvRcLAI6HxZrRIwGAgtDQHfSL8xglnggfYY+2zXY6nd9XM7uExnFoxPQ9aVU5T26RXpCAAIQgAAEIAABCEAAAhCAQEMIECYESgSYGSjBKGfvuOMOe+tb32r79++3tVYrPpSXaaoyIfLDEdBE3GY9ttJmMxvUQ6BpBNJxn9KmxU+8EFhkAum8TOk8x6qrMGmeMczfd9wTwiDNP5wxI4ijGdMG3bdCgDYQgAAEIAABCEAAAhCAAAQgAAEILD6B6ggzC7l1ZemVeSbJswv8LkJmZVm2YtKqL/p+/pKL7W//7u8srKxYrruALZjqktQvhLDAdBja2AT8uLGed0/5eWfV2Vs/loLKpLE9Y6AGBPIi9++O3PQEgVFUgyFMKQQ/1vV9Gv8KgfJyo1Q/d5QfU+Wfa+W86byTxrRPdwgsNAE/D+PPLj8nlWqsSnv+LFPlpKVztIf081E66GfnpP1P115E2UHbK7+ZdyHwPRS/PXulm/XP/BJDkh1J7ZVKyk9HKVJZ93x54CpCIxDwgyj+HFVa7e47OZ4nOo+qddPfDiGzENUrtun7x8NBBCiAAAQgAAEIQAACEIAABCAAgSUlkC3puDcddpqy+PCHP2wXXXRRp71Ky+oUNyYh0PoT0KRd/aMkQgiMT0DfpeNbmZ+Fpsc/P3J4bgIBHd9SE2IlxuYR0LElNS/yekU8iGEdricHxVcvkkQDgcUlwMggAAEIQAACEIAABCAAgWUmwALwJnu/tVbYe979t3bxxZdaCExkbIJriap16kgNGjKhQqCuBGZ2Z+GkAOjc5+fBpGhip+4EdLzXPUbiG5XAbPdu8laHxclRidEPAhCAAAQg0BAChAkBCEAAAhCAAAQgsPQE0kzM0oPoB6DwOSr9HeC3YHBD3wAAEABJREFU/vEf2+WXXxGbpUe5asOrlaBlI6AdLy3buBlvYwnUL/DSCaTHNNcvwD4RsfDbBwzFC0VA56ekQc3nMbLyjKZPYLZ7V95c8XnT6fia/hjxAAEIQAACEIAABJaNAOOFAAQgAAEIQAACIsACsCj0lNBIFv9+55133m1/9IdvsRtv/LIVeW553nL5JJZWiHv2p3CxCOhYcOlORWmxBsdoIDBjApr4l/w7NP6dQrlP28qPKZ2jvdT9q5nD2vdzv9tXC8DSsDbm2h7nEBiCgJ+XWqBLUs+Y93Llp67y+VbKF37eSebp1GOYnoOI0r/u+qXT89y2nDs+SSgllSqVlJ+OdOxI07GOVQhAAAIQgAAEIAABCECgS4AMBCAAAQhAoEtAM2vdDTK9CWiNV7r1tlvtzW9+k91w442m7d6tKYUABCAAga0T8JUQ08KA0q33mn1LXzWJC09KZ+8djxAYncA4Pf28jHfoezqOmYn01bknTcQYRjoEprvw23HSTfRd39lIK+CdTRIIQAACEIAABCAAAQhAAAIQGJcA/SEAAQhsJMAC8EYeB28VmU/5t2WW2S233Gp/+qf/y77ylZttJdvu7bOSPMt7uQj48aHjYrkGzWghAAEIQAACEGgEgU6Qma/hl9UpnnGia+aySw+qvEkeAhCAAAQgAAEIQAACEIAABCAAgdEI0AsCPQhUZ2J6NKEoEgghJkVR2LXXXuuLwH9qt956ayzjAwKDCWiCc5DKvXWcSeUy8hCAwPwJlM/h+UdDBBBYPgLpHFy+kS/uiLnemfa+nbf9EIKFEOYdBv4hAAEIQAACEIAABCAAAQhAAAILTaDf4FgA7kcmlevRh64sKyzzCYwsrJimMa688ip78+/9XlwEDkEl6tDB6e3NFbyPFoxVg5pOIPcBuHy/at9uUHx8rVf3eqdHHA5KY3+3rVTPYpS6tnRMSd0CMhCAwGYEep2nKtM5FrWZgWp95/yMfVmEqtJhGwKTJVA+30r59HPUdA5O1iPWpk1A1zGS/Hiq65wkFaGFJBCC/n8kmYUQNsh4zYIAPiAAAQhAAAIQgAAEIAABCEBgyQn4LMySExhp+MF2bN9u1193nf3+7/2+3XD9DSNZmV0nPEEAAhCAwGQIsPg0GY5YgQAElpdA8KFLnvBeaAIhBF/4zRZ6jAwOAvUkQFQQgAAEIAABCEAAAhCAAATM+B/5SEdBsDwPtrLii8DX32hvfevb7KYbv2LtlyPV34VNahfyCYFNCPhxs0mLkavpCIHaE2ja8a+7ElkIrv1hRYAQgEAkEPwz3UCdUi+awzt91/P9OQf4uIQABCAAgWUhwDghAAEIQAACEIAABCDQIZBmYjqbJFsn0J68WllZseuvv95+902/a5decunWu9MSAl0CmprVRkqVRxCYDIH6W0nHfUrrH3E7wvbPgHaeTwhAAAL1JZC+rdJTl5XOJ1r98oxLq9A8yns+uwCvEIAABCAAAQgsNAEGBwEIQAACEIAABMoEWAAu0xghr7/xq0Xgu+++297ylrfaJz/5SbMisyLXYkZmIYS+krsQghK0bAQ0+5pk6RhQmi0bCca7lAR0rEs63pUKglJtKz+m/DtY38MHKT70YkI+xgxxRt1xA4EGEtA52kMH/cxs4NA85DSMfqk3GfhWP19CtX6qdtbir/pI1brZbadoZ+cRTxCAAAQgAAEIQAACEFgyAgwXAhCAAAQgcBABzbAdVEjBcAQKK2z1wKrddddd9ra3vc3+/gN/b/fff78vAmvabThbtF4mAlrwkpZpzIwVAokAx34iQQqB6RBYNKv6zpAWbVzDjSdeWQqDNFxX0+8mJg3ZdULNtRDcMRV8JFJnkwQCEIAABCAAAQhAAAIQgAAERiVAPwhAAAK9CbAA3JvLlktDFiyEENtnWWattcL++q/eZW9969vs7nu+Ge8Gtu5dZ8JdVezKx9IT0HGx9BAAAAEIQAACEIDAJAj0sJH5mmtSj+oZFFWvdTygGXjFBQQgAAEIQAACEIAABCAAAQhAYGEJMDAIDCBQnYkZ0JSq3gRCz+KLL77Y3vSmN9mXv/IVXwTu2aR/eZ/mFC8agX4Tn+mYSumijZvxQEAE+h3/qkMQgAAEqgT0nSFVy5drO14ZCIPU+KHH0TR+FHUcADFBAAIQgAAEIAABCEAAAhCAAAQgsPgENhshC8CbEepTXxSFSblPwOVFsCJkG7TaWrNrrr3W3vjG37LPfOafLc9zy7xN2VzI2hNfIYR4F3EIB6fl9uQXiIAeeyhZ0RlU6bGIFrxMp6ZSz470lr1BGskonSAwIQI67iUdo0plVqm2lR9Twe30knl51Jj26Q4BCEyRQDpPK6l+Zkrdn5tTDGGKpjWEQdrMtfrqCqGfqv11JaE+UrVudtspWnn0vF83W5KK0MITCMH3u/n/lzr/f1r4Ac93gHiHAAQgAAEIQAACEIAABCAAAQhEAvrfeMzwMWkCmnIzu+uuu+0tb3mL/fmf/2+75557BjrRgvLABkNX0gECEIBA3Qlo4VcxplT5Jqj9Hd+ESIkRAhBYbgL1+7ZSRNJy7xdGDwEIQGDyBLAIAQhAAAIQgAAEIAABCEBgnQALwOssJpzTxJbwtu8U/uhH/9F+8zd/y66+6loLYaXrq53P4h3CWgBO6jYgU1MC2rdSTcNTWAgCjSGgO/0aE6wHqnNf3/Ge5Q0BCECgIQR0F3DSfELWd6c8N+0XfhQzGpdACMFCaGtcW/SHAAQgAIEeBCiCAAQgAAEIQAACEIBAhUCaiakUszkuAU1tJeXBrfmEx3U3XG+/9du/Ze9///vt/vvu90LejSWQdm4tB9C0xbRaQmx8UAxgWgT0hT4t29iFAAQgMHkCumSR1fTUZaXanr10feLSKrSlqGYfBR4hAAEIQAACEIDAohFgPBCAAAQgAAEIQKAXARaAe1EZs0xTWmXJXLayYuaLwPfdf7/9zbveZb/7pt+1L3/5K7a2tmZFrtbGq9YEdKq4io5qGatPqvb9+6Yet5VVywEQFAQmQyCdp9W0ew4M66Z87mgBWBrWxkzb4wwCDSZQPt9Kea1aStbs809DGKRJ7zhdYSZ/k7a9dXuDrk+2boWWzScQgs5psxCafR4bLwhAAAIQgAAEIFAfAkQCAQhAAAIQ6Eug/b/wvtVUjEXA5zbSpFtuhcV8x+CXvvgl+9Vf+RW76KIP2/7995rFGbp2ZXoMtNJ2CZ8QGIaAJlqHaU9bCEBgcwL+hW5Jm7emBQTmR2BRPXP+jbtn9USapHFtjda/dH2iu4Cl0QzRCwIQgAAEIAABCEAAAhCAAAQMBBCAAAQGE2ABeDCfqdVm2Tbbf9/99v6//Tv7nd95s1166WVm+q34zh1rha8WF5qlM161JqD9ZXU7jeoWT633IMHVggDHbC12A0FAoBeB+HOuVwVltSQwZFCzXYOtftfrtx+HDJjmEIAABCAAAQhAAAIQgAAEIAABCJjBAAJbIFCdidlCF5pMioDu8L3//vvtmmuusT/8wz+0P/7jt9oNN95gK9u2RRdFvC04ZmNO02RVtWv5hAAEINBUArqrT7GnVPk6qvztW8f4iAkC0yCQzsuUTsPHVm2mc3Cr7WlXfwJ1OK7qT2mYCGkLAQhAAAIQgAAEIAABCEAAAhCAwOIT2OoIWQDeKqkh2mk6K8rnKkOR2QbFu0UzK2KDYC0rTDf63r+6Zp/57D/br/zqr9s7/uKddtvtt9vK9u1WhMxyb+xvc3MHaYiwaDoWgdx7u0IPmZd57fzfmYcgedI5zqybqgxBoC4Eggci6XhV6pvx8craVn5M9TpPVRbP1VHOV/VJSt/EY8ZIdwjUloCfh/Giw89NpYpTqV/PKDt9pXOtkupWVSleCU0/iml50BAGadJ+fS/Gb9dcGTee+VeYlGLwIr9OtSib2suPqXg9Igeej8eTB6RURQgCEJgEAWxAAAIQgAAEIAABCEAAAhCAAAQ2EPBZmA3bbEyIgE9rxQm3ajrIvM/J2dramn30ox+1N77xjXbhhRfa7bffYQdWD1iRq3ZQ73IdeQhAAAJ1J6Bvx7rH2Cs+vot7UaFs0Qjo/JQWbVxLOp7afW3p2JKWdH8wbAhAAAITJ4BBCEAAAhCAAAQgAAEIQAACBxNgAfhgJjMqEfrMsrASZZa538wKT/Pc7Ou33WEXfejD9hu//pv2gQ98yO68825TeREn8YK3TfIsbwiUCfgxtGGTDQjUncDM7iycFAj/kvZv60lZww4E6k1A1yf1jpDoRicw272bvMWL2dGDpicEIAABCEAAAusEyEEAAhCAAAQgAAEIQKAPgTQT06ea4lkS2Lik254c+/rXv+4LwB+0//7f/7v9zd/8td199z2dkNRa2WAhtKUtBAHrPuZWi1TwWDYCzRlv+zsuxhsfzxxzDfooxd+gqAkVAlsjoONbUmt+lojComq2e1feXHr+NL9Es6iHFOOCAAQgAAEIQGCGBHAFAQhAAAIQgAAEBhFgAXgQnbnWaddIvpzXatk377nXPnzRP9gv/uIv2TvecaFdd911lue5L/5mtpJtm2ukOK8LgdwDkTzhDYFaE9DCkqTjVamCVapt5ceU7ijupXh3fPt7dUwPde1OXBCYAAE/D7VAlySLMe/lyk9dOkd7qAhmknk69Rim50BDGKTpeW5bzh2flGJQaTmv7clLx440ectYhAAEIAABCEAAAhCAwJISYNgQgAAEIACBTQlohm3TRjSoCYEQ7O6777aPfOQj9sY3vtHe+JtvtM/9y+e87B5rPxq6JnESxpwJlCdZlZeGCUkLcUnD9KMtBEYhoGNNx6jSUfrTBwIQaBOYxqefl/EOfU+nYX4om75y2fDF36GGO6PGWvydkSt3o+96T/SOv1RQh+NKwSAIQAACEIAABCAAAQhAAAJNIkCsEIAABLZGgAXgrXGaYyvtoo58lq5wbd+2w9ZWW3bNNdfZH/3RW+znf/6/2YUX/qVdddU1tnpgzadHM18QDlHWveOtY+Og7TkODddTIqB9Pappn4xNk7JKRzVDPwg0kUC8azi07zL079omDoGYIbA4BLRYWJb/fFqcwU1+JJtYzBxfWZs0n1J19frEg5qSJ8xCAAIQgAAEIAABCEAAAhCAAAQWkgCDgsAQBKozMUN0pek8CPjSRMetcsFWVrbZvffeax/7x4/Zm9/8Znvjb/22vfd977Mbb7zJWi1NnFqtX0VR+EL1lCcAZT6p1jQIDgKTJaDDfrIWx7OmeMoaz9q0ere/W82U2oDXZvUDui5JVdrX8xpu8p/SecSRfPdK5xFP832KZPNHwQgSAb5HE4lxU/pDAAIQgAAEIAABCEAAAhCAAAQgsPgEhh0hC8DDEqtJe1839YVTs1aR21re8tTs/gNrdt31N9jff+BD9mu/8Zv2xt/+bfubd7/Hrrjqarvv/lVvZ5ZbZoUr93G0lcUy/T24XgphxYL1kepCsBDWlS88W00AABAASURBVGWZlWUjvkJo29yse27B4++vIt7FF9xMkg75srxqjHersMg+pQfFk5v5Luop68SWBWfWQworBMWtXG+5ex+/dVTal3EfZ53YgqdFT5m3W5f7mPRdvx5/0Ufm5e5xrHf6BYKUlo3FMi9oFb3Hnnu5V0/1nVvh+6awIliUZZ4pa4redWwkv/3Scd0XuY9tgKrfKeXxK6bgx32/GEJwVl4ZQrAQesurB77loxpD2m6Zx+69dRysK7fcT9gks/J3RTUfvPfg9yD/qhvce/xa+RikcT3Ec8zPo5SW7cXjzwt6po4uxlXqKxvefMNbZf2UGoYQ+h8f5XNNeR1vZSUjfdJ+vvuVl82oTTzWfIx5DyUug7//V9xk9bgrb3v1gLeO8bJiPMEspQO6TqSqcNZ5H6muvxP/wWlSpYV+Pkmdc7fwsQxSpXdtNjWEQapNoBMNJB23Mur58o5TEVoqAsG/FzTgEIKF0Ja20cgE6AgBCEAAAhCAAAQgAAEIQAACEOhJwGdhepZT2BgCwSNN8mznvba2Ztdec5198IMfsje/6c32cz//8/YHf/AHdtFFF9mNN91k999/f5x06TTvn2iWul9tqU6T3ZLPy9oG9evbKVcfqbM5QpLGvtV0BBcDu2zVb792A41vWlnaBX3aym+fqhkUD4qvW6dM0oRjktl+Jrt1yiT1azzP8jrHNk8utvmxLXTDhVi2mfJKe2lzy4P8D6rb3HKDWgjdiOGGECyE/hrabPAeSZ6d5ru7f5O/arqpc3XYtFGtG3QZ9IhyUF2P5hQtHAEd39LCDYwBQQACEJgxAdxBAAIQgAAEIAABCEAAAhDoT4AF4P5sGlITfII8izJTWr5jKNhKts3W1nK788677bIvfNHe8+732a/+6q/Zz/3cL9jvvfn37e/e//f2+c9fYrd87VY7cP+aZWHFijxEBf09zGBmrsLa07VarJWs8wrW9lcU7T6mxhuUmdkYUgxlHWTLzQ/1TrF0OhXbfMHadZDd1G6ztGOnm1Tbdyv6ZIKXl+Wbg95lFsqX28a8+y/a+8TimGJh6cPrY3lKS1XK+n5UEhV3eWqX0lhT+vByxZFUqmlnvX6gv03qu32Dm5M82fD2/l3fnt9Qpw2VlaWyktS368PbxTF36mPey8r1nar1RDGVtV4Tc7JfViwsfZTrlC9VxWws68QQ87G09NGp68ZYqopZj039pNgmFpY+NumvfmWVerazm/SPPstt2r3WPz2+DW3Wa9q5ct9qXn3brSbzKXtS8qO8NBnry2BFp0zStMebfg4pLat8t228Q73wn15Jee4/2zoqcgshs6ykkAXboODbIyrbrF8WDkak79+yDm4x4ZJ0rKd0wuYnbC4dW0onbHrhzeloq951PJ9B61iTZ/aiKCAIQAACEIDAWAToDAEIQAACEIAABCAAgU0IpJmYTZpR3TQCmuyrxqzpNp8Kt7xV2N133W1fuvxye//7329/8idvtV/7tV93/Zr9/u//gf31X/+1/cM//IP987/8i918883xbuEDBw7Y6tqqtfJW1Wx7243Ltpk8+2Kwp4XkmxObz3ZbuVl8MGRKfXPEtxvz+IbtnPymdNj+vdtvPRax9PV5S+pvr3fNlkuLfi0Va6rzfKWdNhMbpanl+Kn7OsiIl8lhqVybic1Y/mWoZHdw1uPwY0ldCl/0KXyzLc8c1LFcVs53GspIJ9v5nYu01U4H1KtBd+xuWjGorKvY1yu6BaV8rOtWjJwp+1d+eEOlmJxpt7/i66Vug3ZGY5bfpHbpMJ/yX9Ywfc3G9z+cv2rrKqJq/TS3q761Xd6Fo/gOIVgI/VW1qf2ufZBkodpiutvyqxiSRvOmoKUhe3uXkf3HnTWkvx7NR/bfw1avIoUZ1RlrrzaU9SYgbqrRPkrS9uyln8wurUZbimr2UeARAhCAAAQgAAEINJ0A8UMAAhCAAAQgAIGtEGABeCuUGtAmhGAhhG6kIYS4HUI7zTxN0h1OZr5I63NwKyu647ew1QNrdustt9kXv3i5feIT/2Tvfe/77E/f/mf2y7/8y/aTP/mT9kv/45fio6Tf/va329+86132/r/7+6hPfvKT9qlPfso+f/EldvHnL7XP/eu/2ec+5/L0X//t8/b5f2uXq076/MWXettLY1ttb6ZLL73Mki7p5C/5wmWWdOmll3p9b33B6774xcvsC5d9wS6W388rlovdt9SOodv/ksvs0oouufgLsewS7yt9/pJL7RKX0qQvfOEL1tZlnkppO6WX2aUe76Xe7tIveJxRX+iUqU55l8YW26WyS+2yyy6L+uIXvxT3y2W+by774hftsi+t64orrrSoyz2Nutyu8IX9daXylKb69vblV1xul3t76UtfusJk/wtf+KKP5fKoyzymtr5k7dR9x7Iv2Rcvc3k8X/rSlyz2vdy33cYXlV5+hX3R1a7z+i9e4W089fp2mbav8NiTrurky2nKexuNLY31Ct++QnVX2tVXX93RNXal56+6up1eeZXSa7zuKrvqqqvtat++OqVq59tXXnm1afxf8ngV/3pcl9sXv3S5fcnjv+LKKy1K/mL+qvb2lUol1XfiUb23u9zTy2Xb21ztvtq61mLqfq/2GK++yrc9f+1111nUtde30+s8vdbL4rbnr7vWy11x29Nq/bVeFnW9XaO23k7pNd5Oula2oo/r3U7HrsquvcGu9bY3XH+DRd1wUzu9vpx6/oYb7Prrva+3veaaa+yaq691pfQ6u85tt3W9XXP9db7dTq9RH7d9Xar3/u389d7mOtf1bvfG6PPGG260G91/O1Vect/X3+htrrfrPN7rrrvB+xwsxZZ03Q3X23XuN6bKu2666Ua76cbe+vJNN5n0lS9/2YaR+tzoXG6Mcbttt3OT68Yv3xQfrx9T5V0qH0V6TP+XPS7pK1/5iiXd7Pk+si/f7O1uvtluKukrKvM+qX81/erXvmaD9VWvX1d1LNG+fHR081e/Yl8u6WYvb+vm+MtEN3tsZX3tlq/Z1zyGfiq3rea/+tWvxr633HKLSV+7dT1VXrrtttvs62V9/ev29ZJu7fRVf+nWW271n4PrKrfdLH/L12+zr7m9m31MN2tMno82b3V7feUxe90t/rM3Svmo2+y22253bYz3oBhuv92+fru3cd3m45LSttJvfOMOi7rD066+Yd+4486oO7zsjju+YXd8406LqZe30zu8n7f7xjfsrjvv6qO77a67vK6jO+9u55Xe6WXfuOtOu/NOl9v4Rg/Jt8qVdnX7HXZHlMdzuyvG52Weft3HcofH93WP9etu7447v+H277K7777H7rnnHvvm/nvtvv37Tb+sduDAqq2ttSzPC0t3h1uPVwjt66MQNqY9mtaqSAu4fvlm/VQNVsus6iNV62a3naKdnUc8QQACEIAABCAAAQhAYEEJMCwIQAACEIDAlgmwALxlVIvTMGgoPuGp5CAVPlUYlWpia9ME7bW+wPSvvrD7j//4UfvwRRfZRR+6yP7ine+0d/zFX9jb/uRt9ra3vc3e/ra329t8kTjpTzz/J3/6dktK5W/38mGV+sqm8uovu29z+8pXFdt4PH/2Z39m73jHO+zCCy+0dya98y/tnS6V9dOGthf+pV3o7f9C/f/ywmhL/bQtXfhOLxukC9/Z7XOh8tW2brdrQ/Xa7sr7qr1vv9N9Ky75luRbUr6X1LafYvuOXeX/6q/+yt797nfbe9/zXnvveyvqVVZt49vved977d1KJe+T8gfZ8/phyt7j7dt6nymNfd2+8lGeV9m731uq9z5x22NSXVfe9n3ve1+8+/0Df/8B+9AHP2Qf+pB0USf9UDy22+Uf7Ja123xo47b6fjD1u8g+eNGHolLbD/j2B/xcaW9f1OlbtlnOf6gTi5dFu53tZF+pyj9Uqo9xe7tOWvUft2Nd8r3eth3T5tsf/vBH7B8/+lH7+Mc/7vqEq5wqL7XLP/YJTz/xcfvExz319h/zvPRxlfv2xzvlSj8Rtz9esdfup/qPe/0n1L7bN7UtpapzHx/vSL4k9ZU+5v0/Ftu4XaVuU+Vddfql/ltJ/+mf/sk+9alP2Wc/+9muPuN56dOeSp/5zGdNUl4qt+3m1cbbq99nPvsZK+uznylvu60+7ap9Pi07//wZj6utT3u/T/9zuf/GvPwM1mftsx6n9M+f/We7+OKL7eJL1nXJxZdY0sWXXGKf70j5i73u8x1drD7q20uq66de7XuVqb+Xf95T6WLPS8pLA/132qr9OPrCF75g+uWXK668wq50Kb3cU+mK+EsrV1g5vdLLrrziSrtS6ZWednWFl/m26rz/ld1yL6vm1VftrmjXXXHVlfYlb3NFR5d7KqXtdnqFKV23e0XbX9eXb3u/9fq27YO3vV3y7ekVLvmSrvQ49Asj115/nV1/4412Yy/pFyhUrrSjG268wTbqxu62bFx/U7v+xk47bV934/V23XXX2bXXXGvXXOvy9Fq/VlHZzfEXEG72ReK744KwFoPTlY3SoF+E8+udarnq6qxCwQX/kDwZ5p3uTlc6TL/Jtc3XTekuYGm9hBwEIAABCEAAAhCAAAQgAAEIDCRAJQQgAIHhCLAAPByvxrYOIVgI69LdwBpMCCue6DCoyovjO1hRBMt9xlFPfw7m7YrMVlfXfEJ1LT5OuvD5vNyldub17TYh9iusk7oN1UtWymt7KLm94P3duL8L24otxd1qtTzmVVtbbW3Qqm/3U2stb49PbuL43J18+8ypJozbUplUxHgKtd2gTrn6lOUN2/3FR/1T6u3L7VLe2+tvWxa+bS6lUV4uO7Eu5mWnLLcXy1Oa6grfp4XHvL4d7bTMy10+Xu3TrnxM7bwziXVKpWpbVZoV3rgocnPX5tko37RY7k3aaR7LU307TWVKJYttijhmK/VX7K5oy8t9v6i/fJrK5NjMQsgs82M8hG2WZSsu31aqc8HW+6mv7hbLPaNHpMc05i0eA55tpy3FVHhMnsa81/vJofpWTHMrxNAL2ja8vlWYH37eJ/XzslSvtl7vm237ntHx2u6bex+1Vb+Uepn6qF2UytvycLx93vVfRAaZBY3fViIHnfeZb7fTYMHzG5XKlEorTilY7nxbHqfOo/W05eMqKmpZvqYy1Ume17YrcnUQKV235W2ibaWdPmrn4yvcb7DMQs84PT7V+diUM/NP36/e2kJo5y2YSZ3EQggbZb49pMRV+2dtbS1+ByptdfKt1pqPf82ZbJTaHCRvq35SkRd+bPtJZu1XyELMqDwXi65yy31HJ6leio39I4QQiYQQLISNyny7KvkZKO8TQtuO+UvjTr6VtjyuqgovizH7gaw/GRDlMbd8f1aVe/kgucutvR2dv2PbkDJxyyxuxo9OQSnJVjLboMy3y6rWV7dLbWVWx0ahMflYI6tSWni+LNXH9oXv+66CFX7Me4nH7Z/KRyk/WOlnQCh6t3PDDsNBeL3y0Xf8XpVP76O818UxfKzxAAAQAElEQVTyLaYWfNRl+WbmLjz49nHqY07HvY7zsnI/PiIDb+ze46d33/j2sZtfb0hFzJuFjn3rvFK8siWtra3a6oEDdt99++NdzPrltRt9ofmKKy43LWLfeuut8Y5hxaVj03wQyUZKrWmvMeONTMe0sfXuWaWpdmiliE0IQAACEIAABCAAAQhAAAIQgAAEDiZACQRGIFCdiRnBBF0Wk4BmddPIyvlUtsV00nN7k7a3xWF0mw30PwanroM6ZOo/jhCChRA2whq4bzY2HXmr7LOcH9ngBDvOYvwTDBdTy0sghHDw+bu8OOY38jBl19P8TpJt11aHoMVdPRr6a1+7xW644Yb4eHk9Rvyb37zHtHCs+inTmJj5OGYfu6+aT8zm/AzF0czP/QJ4ZggQgAAEIAABCEAAAhCAAAQgAAEILD6BUUfIAvCo5GrST5OWoyiF37+vbhYKlhfB5xh9gs4n7C3zvGe9yCxbiSpCZlK5TvUhBAvuRHIjlhS3vVxtJPUbJLVJUl/JfOIzFJlJma1YlPvLeij1VYySZW5BWnEjrvV6s1753ApLEivv7Q0t+g4eg+Ve4tLdSYWbVJsN6vA52Hab23q5e3FTRWzvLmK+nGbOM/Pwg4UQYpp5qhiiLDOL8qT0bt/tuWLrafD8unzDuwUz359t31l7V1l73P3jy6zdPsWYWzCLXMxfwdm0Ze3ykFv7lbUTU5qZj7qjVkzXbWa2nvcuvq8scw8ep9I8ZCYp31ZhmddnfjyEEEyppDubvJeFPv4Lr2zLI4n5zP1qTEoz89KO2vHlvo91p13unXLPe9Jpn5t3j35D2Lr/qv31MWduV1Iskrd0B9V68zG3VYw0fre6YXxV++XxKW8d/u10xWNUbFIexx98v5u/lLZl7fIR+ctnWx6p2yi6ks+yMvfjkn9X23dmljs0V+FGJDMvK6kIYjwZBbcrv1byr2MwKqzY+jm4nrfIUxzbMeQeZ1nV+FL7lKZ69Ynjy/072pXGrXiiLLPq2LWtfoNUhHZcKbVOvClN5UqD+5Cv8vi1LVXHLt9RFXvJbkpld6vq5T9xEBsp+vQ4U1ode9VXtb66XW7fy7/GHlXymXwrXe9v5rveVT3O03aqr6br+0f+dawF/w5UKoV0LB7k39ov3a6bvltTusk+SfumnQazzndQpu89VwjBi9oKZn5etmU9Xj46K6vNoDrG9rZsyUcIIdrXtmT+PRxCu8wqr6o965wG8rn//vvs9m/cYdf7YvB1N1wf86utloWVFbPMz6NQMTbBzWpc1e3NXAUfc2co1iut9tdQpFwfXqndLsmO5EX+s9uibGqvFKkceL48aBUhCEBgFAL0gQAEIAABCEAAAhCAAAQgAAEIDCTgszAD66lsBIH6Bqn5xrImGem07G41xmX3vxmnafLJQjDJBrym6X+A224V/m3g4o9N+QV/qy1/nbuSTfHF/rfa7n+bwGtS+zcvcvvmN++1r3zl5vi3hPV3g1dX1ywEeZhAoHUx4YvGdQmlHYf4Su0tPiEAAQhAYFgCtIcABCAAAQhAAAIQgAAEILA5ARaAN2dEi0hAh0pZsXDmH5ouTNrovBxbr/zG1qNuJd9Kh7NRjWlQ72pbbbfby29Su8TMZp5Zj6fqOsamu86qFRu2+/dvNxu9Hv9mYeH5W99X3P9eq9STmb/lN2nmzt1h8q3UN2f+lt+kmTt3h8m3Ut+c+Vt+k2bu3B0m30p9c+vvkG+97YCW8ps0oNnIVcm20pGNVDqGECxkwfQEiQMH7rfbb7/drr7matPjodfW1mxFdwTbYr82+4k72dEnb7VbkZ7sMLEGAQhAAAIQmCYBbEMAAhCAAAQgAAEIQGCLBNJMzBab0wwC8ycQ5hzCsvvfDP+y85n1+Kv7A/9VIrPdhv9seVe9wb9KZLbb0+Y/bfv6Ew6rBw7YrbfeZl/+8pc9vTUCVHnMLODHZJb/twpG3lzx2dMsAm+VGu0gAAEIQAACEIBAIkAKAQhAAAIQgAAEhiHAAvAwtGgLAQhAAAIQqA8BIoEABMYkkIX2snIIIT76OcuyeEfw/v377ZZbbrGbbrrJ7r333jG9rHfX2ucgrbecTi4PZlLhqSQvSiXlpyNf9DVpOtaxCgEIQAACEIAABCAAgSUgwBAhAAEIQAACQxNgAXhoZHSAAAQgAAEIQAAC8yaA/2kTCCGz/ffuj4+EvuvOu6btbi72p7vwWx1SaRE4rYJXm7ANAQhAAAIQgAAEIAABCEAAAhUCbEIAAhAYjQALwKNxoxcEIAABCEAAAhCAwIIRCCFYCCGOqihyW2ut2YEDB+yrX/tqvBtYj4iOlfP+GNJ/VpiVNWT3CTWv/rfDg5qQZcxAAAIQgAAEIAABCEAAAhCAAAQWkgCDgsAYBKozMWOYoisEIAABCEAAAhCAAAQWj0Ce53bPPff4QvAtVl4E1hJmWYs38mmOKEzT+ELbZnAQgAAEIAABCEAAAhCAAAQgAAEILD6BcUfIAvC4BOkPAQhAAAIQgAAEINBoAkVRWFm5FSbpEcll3XPvPXbVtdfYN/ffa9m2FSvXlfONhjHx4PXfDUmGPQWUQCAIjEqAfhCAAAQgAAEIQAACEIAABCAAgS0R8FmYLbWjUS0JEBQEIAABCEAAAhCAwKwJ3PzVr9rdd989a7cL4k93/koLMhyGAQEIQGBmBHAEAQhAAAIQgAAEIAABCEBg6wRYAN46K1pCoF4EiAYCEIAABCAAgbkQWFtdta9+7Wt27733un89BNqTmr611Bo8xLLmE2r6b4cHM58A8AoBCEAAAhBoLgEihwAEIAABCEAAAhCAwJAE0kzMkN1oDgEIQAAC8ySAbwhAAAIQmB8BPS569cABu+2223wReH8nkHoubKao5v/k5dw5ubQSbSkqL+INAQhAAAIQgAAEIDCQAJUQgAAEIAABCEBgFAIsAI9CjT4QgAAEIACB+RHAMwQgUAMCWgS+7779dvNXb7YDqwfMgu61tYGv8iJsr/zAzl6pPr6Eav3kTTa8tcyqPtKGiplupGhn6hRnEIAABCAAAQhAAAIQWAQCjAECEIAABCAwMgEWgEdGR0cIQAACEIAABCAwawL4qxuB1tqa3XTTTXbggC8CTzk4Leia1pmlIX3l3idpyK4Taq6F4I4p3QUsdTZJIAABCEAAAhCAAAQgAAEIQKBKgG0IQAAC4xFgAXg8fvSGAAQgAAEIQAACEFhyAnoc9M0332xFXKGdIowJm57tGmz1vx0NgzVh9piDAAQgAAEIQAACEIAABCAAAQj0JUAFBCZAoDoTMwGTmIAABCAAAQhAAAIQgMDyEAgh2H3799s937zHBx1c03lHy1o3labjYoZW42hm6K/5rhgBBCAAAQhAAAIQgAAEIAABCEAAAotPYFIjZAF4UiSxAwEIQAACEIAABCCwvAR8Efi2W2/rLAL3xqA7bgepd6/1UvXVxXs/rbds57TEKunRzyrJfOFYkh1JZUol5aejFK2se15/kDhJRWjpCYQQLIR1LT2Q3gAohQAEIAABCEAAAhCAAAQgAAEIDEXAZ2GGak/jWhAgCAhAAAIQgAAEIACBOhEIHsza2qrdesst1mq1fKsmb1/0rUkknTBESupskkAAAhCAwCYEqIYABCAAAQhAAAIQgAAEIDA8ARaAh2dGDwjMlwDeIQABCEAAAhCoLYHV1TW78847axtfObDZ/kcgeavdinQZCXkIQAACEIBAvQgQDQQgAAEIQAACEIAABEYkkGZiRuxONwhAAAIQmCUBfEEAAhCAQL0JhGB211132erqar0D9ehy1+ze8uaKz5tmEXh23PEEAQhAAAIQgEBTCRA3BCAAAQhAAAIQGIcAC8Dj0KMvBCAAAQhAYHYE8AQBCDSEgO4CvvWWW60oNi50Fr44PEjTHl7u/qUUg/yV89qevHzR16TJW8YiBCAAAQhAAAIQgAAEFpQAw4IABCAAAQiMTYAF4LERYgACEIAABCAAAQhMmwD2m0WgsHvvvde++c1v1jpsLf7OLsDSIrDuApZm5xxPEIAABCAAAQhAAAIQgAAEGkKAMCEAAQhMhgALwJPhiBUIQAACEIAABCAAAQh0CRRWxEdBt1qtbtnImSl1nO0abPW/HRvvjp7SEDELAQhAAAIQgAAEIAABCEAAAhBoDgEihcAECVRnYiZoGlMQgAAEIAABCEAAAhBYXgL79+83ySxYCMF4lQnAo0xjUJ46CEAAAhCAAAQgAAEIQAACEIAABBafwKRHyALwpIliDwIQgAAEIAABCEBgqQno0cpSq8jttttvt9z/FXEBePCiZ+HV0rTgZYWZpDt/JflRKik/Hem/G5Kse6oBJqkIQQACgwhQBwEIQAACEIAABCAAAQhAAAIQGImAz8KM1I9OcyGAUwhAAAIQgAAEIACBJhE4cOD++LeAsyx42L4C65/L/RYHabkpMHoIQAACmxOgBQQgAAEIQAACEIAABCAAgdEJsAA8Ojt6QmC2BPAGAQhAAAIQgEAjCXzz3nutlece++CFT92JK3nDmbxn+x+B5I1F8JnsXJxAAAIQgECzCRA9BCAAAQhAAAIQgAAExiSQZmLGNEN3CEAAAhCYJgFsQwACEIBAcwnct3+/7b93f+0GoCXp2QUlb664ws0i8Oy44wkCEIAABCAAgaYRIF4IQAACEIAABCAwCQIsAE+CIjYgAAEIQAAC0yOAZQhAoOEE7r//gO3ff68V/q88FK2FllWum0Y+D2ZS4akkH0ol5acjX/Q1aTrWsQoBCEAAAhCAAAQgAIEFIsBQIAABCEAAAhMjwALwxFBiCAIQgAAEIAABCEyaAPYWgYAWfu+//36zQrn6jGi6C7/VcZYWgdOqd7UJ2xCAAAQgAAEIQAACEIAABJaWAAOHAAQgMFkCLABPlifWIAABCEAAAhCAAAQgsIFAlmV27733WgjBtPZZ+ELwhgadjawwkzqbZhPKyGZZEzI7pJnqfzt8sENaoDkEIAABCEAAAhCAAAQgAAEIQGAhCTAoCEyBQHUmZgouMAkBCEAAAhCAAAQgAIHlJZD5wq9G/41v3BkfAh1C0OaSCwabHQDUQwACEIAABCAAAQhAAAIQgAAEILD4BKY1QhaAp0UWuxCAAAQgAAEIQAACEOgQ0F2/Bw7cb1r7zYoQ7wTuVHUT/X1eqVuwEBn9d0PSYDz1sVuSihAEINCLAGUQgAAEIAABCEAAAhCAAAQgAIGxCPgszFj96TwTAjiBAAQgAAEIQAACEGg6gQMHDtjq6qrV6y8Bz5pqcIeSJ7whAAEIQKAHAYogAAEIQAACEIAABCAAAQiMT4AF4PEZYgEC0yWAdQhAAAIQgAAEFoLAWqtlRWEWwuwWQOUpyGdJNpdX+m+HBzIX/ziFAAQgAAEINIAAIUIAAhCAAAQgAAEIQGBCBNJMzITMYQYCEIAABCZJAFsQgAAEILAYBEIIlrdy279/f1wEntWo0nJrFpF8/QAAEABJREFUeuqy0ln53ugn902XVqMtReVFvCEAAQhAAAIQgAAEIgE+IAABCEAAAhCAwCQJsAA8SZrYggAEIAABCEyOAJYgAIEFI5DnLR+RFj8lzw751uKtL6FaP1XNyYv6SNW62W2naGfnEU8QgAAEIAABCEAAAhBoGAHChQAEIAABCEycAAvAE0eKQQhAAAIQgAAEIDAuAfovIoG4IKtnQI84OPW3+Ezn4Q3k3i9p+N6T6KGF4I4d3QUsdTZJIAABCEAAAhCAAAQgAAEILC8BRg4BCEBgOgRYAJ4OV6xCAAIQgAAEIAABCEBgIwFf/F1b013AG4sP2ppCQearx0lTML8Fk9X/dnhAW+hFEwhAAAIQgAAEIAABCEAAAhCAwMISYGAQmCKB6kzMFF1hGgIQgAAEIAABCEAAAstLIIRgrdbayACCemrdVFK+0YqjafQIphU8diEAAQhAAAIQgAAEIAABCEAAAhBYfALTHiELwNMmjH0IQAACEIAABCAAAQg4Aa3bFv6RW2H6u7z95E17vvXUZF2891O1k5ZY1Ueq1s1uO0Urj54vD1pFCAIQKBMgDwEIQAACEIAABCAAAQhAAAIQmAgBn4WZiB2MTIUARiEAAQhAAAIQgAAEFolA4SvA0qzGpEXgWfnamh9FJG2tNa0gAAEILA8BRgoBCEAAAhCAAAQgAAEIQGByBFgAnhxLLEFgsgSwBgEIQAACEIDAQhEo8sJarZZZmP0CqO4CTrK5vNJ/O4q5eMcpBCAAAQhAoNYECA4CEIAABCAAAQhAAAITJpBmYiZsFnMQgAAEIDAOAfpCAAIQgMAiEihMd/9mM1wATsut83/ycu471KVVaEtReRFvCEAAAhCAAAQgsOQEGD4EIAABCEAAAhCYBgEWgKdBFZsQgAAEIACB0QnQEwIQgMBECGiZNS38TsTgSEZ80dekkTrTCQIQgAAEIAABCEAAAotMgLFBAAIQgAAEpkaABeCpocUwBCAAAQhAAAIQGJYA7RebQLCVlRXL89kviObBLMnm8iqNWXcBS3OJA6cQgAAEIAABCEAAAhCAAATqQIAYIAABCEyXAAvA0+WLdQhAAAIQgAAEIAABCGyNwIxbzXYNtvrfDt2fPOMB4w4CEIAABCAAAQhAAAIQgAAEIFAHAsQAgRkQqM7EzMAlLiAAAQhAAAIQgAAEILB8BPSnf7MsLN/Ae44YDlUsbEMAAhCAAAQgAAEIQAACEIAABCCw+ARmNUIWgGdFGj8QgAAEIAABCEAAAktNIARf9EyaAQn3ZpIe/Sx3WWEm6c5fSWVKJeWnI/13Q5J1T9MfJVaqIgQBCIgAggAEIAABCEAAAhCAAAQgAAEITJSAz8JM1B7GJkIAIxCAAAQgAAEIQAACi0hgJZvx5bcv+taLY/BwJE94QwACEICAmQEBAhCAAAQgAAEIQAACEIDA5AnMeAZq8gPAIgQWjgADggAEIAABCEBg4QgURWH+tmxlJd6VW4cBzvY/Aslb7Vak67AriAECEIAABJaVAOOGAAQgAAEIQAACEIDAlAikmZgpmccsBCAAAQgMQ4C2EIAABCCwuAT09OeVzBeAQz0uwfOZopY3V3zeNIvAM0WPMwhAAAIQgAAEakmAoCAAAQhAAAIQgMA0CdRj9mmaI8Q2BCAAAQhAoBkEiBICEFhgArr7d2VlxQ499FCb1y3AeTCTCk8l85dSybNTevuir0lTMo9ZCEAAAhCAAAQgAAEINI8AEUMAAhCAAASmToAF4KkjxgEEIAABCEAAAhDYjAD1i04g3v27ss2yTKuv9RjtdBd+q2MsLQLrLmCp2oRtCEAAAhCAAAQgAAEIQAACC0+AAUIAAhCYDQEWgGfDGS8QgAAEIAABCEAAAktOYNs2LQDr8rvyCOQ5cZntGqzGXR5oPRiUIyIPAQhAAAIQgAAEIAABCEAAAhCYKgGMQ2CGBKozMTN0jSsIQAACEIAABCAAAQgsB4EQgu3adahl2cpyDHjTUYZNWyxLA8YJAQhAAAIQgAAEIAABCEAAAhCAwOITmPUIWQCeNXH8QQACEIAABCAAAQgsJYFdu3abrwPPbexZYSbpzl9JgSiVlJ+O9N8NSdY91XOnk1SEILDcBBg9BCAAAQhAAAIQgAAEIAABCEBgKgR8FmYqdjE6EgE6QQACEIAABCAAAQgsKoHtO7abr8Eu6vC2OK7g7SRPeEMAAhBYagIMHgIQgAAEIAABCEAAAhCAwPQIsAA8PbZYhsBwBGgNAQhAAAIQgMDCEjj88D2mZU+p3yB1J67Ur37S5bP9j0DyxhL4pPcj9iAAAQhAoIEECBkCEIAABCAAAQhAAAJTJpBmYqbsBvMQgAAEIDCIAHUQgAAEILC4BEKW2d69e2s3wHymEcmbK65wswg8U/Q4gwAEIAABCECgVgQIBgIQgAAEIAABCMyCAAvAs6CMDwhAAAIQgEB/AtRAAAILTmDHjh2mxz9Xh6m10LKq9ZPezoOZVHgqyb5SSfnpyBd9TZqOdaxCAAIQgAAEIAABCECgQQQIFQIQgAAEIDAzAiwAzww1jiAAAQhAAAIQgECVANuLTKAoCtO9roft3m1ZVr/L7uku/Fb3bGkROK16V5uwDQEIQAACEIAABCAAAQhAYGEJMDAIQAACsyVQv5mo2Y4fbxCAAAQgAAEIQAACEJgKgVae27aVbXbIIYdaXAm2yquymflqsVQpHntTNssa2+BIBqr/7fDBjmSHThCAAAQgAAEIQAACEIAABCAAgYYRIFwIzIFAdSZmDiHgEgIQgAAEIAABCEAAAotHIFiwPXv22M6dOxZvcGOPKIxtoekGiB8CEIAABCAAAQhAAAIQgAAEIACBxScwrxGyADwv8viFAAQgAAEIQAACEFhoAocccojt3r3bQtBi5/odr/2egKy/zystFhT9d0PSqDzVc6eTVIQgsJwEGDUEIAABCEAAAhCAAAQgAAEIQGCqBHwWZqr2Mb4lAjSCAAQgAAEIQAACEFg0Aocdttt2cPdvZbdqMVyqFLMJAQhAYGkIMFAIQAACEIAABCAAAQhAAALTJ8AC8PQZ4wECgwlQCwEIQAACEIDAwhHYvmOH7dm717J49+/8hhfcdbrjOKVeNId3+m/H+p3QcwgClxCAAAQgAIH5EsA7BCAAAQhAAAIQgAAEZkQgzcTMyB1uIAABCECgTIA8BCAAAQgsHoEQgu05fI9t37Zt7oNLy63pqctK5xNU7m5dWoW2FJUX8YYABCAAAQhAAAJLQoBhQgACEIAABCAAgVkSYAF4lrTxBQEIQAACEFgnQA4CEFhQArt27bY9e/dYCKGnRh22Fm99CdX6qWpXy6zqI1XrZredop2dRzxBAAIQgAAEIAABCECgZgQIBwIQgAAEIDBzAiwAzxw5DiEAAQhAAAIQgAAEFpFAnmvJ1Wz3Ybtt+7btEx9itB7crOTJMO/c+yQN029ybbUQ3LGmu4ClziYJBCAAAQhAAAIQgAAEIACBxSXAyCAAAQjMhwALwPPhjlcIQAACEIAABCAAgQUikBZnjz7mGNu7Z48VRSzZMEKteUq2oXQ2G5mHkzQbj1Uv1f92eEDVJmxDAAIQgAAEIAABCEAAAhCAAAQWiQBjgcAcCVRnYuYYCq4hAAEIQAACEIAABCDQXAJa+D1i797OACa/wBlkWWYl5RutOJpGj2DU4OkHAQhAAAIQgAAEIAABCEAAAhCAwOITmPcIWQCe9x7APwQgAAEIQAACEIBA4wlsW9lme33xd8XTNBjd7SuZHg3tyq0wSX+Tt5dSv36pbOnivZ+q/bTEqj5StW522ylaefR8eeAqQhBYLgKMFgIQgAAEIAABCEAAAhCAAAQgMBMCPgszEz846UmAQghAAAIQgAAEIACBRSCw94i9tmvXLsvz0t+6rcHAtAhcgzBKISgiqVREFgIQgMBSEGCQEIAABCAAAQhAAAIQgAAEZkeABeDZscYTBDYSYAsCEIAABCAAgQUgEOKdv0cdeWRnLP2fz6w7caVOw5km8ps0U8ddZ+m/Hf35dJuSgQAEIAABCCwaAcYDAQhAAAIQgAAEIACBGRNIMzEzdos7CEAAAstNgNFDAAIQgMAiENDi7x475phjLMsyK4rBi5vp6cezHHmKKPlWOkv/6750Z7RLq9CWolqvJQcBCEAAAhCAAAQWlQDjggAEIAABCEAAAvMgwALwPKjjEwIQgAAElpkAY4cABBaAQPAFXz32ed/RR/vi74qPKFjW+ac1Tql8oa2FV5UNkk34pWVW+ZUmbHoIc77oa9IQXWgKAQhAAAIQgAAEIACBxSDAKCAAAQhAAAJzI1Cel5pbEDiGAAQgAAEIQAACy0GAUS4CgeCLv3sO32P79u2zbSvbSkOKS66l7Y1ZLcRKG0tns5UHs6TZeKx6KS0Cp1XwahO2IQABCEAAAhCAAAQgAAEILAwBBgIBCEBgvgRYAJ4vf7xDAAIQgAAEIAABCDSAgJ7unOvDY9131FF27LHH2PZt2y2EEOXF8RHQRa5FYG31UM2KtA47u5Cq/+1oDqfZMcITBCAAAQhAAAIQgAAEIAABCCwEAQYBgRoQqM7E1CAkQoAABCAAAQhAAAIQgEB9CGip0td5LfOP4447zo488kjbtm2bWbDuK2a9YcHft+0yGZyJxAY3WbBahgMBCEAAAhCAAAQgAAEIQAACEIDA4hOoywhZAK7LniAOCEAAAhCAAAQgAIHaEfA1XdOabpat2HHHPdD27t1rIcvi3b7W8lrd8evS3bSZr2muBP/ojKL00GNTfVKneuqJIpH06Gc5yzxcqRxHOa82k5f+uyHJsqd6BnaSitDSEyiKIp5PKV1QIAwLAhCAAAQgAAEIQAACEIAABCAwUwI+CzNTfziLBPiAAAQgAAEIQAACEKgzAV8rjeFpAXX3YbvtwQ8+0Rd/95j5Aq/KrPNSXoqb6iTFjZp81C0eEy2pJnwIAwIQgMDUCeAAAhCAAAQgAAEIQAACEIDA7AmwADx75nhcdgKMHwIQgAAEIACBWhPQnYjBFypDyGzfvn12wvEn2I4dOz3mYFYMWFH1apO8ZRPes/2PQPI2gF8ToBEjBCAAAQhAYBgCtIUABCAAAQhAAAIQgMCcCKSZmDm5xy0EIACB5SLAaCEAAQhAoN4EtDwZfOF37xF77UEPepA94LjjNgRcXv8tr/Wqnx75LG3oUOON2cYqby49c1rP1K4xF0KDAAQgAAEIQAACkyCADQhAAAIQgAAEIDBPAtk8neMbAhCAAAQgsEQEGCoEIFBjAlrYDSHYSrZixxxztOsY27PncMvz3EIIUbpwlrSGGWXtlxZ/i9DOD/pUm0Ea1HcSdbnHKKUYZLOc1/bklbtJyRPeEIAABCAAAQhAAAIQWA4CjBICEIAABCAwdwKaw5p7EAQAAQhAAAIQgAAEFpsAo6sbAS34lmPyNV476qij7KSTHmJHerptZZvl1UblDpOOIzQAABAASURBVD3y019M7eF0jCLFO0b3IbuWFoHj6rmWzYc0QXMIQAACEIAABCAAAQhAAAK1J0CAEIAABOpBIKtHGEQBAQhAAAIQgAAEIACBWRAIlmWZtfJW/HO+hxxyiB177APspJNPtmOOOdZ27Nxpwf/FvwOsVWEzC5mXhHXZsK+attc67OxCq/63gwXg2bHHEwQgAAEIQAACEIAABCAAAQjMhABOIFAjAtWZmBqFRigQgAAEIAABCEAAAhCYNIHCtAC8d8/e+Dd+H/jAB9nRRx9tuw491HyN1zb8eVqtUXYUJh3G0ttbHqJLv6sBAAEIQAACEIAABCAAAQhAAAIQWAICdRtiVreAiAcCEGgSgdyDHV2682iQMp8bzrxBb5l51UBZ3rJB2qz/uP5DkXt8/WW5ryr0UTu23HqPvfDyzce/mf/Mgg3SZv3Hre8/tqLLbfD+y7vtesWylb5biaGXbZXZJq+8aPku7i0/ML23x+87OvSU+djGkx5d20/WeYUQLITe6jTpm3jYA2P0wfswi55SXxkOobfvEIKqx1Ofc0txyb806Pgfz7n15RpCaNc5GsUwqmyTV799n8o36e771o/PAd9hg9ipLoTOOHukyXeKpZqm+hD629gqt5WQ2drqWjwOD91xiO3ZfbidePwJ9vBve5id9OAH21FHHGG7DjnEx1u4LH4nrrjfpMyDkYIeBe0qXF4U96HSQh+uIPlGiss3e75Tfb+0Z6cJFmYeo5T8y3Q5r+3JSwQlWfZUz51OUhGCwGITYHQQgAAEIAABCEAAAhCAAAQgAIG5EPBZmLn4XVKnDBsCi0JAU90zGEtnor2np0F1PTuMUDjIx6C6EVwN3WXe/ocOmA7DEfBVmuE60BoCEOhBYNeuXXbcAx5gD3nwQ+zBD3mIHX/C8bZ3794eLccvmtFPxvEDnbsFkZLmHggBQAACEJgyAcxDAAIQgAAEIAABCEAAAhCYHwEWgOfHHs/LRmCBxhuyYKtra5ZlK7a6uhqflhlCezI3BE9dIcssW1mxFWnbNtu2fbvt2LbdDtmx0w495BDbfeguO8In4Y866iiTjj56n0Xt22cPfvCD7cQTT7Tjjz/Bjn/Q8b2luuO9riO1V7+H+AT/uk6yhzxkkB5i62035mXrxBMfbCe4n5464QQ7YUwd34m9V/qgBz3IHug67rjjrKoHHvfA+NjSE3whox3DiR5LDznDE070OHtIPqOPBz7QHjgHaUwPOPYBduwxx/bUMcceY9IDfOFGbR/4II+zIsU/SL36pLLjHnicyXY//7H8WI9tEx3j9f10rNf109HHHGP7jj7ajvLjPenoo/wccB3nXCKbAf372S2XP2BA/17+j3LfB6t9fqo8xZfSfR77vn1HWVv7PK3Iz+19G+T17mOf66gjj7IjjjgiLsRpMe6II460o9R239FuJ2mf57euFFdK98X4eveXryOPPDLGcITH0Ut79yq+0bRnz147/PA9dthhh3V1+O7DrSzV7dmzx9rjP8KO6BPHqOVHur1+ks/D3fdhhx3u8bW1x/NlHX744T6G/tq9e7ft3tVHXrfL6ySNcVgd5r53O7tdsuOSr8PcXlkqSzrM2+p81nfFiSecaNK3fuu32imnnBJ/nqj88D2H2/bt2+LPpAX6cTz2ULKxLQxjIHnjF1yGoUZbCEAAAhBoKAHChgAEIAABCEAAAhCAwJwJpJmYOYeBewhAYD4Ecndblm9ueJfrUr4wX9v1xdvDfcHmSHvISSeZJtof/x3fYd/zPd9jT33qU+05z362Pec5z7EzzzzTXvxDP2SvfOUr7RUvf4W95oIL7Lzzz7PzzzvPzpPOf7Wnr7LzY6q8y/NnnfXDdvbZP2xnnX2W6+weUvmPeLnatPVDP3Sm+zvDTj/jBes6/YV2+iCV21bzp7ud2Pd0t9FPajNI6/1OP/3g/BlnvNAGyvuccfoZVtULPa7nPf95zvjZ9uxnP8t+8NnP7K0f9Lof/EH7wV56tspP87pBUpv56pnPfKZ93/d9nz3j6c84SE9/+tPt6QP0jB59NpQ94xn2jDH09Kr9ZzzN7ZW1iX2P/RklPf0ZT7enPe1p9qQnPcme9MQn2hOf+KTBetJ32RPLOqj9d7mdsp7o22Wp7ju9TPL8k7yupCc+6Tu79p+kfIzpifbEbur1T/wu35aUL9d5vhxbzKusLO8Xy7/LvvM7/53pO+Rxj3us9dfjvK6sattynfKq/3bvIymvsrJUXla5zvOnel1Zj/Oyssp1ypfrlI9l8ttPj7PHPOYx9qhHPsoe8YhH9NDDvexhHSlfbaOy/vUPf8TDbKMe4dttPeLhbkva4DfZSqm32VBf2T6of6m+U/fwhz/cHvrQb7GTTz55BD3E+5TV38ZJJ51k+uWHo48+2rTQe9jhh9mOHTv8Z1XWfVTzhh9tbHQJ5N3cLDLy5tIzp+Ovjs3CJz4gAAEIQAACEIDA7AngEQIQgAAEIAABCNSBQFaHIIgBAhCYNYHcp15zW1tbs1ar5Xkz3bG7tnbAtm1fsV27D7V9+46Kd4ae/C0P9YWZU+2Zp32/nfniM+zV550bF2zPf8159tKXvcxe8pKX2It9ofeZP/AD9uQnPznq27/92+1Rj3qUT96fHO++OmrvEXb0UUfZ7l277LDdh3l6qB16SHtyXn9PsdDfSs3XLO9I20Xhk8RdFWZ65HHUennh2221zELuYyhsZSVEaZF6ZdtKXADIfGODVswyVxy4m7aun9z9tKW/y2r+CiHEBYQQymnhZZJ5Kimfez5J24Wb76fcch+zavNceR970UOq66Eib1lw6yEE07hWsmC9lKk+KrMsJAXPm3mxhczHFOXxZlWpjdeH/rJNXkV3//hI++RzZ99Lqa9cZL7/VlZWrKoQ+scWwvh1bUjB+qa+D/yAsbZyTwrPt6IK35/mY87b+896pqp3We79XIXLO9tKyGxbtmLbVjz1cW/bIC/bFmybK8uCbdCKmXeLClluqnMMpfALz6/Lgpl1G5iZFmVKCiF4dbAVC5a5dE5ImY9b8gHbRjkDa6vw41t1+Yb9u/EYL5xNktpm7ntlJfh+bivz8W9UsMzrk4KPX1rxOKUsM5NWgnm8Rcx7lbW1Pm6NQbJgtlG5b6/roGp9x5SUjtFuavouLcn3bSEeziB43pR3+TAjasfo7oPHmfm+3tbRiu9b396WWXucSqXg27ZB7XEFC0EyT9fHKL8hBNv48rG5/41l5rF4v1hemGIMMV59L42nwu2YD1JhZL5jygq+LZXL1vNmXu3ycXtmW8hsxeVZk2LegmXBd7itv4rIWH29/cqKyV4IwUI4WOoVQlAycxXudpCmHVDu/qUUg/yV89qevHofe5P3g0UIQAACEIAABCAAAQjMnQABQAACEIAABGpDIKtNJAQCAQiMTyBOaKeJVqWDTe7Ze7idcOLx9tjHPsae+tQn21lnn21nn3WWvfSlL7WXveyl9pJzzraXnH2WPec5z7Lv+HePN91N9oDjjrUjjzzCDjnkENu5c3tcrAjBZ5QHu9pQu95aMbp8UcXK6rbWgkRSt7CU8b6lhQvr5lMTr5fdtHlQ2qlXmw3yhjFIr482fbvnuxNb7Ov58spObK/+Xh7z5Q+VSV6vvtGH57tpp223rrNdTsrxqV1Z3XbykdQt7GRUnnxW82riZcmmNtEmBDq8fMGr21D84j7tlkww4/6ir2pachGPR9/HikMqVbWzXhfjS2m7dP0zlad0vaadq/rWdrvGurGlvuW61MbrFFdSKu6mXj9yfPLXS8l4qks+tJ3qUup1KTalqbibev2m8cmupLapo7ZTvl+qNpL6ScpX23q54kqqVm+IzdseVL9eoF8oae8ztWv7CrF/O7/ecpY5xVLWLH0vjy8t/s5utNqfHW/x+2mex1cnDhIIQAACEIAABCAAAQhAAAITI4AhCEAAAvUiwAJwvfYH0UBgDAKaSM1trdWKd/W2DeWW52u2e/ehdvTRR9kjH/kIe+r3PMVOP+MMe+1rL7A3vOEN9upXv9qe//zn+wLwU+1hD/s2O/HBD7Z9+/bZobt2+QLvTisK2Sji3VZF7vmWy1OVt9d95bftrfyZtSu7d1+pTmXpS0d5rWEqVV1ZIVONxb62pVc5hnJ+k85tN5s02qx6M3+b1W9mfxb15RjL+Vn4XjQfox9U1fUQWZJGJzTZfXlQfG5+6/F549EHsqWePeMb6LZcWc5vyd3QjUJRmGJMHcVOStsHp0WpqJwvFY+YLX/HpjtlM//OzsKKhSxzBcv834p5GqTMsrAu81cIg6P3Jj3euZcleXaIt9hJqYu8Z2mjzmlNYsv8ECprPmFV95gHNZ9A8AoBCEAAAhCAAAQgAAEIQAACEJgsAaxBoIYEqjMxNQyRkCAAARHYyjTpSpbZ4YfvNt2le+qpj7XnPve5du4rX2nnn3++ned60YteZE99ylN8IfiRdszRx9iO7dt9gTj3Rd6y9cI0ry9Zn1cIwduEPrUbi6utCq9O8uwQ70G9yl7K+SHMz7Bp4QtBW3bXazi9yjY1WDd+g+LZdDBTbpBi65f2c1/aMalrv6ZbLk+GOmnJxeYmvHGnW7whd/MOU2zhsfSyPtf4yjGV86VAJxDfuuX1XPtu27LxlC/5tnL7cr7UJnVTWioemFVbaUOjPvY3tJnChuKoaktu1GlLDWlUawJzOu5myARXEIAABCAAAQhAAAIQgAAEIAABCCw+gbqOkAXguu4Z4oJAJJDulMp9KcAXajuP5CziXbkt25YFO2bfUfa4x367ff/3fq/98A+92F7z6vPs1eeea89/7vPsO059vJ104oNtz2GH246VbZa5le2ebsvM9Pc2M99eKal9h1phKfXVYTP9XdLcg3GFIrP4rwjeRmVFu15/77OHQiqLceduqtVR4Wlh3jvK3KpU5MHaUo3b93cIwT+1va70d0W9ovNWm8wKj6vwZoU+vCallh6RmlKv2/jOfLMs39zw9sF3xuAD3lBjzs/cr5R7syj3rxh1x1yI9bnH1urK/KXYJM/6u+xbeS8qvxV38h/z5UrP+36xslTkMXjinHNXqyIPVJXOSokpxs4+aOdt40s+XUXlb5wexNXbbChLMXfSwo+HJLMixmSdur5p1WZpOwSn20tZYaGH1n1sHN7GrcI3k8SpqnZdUeROLXeTrY683LM+KLOWx6X94cdz5qmHYr204hYkdxjfncPIiTgb51OEwiTzVMq9Jne/ue9bnZbm/csqvLzwesn08niC+1+XyUxX7dgyjy3JPF9Wu9xLTMqt8AjWVYTgJcHr2nL3fowXUdaJLQsrZvHYCp6234UHL4UNsflx7+WRXycdFF/wNqrX4dD267vBim58MTaPz7LMQmjLbD2Gdl7bmVknPsVUVqjE19kNffkppiTtb4v7P7h9yb+fPCmiFKfTdIMtPydy8/OzLN+H2seeWOE22jLPFxtUjW8jO/N9mdkwb4Q0AAAQAElEQVRK6Z9iirLcR7wu820P0grnU3im8NTxWuH8/BBys4Ur3yBvZoXAK9NPMtKVW8qlwt0VHpviM1txH0mZ24ly7tq3SebRSrl5HFEt03nRKvJO5N6xx1vx9ZOaq07prOW7vXsM9crPOp7Z+It7tuPK80Uw34ltdUpJlodA4eeuRlv4d0iSthdQDAkCEIAABCAAAQhAAAIQgAAEIDBXAj4LM1f/S+KcYUJgcwI+Le4T6oPb7dixw4499hh7rC/4vujMF9l5550XdfoLX2hPfvKT7RGPeLjtO/pIO+TQnWZaGTFZtYNffYp9Stan/q0r6/dSQ68LoZPx/MC3mg3SwM5NqEyD21qsmvDcWstSq+FclDqSnSyBPifPZJ1s0Vo6KFK6xW4Ta5b8prRquF95td0428mH0qodlZVVrZ/utjzbZt+m7UZWj1cKRmlSPSIjikUjwPG1aHuU8UAAAlUCbEMAAhCAAAQgAAEIQAACEJg/gWz+IRABBBacwBaHF6dD04cvrBa+zrRr12476eST7YlPepKdddbZ9rrXXGCvdZ1x+un22Mc8xh7wgAeYFoVz3XYaCmu11mxtbc0Xkr2z/HqZxXukct8qSX68hDcEIDBhAgU/VidMFHMzJTDl4zf+YtJMB4QzJ6Af+bocKMuL5/BOx1fnGmUOEeASAhCAAAQgMHUCOIAABCAAAQhAAAIQgEBNCKSZmJqEQxgQWDYCpUVZX6jdvmObHXvMPnv0ox5pp5/+AnvNBa+xH/mRH7HnPuc59shHnmJH7TvS9Gjb9UXdNq8Qgvm7o/LEqtvXhHvwdmX5Ju/ZEMBLUwjovEkaFLNOpAH18XzrnHcDmlEFAQhAYFYE9M0mX/N/8rJ/N/q1jmklut8TShQoggAEIAABCEAAAg0lQNgQgAAEIAABCECgTgSyOgVDLBBYBgKaiC2K3Kc+c1+wDbaybcVOOvkhdtqzfsBe/vJz7JWvOtfOeNEL7NTHP9b27t1jh+zcaXmrZYX+fqL3Cj5xumLez6XF4Chf/Q0hWAiuzKXUZbwgsIwEdBduL3X+lujBSOJZ6cUp9eyGt35UJgWvkTwpv9PCb7nMjC0ILCGB3MdclRfprfNSKRqZgBZxq3TL21XD8VvNv7LUr1o3u+0U4ew84gkCEIAABCAAAQhAAAIzJoA7CEAAAhCAQO0IaEa7dkEREAQWmYDPw9oeX9j99m//dnv+C55rr3/9a+0Vr3iZffd3P8lOPPF4O/TQnZZlmbV80Tfe6auFpQhE07hpEjWlsSJ+6JHRMcMHBCAwIgE/x4LLpKoJnblJ1bryts7NzrbOXamzSbJsBBgvBCZPIH47beWrqIfr3Psl9aieQVH5+9FHEr9vZ+AWFxCAAAQgAAEIQAACEIAABKZKAOMQgAAE6kmABeB67heiWhQCPrmZ52u2bfuK7T5slz3ilIfbj5z1w/a6173OXnTGGfb4xz/e9u3bFxd8Q/CZ2TjuwrSYm2VpW4W5PmzF26yEzEIWonQnsG95+5Yrd3nf3CdVY2s+IAABCEAAAnUjkHlAkieL/G7I2PwyZYaRVvc71yszhI8rCEAAAhCAAAQgAAEIQAACEJgGAWxCoMYEqjMxNQ6V0CBQXwJ5n0XXXbt22eO/4/F25pln2msvuMDOOecce/SjH2179+yJC7ha6O01qhB6lZoV7ic+Plqp5AaK3Bd+e96x2NsGpRCAwFYIVBcmtF3WVmzQBgIQgMBkCcTLg/RVNFnTc7AWRzMHv9N3iQcIQAACEIAABCAAAQhAAAIQgAAEFp9A3UfIAnDd9xDx1ZyAFl9zs5BbtuITmaGwnYfssIc9/FvsrLN/yP7zz/y0vfiMM+wxjzzFjtzri76+aBtcRWvNMl+0zSyYdzHzRVxJealdV3hdHlVoobdoWXx0o/dU2vL+ufuVLL48ltguWLt94aVZR57wnguBEIL5brYQPLX2K4QQt0PYmLZrZ/dZ+DFU9paOm5SW6xqV9/PCeslyH4bkyYZ38C2XTj7PmVJJ+Sj16aPkJ7bTh845pS79vVPJs7xnTyAdxynNi9zKmn1Ey+JR58AgtTmk/dIvbbdavE/9Ld5B2mzE+mranO66Ff9mM0nXDSrN/NJAkh1JZUol5aejFLGse74MQEUIAotFgNFAAAIQgAAEIAABCEAAAhCAAARqQcBnYWoRx4IGwbCWgUAIwQ455BB76Mkn2/Of93z70Te8wc4++2x7xMMfPnD4wadkM+87sFGlsjxRrqrcF45VpjyCAAQgAAEIQAACBxHwRd+DyuZaENy75AlvCEAAAgtFgMFAAAIQgAAEIAABCEAAAhCoDwEWgOuzL4ik5gQ0f5rr7t2isBAyy33xVX+/97u/+7vt3HPPtZe//OX2XU94gh259whb8fpMi7vduwMLM+UPugPRy40XBCDQaALc5dvo3UfwEFhmArP9j0DyxrXPMh9zjB0CEIDAwhJgYBCAAAQgAAEIQAACEKgZgTQTU7OwCAcC9SBQdBds9fjXlmUrZkccudce+7jH2KvPe5X9+I//uD33Oc+xE054oJmenxgXeVsWvF+oPF7X4ssnPWMbT1WvPt42VvGxUAQYDAQgAAEIVAnoZ2lStY7teRDQ3pidX3lzxWsfXQfNzjOeIAABCEAAAhCAwDQJYBsCEIAABCAAAQjUkQALwHXcK8RUAwI+QekLs1mWmf5mZLYS7MEPPtFe+MLn2XnnvdLOOOP59i3f+hALWW6t/H79VV5f9G153C6f2MxCZpLFv3On0yxYzHudNzLTIrBk/V7qU5bape1yvleZ6hEElpiA7sjtJSufL+PwSXY8lR+ZUiopb8YnBCCwgUD7Z+qGoiXd0GXAIE0bS+6XI1K8PPG8/JXz2p682P+TZ4pFCEAAAhCAAAQgAIGaECAMCEAAAhCAQG0J+Ox1bWMjMAjMl0AIduihO+3UUx9nr3rVuXHh9zu+4/G2Z89h5qu9luc+oalFXM3kWuFFhfkqr8vLfbudD75dfZfr1adaP8L2hMyM4JkuEIAABCCwgQAbfQnoZ2a3Uj8LpW4BmTkQ0OLv7NyW9reunaTZOcdTLQi0L1iLop3WIiSCgAAEIAABCEAAAhCAwMgE6AgBCECg3gRYAK73/iG6qRPQZGRbhXnqk5HZitmevYfb05/+PXbBBRfYWWf9iJ100kMsW1lxZbaybZvFu3t9kTeEYCGsK/N8Zuvbegx02DCGESe8Bt1ZGE26l5hucMYGBBpCIGtInP3CbHr8/cZFOQScwKCfP17Nu0KgppuZXyOUNZ8wq9+VHtR8AsHrHAho0TdpDu5xCQEIQAACEIAABCAAAQhAYLIEsAaBBhCozsQ0IGRChMB0CPgSqi/0nmTPf/4L7A1veL2ddtpptm/fvvadvlWX3jiEUU4f77jBVnVblb3KVI4gsIgE0vGe0kUcI2OCQFMJpPMypU0dB3HXk8DiHVf15FyfqLQAXJ9oiAQCEIAABCAAAQhAAAIQgAAEIDAagab0GmUFqyljI04IDCCQe11ueVHY9h077KHfcrK98lWvsJe85Cx7whO+ww4//HCvLyzTXcF5y9NgKxasfPdMO595mU6jtvLCvEdw6X7iwoog5WbmFZ73jL/VVpOensZnL3rqHqyr4G0q7w2PzVT7Un1sLvupTPVJqYx0HgTyQsdYbprwHEXziHk2PnXQSjpOlcqrUm0rP6Z0vvSSn5kWNab9aMPPua4ZneOdDd0tmdQpIoFAswj4eaifTUkKPua9XPlNpfOhqk4nnRvdn3WyJ3XqSBaYgPazpCF6Go8n/85XqiK08AQKvx4yvxYOIVgIYVHHy7ggAAEIQAACEIAABCAAAQhAAAK1IuCzMLWKZ0GCYRhNIXDqqafa+eefHx/1/G3f9m22e/duy7KNE1MhbNwePLattt1qu8HeurUTNte1SwYCUyPAQTs1tBiGwNgEdH5KYxvCAAR6ENCxJfWooggCEIBAIwkQNAQgAAEIQAACEIAABCAAgfoRyOoXEhFBYLIEdJ9eURTmb1tdW7Ndu3bZ4x73OPuxH/8xe9GLXmgnnPAgW1u73/JCd/rmFop1jRRJr07du397VVIGgSUnEO8KbBID/ehk8aJJe4xYxyGg432c/vSdNwF9W+kypKz5xJSOJV2ZzScCvEIAAhCAAAQmTgCDEIAABCAAAQhAAAIQqCmBNBNT0/AICwLjEvDFXD2u1Wc9jzxyjz3j6d9j57/mPPuhH36xPfjBJ9jOnTtNN/iGECxz2UK8ch9Fkmd5z5QAzrZKoLQAoMc1b7Xb3NtpKWVAEBpL0oBmVEGg3gR0fkqKUj9PlE5KsidNyh52NiOQ9qSeuJy0WZ/p1Gu/u/yaTI8Dno4PrEIAAhCAAAQgAIHZEcATBCAAAQhAAAIQqDMBFoDrvHeIbSQCmugsCv3d1ZblRRHv+H3CEx5vr7ngPHvu855txx13THzM89ramtsv4gJwZsE0HxmCp64VV+a1IQT/bMrbJ1W12N2UcIlziQkUPnZJx6xS3zSl2lZ+TOmO4l4yndXSsPbVJ0nfCVLFRnvRt1LIJgSaSMDPw/gD0c9JpRqCUh3jym+qdK6U006nLdvotF/AJC3A9ks3G7L6+R6KP+17pdX+vhdNfaRq3ey2U6Sz84gnCEAAAhCAAAQgAAEITJkA5iEAAQhAAAK1J6DZudoHSYAQGIZA0LSor88ceeSR9uxnP8t+8qf+g/3QD73Y9h19lJtJk5Ap9aLOOwTv5Pn2p2c0a+pJ894aW4paeSltk0KgbgR0oukYVVq32Mrx6JshqVxezWssnTItdkmdTZJFJ7CI4/PzMh7Dnk58eDpXpIkbXmiDcU9s5auoB4Xc+yX1qJ5BUWl/x18qiKOZgV9cQAACEIAABCAAAQhAAAIQmCQBbEEAAhBoBgEWgJuxn4hySwRyy4uW7di505761Cfbeee/2p72tO+xQw891PK8ZUVeWAiZhZKS2ZBllnn5iktpbJMFywqLdwZbo15Zo6IlWAhAAAIQgEDjCTRgALqmSZpPuNXrE7/Imk8geIUABCAAAQhAAAIQgAAEIAABCIxGgF4QaBCB6kxMg0InVAgcTODxj3+8vfa1r7HTT3+hHXvsMd4guPq/i/io6NwXh3PLU76T9u9FDQQgsHwEtFCRtHyjZ8QQgEA9CMSrmoX5KoqjqQfYMaOgOwQgAAEIQAACEIAABCAAAQhAAAKLT6BpI2QBuGl7jHg3EAg6gkNhj37Mo+z1b3iDnXXWD9vxxx9vrdaaaXF3m9dnPr8Y7+pVzzw3K8m7brjD12v1AOmoVlFYywqb79/NU9BblQ/WJLVXWpbKEASWhIAeWdtL8czWWT4sB/VJKq+8eD756ZrUedfZKDwvdTZJIAABCKTrjn7pZoTUz79Z4k/7Xmm1v18Cxesc9avWzW47RSqPnteFVZKK0MIR0DX4Rvn1tF9XFx0t2IAZDgQgAAEIQAACQf1N5AAAEABJREFUEIAABCAAAQhAoJYEfBamlnE1NCjCnjWBE0880V75ylfaS1/6Ujv5pJPcvS/IxEUez/o7hGBBaUeebHiniahe6YaGbEAAAhCIBPQdEzP+Uc77Jm8IQAACNSSg66B6haWIpHpFRTQQgAAEhidADwhAAAIQgAAEIAABCEAAAvUlwAJwffcNkfUgEEKwtbU1O+qoo+xFLzrTXvXKV9ljHv1oy7w8L1q24vOJOqhXfFtpDxPTK6qN5eUdeW12AYEMSaBpx2y6G7gzTO7y7YAggcAwBHTeS8P0oe04BHQXcNI4dkbvm/Y3vzwzOkN6QgACEIBAbQgQCAQgAAEIQAACEIAABGpOIM3E1DxMwltWAkW8m1cThe0Fl0MO2WE/8Mzvs9e+7gJ7wnd+hx1y6CG2urpqWvw1U7tlJVUed5uVRXblcvLTJIDtUQmETseUdjZJIAABCEBgIgTS1VF66rLSiRge2kjn+kSr0FyzDU2PDhCAAAQgAAEI1IcAkUAAAhCAAAQgAIEmEGABuAl7aSljzH1qMI+Pb84LT7PCHnHKw+1Vrz7Xnv3sZ9mevbsthJaTWfV2a7biucxz1pnVDEVmoZP3qiV55z5OyRPeEKg1AS32SplHqdQTU6pt5ceUn//WSyb70pj2u3bclvyYWdffuKbpD4HGE9DPoao6g0rnS2dzGRNdmgzSpJlo8Tf5m7TtrdtLx8PWe9ASAhCAAAQgAAEIQAACNSVAWBCAAAQgAIHGEPDZ68bESqBLRkDLQbqz96ijjrBzznmJnXvuy+3EE4+3PG/5Ykuc0jRf5XX5xGLQtrVf3QlmWfCiUpVvLcHbeXRHqbzULSADgZoQ6JyfNYmGMCAwOgF6QqAZBHL/2k2aT8Sl6xFdt0nzCQSvEIAABCAAAQhAAAIQgAAERiBAFwhAAALNIsACcLP21xJE277zVwu/h+85zE477Zn2Ez/xE/bYxz3WVlYyC5nLJzB1s2DIgoXQlq8IRzbBPyVP4rt7J/BSLQJncex8QAACsyLAOTcr0vhZBAI6X6RFGIuZNXwYs12Dre73pbo4a/iRQvgQgAAEIAABCEAAAhCAAASWnADDh0ADCVRnYho4BEJuOgFN/0lpHFrAPfXUx9n5559nP/ADz7QjjzzSVKb6dhp8O6Q1XxVXlKwplSrVbEIAAjUgwLlZg51ACBCAAATmSMCv5ebofRKusQEBCEAAAhCAAAQgAAEIQAACEIDA4hNo6ghZAG7qnluguIMv565kma2trdrxJ5xgLznnbDv77JfYAx5wnK2EwtYO3Bef9Jx5O2klBC+XMsuKEGVeZ/4qvH1bubXTIqadam+xyO/MByd5YkrLUhmCQF0IaPFX0uNAlSoupdpWfkwFt9NL5uVRY9qPNhRvsiO7nbweQZ/UKSKBwHIRKP/s6ZVfLhrV0fplSrym6ZdW24+7HdyApEc/e9avmSwq+VdZOa/tySsdB7Lseb9284szi1IRWigCRdH+mVgUfg3e0UINcH0w5CAAAQhAAAIQgAAEIAABCEAAArUm4LMwtY6vIcER5ngENEFk9tSnPsXOO+/V9vjHn2ohhKjN7QZvInnS771Jdb9ulEMAArMgkBZSUzoLn/iAAAQgsEQEavf1qgszaYn2AUOFAAQWjADDgQAEIAABCEAAAhCAAAQgUH8CLADXfx8tbISFT0i2Wi174AMfaK985bn2whe+0PYctttCkVtmbTVi8KMEme5+sWlMgHJaj7JL6DNPAu27heYZwXC+dY5N49wdLgpaQwACEBiXgL7NxrWx9f7JW7H1LrSEAAQgAAEI1I0A8UAAAhCAAAQgAAEIQKAhBNJMTEPCJczmE9BCT1sh5PbU73mKXfDa19gjH/kI27lze3d4IbQXV0Jop92KhcloXNI0BtTma76IPg3r2NxIgK1lI7DJeevfa5a0bGgYLwQ2JcDPp00RzbiB9sjsXMqbS8+cNhaBZ8cdTxCAAAQgAAEITIoAdiAAAQhAAAIQgECTCLAA3KS91fBYC1+QzPS3flur9oDjjrXXXHC+nXHGC2337kMteF3eavkIfWLQPzMvkTy7GO90x29MsymNSeykKZnHLASaQiD9Dd5qajr3pGEHoj5JWgCWoo31DxZ911mQg8BBBPSzSTqogoIZE8j960uKlyOel/tyXtuTl/a9NHnLWIQABCAAAQhAAAIQgMCMCOAGAhCAAAQg0DgCmtFuXNAE3EwCmmfUIvBTn/pke8MbXmennPJw013A8W45XwBe/DtWRUCa9v4rT7IqL03bJ/YhsOgEdO4mDRpr6XxjUXgQqAWoYwhDE9A50e2kc0XqFpCZAwEt/s7ObWl/6y5gaXbO8QQBCEAAAhCAAAQgAAEIQGBEAnSDAAQg0EwCLAA3c781KGpN9uUW/Eg79gFH2ytfea6dfsbpdthhu60ovDwEy1whBF8MDrZibalM0tygZAv3ciA+1ukMS7anYxmrEJgOAY7Z6XDFKgQmQEB30k/AzMKZaNiAssKsrPmEX/2u96DmEwheIQABCEAAAhCAAAQgAAEIQAACWyNAKwg0mEB1JqbBQyH0OhN4zGMeYxdccIE96lGPsh3bt5v5gq8NeBVF4QvEizQxGAaMlioILDOBdG6ktK4s9H2UVNcYiQsCkyaQzsuUTto+9pabQHOPq+Xeb/1Hr+v3/rXUQAACEIAABCAAAQhAAAIQgAAEmkWg6dGyANz0PVjD+LVEYkELuC077PDD7cwXv9jOPfflduSRR3q0ueV5biEvzJtYZiHekRJ8wde8TBNHkvmrcOVWmKSyXvImPd9qq4qUKj8X6dmKPe+eyj0cH2F8HKbyveT13mrr78ybSp44WdsglSEI1IVA8EAkHa9KfdO/Cywes8qPKZ1XveTfJqM9ar58fuq8lBSjp8mPNqM0ppgx07kvdTZJINAMAn4Mx59dwY9hl4KO216u/KYqny8p3+kUzwfZKatTtyRJROlY+6WLiSHtb43O8+XBqwgtBIH2NXcRf4GznV+IYfUaBGUQgAAEIAABCEAAAhCAAAQgAIFGEPBZmEbEWdMgCatKwJdD4jLO6uqqnfzQh9rrXvtae8pTnuzNVOPJgLfPh3Zrc18QXvzJo82YbFbfxUUGAg0kUD7jmxR++bws55s0BmKFwGYEdH5Km7WjHgKjENCxJY3Slz51JrD41+51pk9ssyGAFwhAAAIQgAAEIAABCEAAAs0hwAJwc/ZVIyLV3+3decgh9v3f//32oz/6BnvQ8Q/0uAvTE5+lzIJJ1nllns5nClCeJQ9g1Hdt+y3quGoLnMDGJRDvChzXyCz797qrcZb+8QWBWRLgZ8osaU/Dl66zQmHxySsptbm80rHkwczFP06nSSAEHWnT9IBtCEAAAnMmgHsIQAACEIAABCAAAQg0jECaiWlY2IRbHwJpIaSd7t27x17+8nPsBS94nrXngTTJJ20esVolbd56hBYyHrsxQRUx8DEWATqPS6B7QprpMcrGCwIQqA8BnZ+SItLPd6WTkuxJk7KHnc0IpD05/ycva7+7tAptKarNoqe+GQTaj35uRqxECQEIQAACEBieAD0gAAEIQAACEIBAEwmwANzEvVaLmH0CL/49zXYwrXzNHv2YR9rr33CBPfKRj/BCTexpMii3omiZllylLMusLFlpt2z/qcE0OekGJvuW4RiFDnlFMlnzWIMABIYhkM769A2gvirTtvJjSncU95Lp/JfGtG+ZG5Adl/z4limVlEcQaDQBPw+Dn49JGkvMe7nym8rPi+65lvKdTvyyh0WUJbzV7Q6pvokuZ7Qn+qna0V2Z+kjVutltp2hn5xFPsyOgxz63pf08O794ggAEIAABCEAAAjMigBsIQAACEIBAYwloZq6xwRP4/AhoQjF612Su62lPf6qd/ZKz7Jhj9vmCryaA1CKlFpde47KrissyX/jtyJPpvOUvWo4RxBwfEIBAXQjoBF3/rqhLVMQBgf4ElqnGz0//Gd/+ST3pceu8lyZtd7Ht+R6x9YsqG+qV+2VQ0lAdJ9a4tL/TyvfEbGNongS0ADxP//iGAAQgAAEIQAACEIDAdAhgFQIQgECzCbAA3Oz9N4foNXmXW56vme76PfLIo+ylL32pnfmiM23Xobs8nmAhSNZOfaayO8envJkFs65s7i+dAtK8A6lDDPNmgH8INJUA529T9xxxQ2BoAgvWQddosxtS9bvSLwxn5xxPUyHQftrPVExjFAIQgAAEIAABCEAAAhCAwDwJ4BsCC0CgOhOzAENiCNMioGk6Sfa3bdtmJ554op1zzjl26qmnqmhLKoo83iGc0i11anwjUSurOiAtiasspcojCEAAAhCAAAQgsJFAvFJIlxQbqxq4FUfTqLgJdiOBPNd1vQ7IjeVsQQACEIAABCAAAQhAAAIQgAAEmkxgUWJnAXhR9uQsxuGLt2urq1ZYyx72sIfZ+eefZ9/6rQ+1lZXMQuaTeP4uivadALqjREphFd7XJC/QNFH7PmLf8HcI3tHT8lt/q04ql42Uj0ZkX+ploRxJr/oxywThIMmn7HpM3fg62/HvJio/ruRjkMa1T38I1JiAHlnbS5bOiXFjlx19kyU72u7k9XeAkzpFJBCAAAQmRUCXFJkb6yev2vD2K4341BU9+lkVmX91SbIjqUyppPx0lKKVdc/r2idJRaixBAq/7m9s8MMHTg8IQAACEIAABCAAAQhAAAIQgECjCPgsTKPirUmwyxWGzxXGAWud9rDDDrPTTnuWve51r7XD9+yJ5fEjNYobGz80+ZhKiryw3CeLNGEkpfLppuUIputp69YTsDrGtvVR0BICEIAABCAAgZoTSJcctQlT1z5SbQIiEAhAAAKbEKAaAhCAAAQgAAEIQAACEIBA8wiwANy8fTaXiLVYu/eII+wl55xlz372aVYUua1kId5VEjwiSXeUeHbDWweY6uKdJcWGquZuTCVykZqKYYxCoAEEmnb8K159szUALSFCoLYEdB5JtQ1wKQKb7R5I3rggXISDS49/XoRxMAYIQAACmxKgAQQgAAEIQAACEIAABBpKIM3ENDR8wp4+gdwXeXN74IMeYOed9yp7zGO+3bbv2NF1qyWQpG5hj0yc6lPDHnXLWyQqkgjk+kANIECIkyaQvhhSOmn7k7a3SZzlR09P2jX2IAABCEyYwGyvPuTNxW8FTngvzt6cFn/1y6Cz94xHCEAAAhCAwGwJ4A0CEIAABCAAAQg0mQALwE3ee1ON3SfoLDctT55yyin22te+xh70oAdZ5kfM2uqaZSHYiss6rziX5/m0NJL+tJusyIavIkdb6W/QedPlfgtYUiQjHCIlYsqPK99RNkjj2qc/BMYhoG8KSceoUtlSqm3lx1T6G7zVtHtODGtfcUV5R8Upebb8Tgu/5TLyEFhKAvo5VlUHhM7JTnZZk3R91C+dNhddh0nJv/yV89qevNLxMHnLWJwPARZ/58MdrxCAAHE91I4AABAASURBVAQgAAEIzJQAziAAAQhAAAKNJ6AZ7cYPggFMj8B3f/cT7ZyXnm2H7zksLv4W3cXKrftMy5pKt95rmVqKjCZHlS7TuBnrchPosYhaayCKN2lQoDqXO/UsCndALErCOCCweAS0+Du7UZW/H/2aR78INzvneIIABCAAAQhAAAIQgAAEILBFAjSDAAQgsBgEWABejP04wVFoci63Qw7dac/6wdPsBS94vu3etdtWQvtQCUELIOvuNHcnqSSlyiMIQAACEIAABCBwMAFdT0gH19S6ZEGDm+21W3W/+yLwgnJlWBCAAAQgAAEIQAACEIAABCDQUAKEDYEFIlCdiVmgoTGUcQg861nPstNOO80O2XmIhSzoCc5tc42cq1PQSe1hNOMzNCNMooTASAR0To7UcU6dFG/SnELALQQgAIGFItCc65yFwj7GYIqiMGkME3SFAAQgAAEIQAACEIAABCAAAQjUlsCiBcYC8KLt0RHGoyUN8yXeVr5mu3cfZq969SvtGU97uungyPwjs8JCCLbiSlN1hZm17xUuLO9MBqnMZ4VMd5MkebP5vhWIx29dtaO2TvTzDc69x2cvOuQ2bS8o5xNtL+YNgYUioG8LSeejUg1OqbaVH1Pp0cvVdOTzXnElKU5JMXqafGgzSudwzJjp751KnU0SCCwHAZ0Dg7QcFPqNMuhrY4D69ZtUeea+pRSH7Jbz2p680vEgy57XtU+SilAjCBTxWroRoU46SOxBAAIQgAAEIAABCEAAAhCAAAQaScBnYRoZ95yCXjy3Pg9owf+1Wmt2zNFH27nnvsIe/ehHma/1WuYfYZMhq/8mTeZfrUEkzT8aIoAABDYQSN8iKd1QWcONcpzlfA1DJSQIQAACtSTARVktd8sWgtLdv0WhX4jaQmOaQGAhCDAICEAAAhCAAAQgAAEIQAACzSXAAnBz993Ykceli6KwPM/tQQ96kL36vPPs4Y94mG3bvmLd23it/dLdIe1c+1NTdzp4lJp/RFuetmsX9HOSw+re+QK0SWLFVlMJNG0yWfFKHd7c5dsBQQIBCDSNgK7lZhdz8havGmfnFk8TIVDk2m/SRMxhBAIQgED9CRAhBCAAAQhAAAIQgAAEGk4gzcQ0fBiEPwqBuPToK7vf8q0n2+tf/zo76aQTu2bi3b8hHPSwt9jHW6XUs+33QQXtYj77ERAwqV895XUjQDwQgAAEIDAuAf3iRNK4tug/CQLaG5OwszUb8ubya0876ApzaxZoNR8C+mVR7vydD3u8QgACEIDAfAjgFQIQgAAEIAABCCwCARaAF2EvjjAG3eVbFC175Cmn2Gtec74dedRea7U0Kedye0UWLNf6pFJtK++p3hw0ojCk0h2/MYXgkPRoDoHhCBR+jvWSeXnUcObMrNIh2fFUflSrVFIeQQACFQK6tpAqxUu4GS8D/JqqXzptJLq2k5J/+SvntT15ad9Lk7eMxdkQKAru/J0NabxAAAIQgAAEIFADAoQAAQhAAAIQWBgCPnu9MGNhIFsgkKZvVg8csO964hPt5a94me3evcss+MScZL1fqV/vWkq3RsBnfPW87K01phUEIAABCNSCAEFMjMCG6wy/7jBpYtYxNAIBLf6O0G3ELqX9rbuApREt0Q0CEIAABCAAAQhAAAIQgMDkCWARAhCAwGIRYAF4sfbnwNG0F3Fzy1aCL/5+p51zztm2a9cuG+W3+jVnJ/EEv4HIB1Tq1NOC8IAmVEFgaQjofGjyYJsef5PZE/vUCSz7ne1TBzwbB1lhVtZsvFa9VL8rPahqE7ZrR0CPf+aR3bXbLQQEAQhAAAIQgAAEIAABCEyaAPYgsIAEqjMxCzhEhpQIBM+srKzY93//99mZZ77It7Y+8aa+3oH3yAQgODI6Oi44gXRupHTBh8vwINAoAum8TGmjgifY2hOo/3FVe4TTDND/m5AXuRWuabrBNgQgAAEIQAACEIAABCAAAQhAYN4EFtU/C8CLumcr49Kf7iostyc+8Yl22mnPtN27d1sIma2EwjIvD3lhVelOEfPyXgeJHhkoGXN3FdKVTUHqefdU7g0Lc+hmzr+3vN5rR3vL/iCNZpVeEJgMAX1xSPp2USqrSrWt/JjSY2Z7qXuujWk/2imfnzrXOjZ1vid1ikgg0CwCfh7Gn11+TipV8Ep1XCu/qXQ+VNXpFG24fb/ysK46dUuS+GWXDdJiYkj7XKPzfDyegplSFaFaEtDCb95q+QJw+eddLUOdVlDYhQAEIAABCEAAAhCAAAQgAAEINJqAz8I0Ov4ZBb8Ibgr7wWc9y170ohfZzp074oB86i2mgz620mZQf+oGEdhsQm2z+kG2qYNA3Qnw7VL3PUR8y0xA56e0zAwY+/QI6NiSpucByxCAAATGI0BvCEAAAhCAAAQgAAEIQAACzSfAAnDz9+HAEejO3yxbse/7vu+zZz/nOXbozu2WWWGhyC3Eu9gGdqdSBBAEIDBdAvGuwOm6mKx1/ehk8WKyTLFWXwI63usbHZFtTkDfVtW7jjfvNY0W6VgqpmEcm5Mk4Lsoz/1jkjaxBQEIQKApBIgTAhCAAAQgAAEIQAACC0IgzcQsyHAYRpXAyrZg3//932svPP0FXpW7eEMAAsMQoO20CJQmlvW45mm5mbhdLaUMMKqxJA1oRhUE6k1A56ekKCd97SB7kmyjWRBIe1JPXE6ahd+DfWi/u7QabSmqg1tRMmcCvmtarZbleWvOgeAeAhCAAAQgMHsCeIQABCAAAQhAAAKLRIAF4EXamxvGklu2EuxZp51mz3veczt/61cNfOLNE/193zj/5nnei0hAp/YgLeKYGVNzCBQeqqTvI6W+GRcDtK38mNIdxb1k6ZzYsv1Ow9RPqRaApU5VSlj0TSRIG0/Az0NdICRpPDHv5cpvKp0nVXU66TzpZElGI6AFXO2Jfqpa1Tes+kjVutltp2hn5xFP4xAoLC+0z8axQV8IQAACEIAABCDQOAIEDAEIQAACEFg4ApqhW7hBMSDzxd8Ve8bTn27P+sHTLGji1vJOCh0IQAACdSKg5YncA1LqSW3fwSNL8mzft8bSqdRil9TZJGkaAeI1/WJGPIancX7qXJHgPAyBuCe28lXUw2ju/ZJ6VM+gqLS/dW0qzcArLrZIwA+uotDir2e22IVmEIAABCAAAQhAAAIQWAwCjAICEIDAYhJgAXjh9mtuO3Zut6c+9cn23Oc9x7ZtW/HF4MwXf0OU7vyVNOzgH5p7kzzLe64Esrl6xzkEIAABCEAAAiUCS5Kd7TVg9VqHhcY6HWZx8beVW95qmflCcJ1iIxYIQAACEIAABCAAAQhAAAJTI4BhCCwwgepMzAIPdbGHlqbQcp+wecITnmBnnHG67dy5c7EH3ZjRae+UVQ1cS/EqS6nyCAIQqBeBQedwvSIlGghAYHEJxCuF9HXU+GHG0dRyFMsYVGH+r8h97VcH2DISYMwQgAAEIAABCEAAAhCAAAQgsGwEFn28LAAvwB6O0zS+8NvK1+wpT3myvehFp9u2bMWKtZZZnuStck3slORj92kem+/fhfMgFvmtW2sOUnoEok98RvieRgZKOSUjCj4gMA4BPbK2l0znnjSscfVJ8u9Sk2TD0+RHm1Glc7jwvBTL+YAABCBgph/7g7QZI11S+DeL9VO1v64sJD36WXV6CowkO5LKlErKT0cpWln3fBmAilA9CPiPNN0F3CsYlZfVq80ClTEUCEAAAhCAAAQgAAEIQAACEIDAQhDwWZiFGMeUBtEMs5rYMwv2+Mc/3s4880w79NBDLL7aFTGrj8qmitDcCPgsW/TNXokY+IBAYwikc1cBl/PaRhCAAARqSKB2X1W69pFqyGpZQ/JjJNcvjS7r+Bk3BLoEyEAAAhCAAAQgAAEIQAACEFgcAiwAN3hf+lxN9zFtD33oyXb2WWfZoTt3mOW5hVBE6S4PiWm2EXb0TLtwKs4UN85qRqBpx3/u/CRP9OYuX1FAEBiSgM57achuNJ8ogdnugeStmOgYMDYeAe2Ngkc/jweR3hCAwGIQYBQQgAAEIAABCEAAAhBYMAJpJmbBhrX4wyl8tiYu6vpC7wknHm8vf8VL7ZBD09/89coKApWUValmcy4E0h6R89JikjbR3AkQwKwIxG8yd5ZSz/KGAAQgAIGZEJjt1Ye8ufza1UzXQDMZIk42IVDkubVavl82aUc1BCAAAQhAYJEJMDYIQAACEIAABCCwiARYAG7gXm1PmWmiJrdjjznGzj77LHvAMUfbjm3bfDTt2hCChRBMf/NNKv+5tZj3lrznSECTn0ndSVDtO+3XOcaFawjMhEBwL5J+BCn1TVOqbeXHlO7I7aXuX83c1P4mDRRnR/Kj1kol5REElpqAfo5V1QHCOWLpR3+/tENqaomuCaV4LaivXfdUzvvmFN7peJiCaUyORUBXni1fANYdwGMZojMEIAABCEAAAhBoLgEihwAEIAABCCwsAc1gL+zgFnVgcb7OP/YesdfOOvtHTI9/bt9JoQk2TeUs6sgXdVzaZ+y7Rd27jKsfAf8S61dFOQTmSgDnEFgeAlr8nd1oda3T8ZZWwDubJPMhoLt/pfl4xysEIAABCEAAAhCAAATmTQD/EIAABBabAAvAjdu/mjwrbPfuQ+2cc15iD3vYwyzPWz4KLSJa9/427VjJK3hDAAIQgMBUCfBtO1W8GF8wAjpfpJoOa0HDyvwysaz5DLO63z2o+QSCVyeQ50V89HOhvyvj27whAAEIQAACEIAABCAAAQgsFQEGC4ElIFCdiVmCITd/iDt2brczzzzTTjnlFMuy0PwBMYI+BNi3fcBQvBAEmPhfiN3IICAAAQiMTKB+1zkjD6VhHduLv63OL5E2LHjChQAEIAABCEAAAhCAAAQgAAEIjElgWbqzANyoPZ1bq9WyZz3rNHvCE54QF39DUVgodFdweyDKldUuPfhTj/yTDq6hZKYE4k7QadhL40yMlo+CXvmZjhJnEKgQKHxb0rGp1DdNqbaVH1PB7fSSeXnUmPajDcWb7MhuJ6+/cZrUKSKBwHIR6PXzrFy2XDQYrQik/d/J69onSUVo4gRCyCz0kO721f8lpPYThCbuuskGiR0CEIAABCAAAQhAAAIQgAAEILBQBLKFGs3EBlNfQ09/xjPsmc98pq2spF1XXoSob9xEBgEIQKA3gfQdltLerSiFAAQgAIFFIaBfcJMWZTyMAwIQaD4BRgABCEAAAhCAAAQgAAEIQGDxCKRVxMUb2aKNKAR7xCmn2Atf+HyzkFsIhct4TYPALGx273wJs/CGDwjUnEBe8/iq4elHJ+dulQrbEIBAPQno28ovG62s+USq7055LvSB5kAgBB0NxqOf58AelxCAQI0JEBoEIAABCEAAAhCAAAQWlECaiVnQ4TV/WEV81Ghuxz3gGHvFK15mO3fusG0r24zVX2v4SxNwUsOHsYDhMyQIDCawyXkbfDE7abAhaiGwhATft+7UAAAQAElEQVT8/Ohc1yzh4Oc25LTcmn73TOl8gunsf61Ex8f+zyeK5fVaWCvPrdXSflheCowcAhCAAAQgUCZAHgIQgAAEIAABCCwyARaAa7t3cyuKlhU+UXP44Yfbua98he3du8cy32N56W/+1jZ8AttIQLOtXflO3Fg7hS35GKQpuMQkBOpCIP0N3mpq6ZzoG2ifitRPqRaApUpTFn0rQNiEQJmAFpykctly5ruXAv410iu/GRX1Ecl+qvbX4q/6SNW62W2naGfnEU9VAoWttVqWs/hbBcM2BCAAAQhAAALLS4CRQwACEIAABBaegGazF36QjRygTwyGEGznzu125otfZCc/9CHWytfaQyl8Os/f7Q0+m0PAd6pJzYmYSCEAgURA525SKuuVaqGjU86icAdEUxLinDoBnRNdJzpXpG4BmS0QiJd/W/kq6mEr935JPapnUFTa37oLWJqBV1y0F39ba74AnOdW8IukHBIQgAAEIAABCEAAAktPAAAQgAAEloNAthzDbNIofXLMJ0izLFjwvfMDz3ymPeEJ/840aZOFYJkXSsGMpURr8st3LnuwyTuQ2CdKQOfDRA1iDAIQmBQB3Uk/KVt1trMEsWW+epw0n+FWv+s9oPkEslRecy36SnHhF+ZLtfMZLAQgAAEIQAACEIAABCBwMAFKILBEBKozMUs09BoP1edmiqKwRz/6Ufbc5z7Hgi/6mhUWYmoWF38LT13GqyEEtNcaEiphQmCmBNK5kdKZOh/Cmb5wk4boRlMINJpAOi9T2ujBLETwcU8szFdRHE0t9kszg0gHQjXdOBr/L4XludpsLGcLAhCAAAQgAAEIQAACEIAABCCwbASWbbwsANdqj+ftaEJhJ530EHv5y19u8U5g3RGsu39V67M4ee7t9Fv8kspQfQnoj+71vHvK96Ev6pvvWzPle4nJuvruWCIbj4Am/SX9CFIqa0q1rfyY0nnVS91zbVj75fNT56UkG54mP9qMKo1B574Uy/mAQFMI+DEcf3b5OalUYSvd8rFcPl9SXkZc0Ybbt7K8fInefolng7QZCvUt06vmq/19L3b9Vetmt52ilEfPx+PJI1OqIjQCAf/5o+vIvmqbLLy+1WqZfrG0XcJnDwIUQQACEIAABCAAAQhAAAIQgAAEFpKAz8Is5LhGHFQ9uu3Zc7idffZLbNeu3Z2AgulfZ8PzKWcb8sarYQQ0eTco5M3qB/WlDgJ1JxDqHmCf+MrnZTnfpznFEGgkAZ2fUiODJ+gKgfrtSUUkVQJlc8IECltdXbU8b7ldfl45BN4Q6EGAIghAAAIQgAAEIAABCEAAAotLgAXgmu3b7dtXfPH3LDvxxOMtywoLRRHvk9EdHwpVaXnKTHl2oshMQJiAAATmQyDeFTgf16N5zb2b5InejYtfQSMIbJUAVxlbJVX3dvEasjC/trQ5vdKx5EHMKYLlceuLv2trlrdKP6uWZ/CMFAIQgMDWCNAKAhCAAAQgAAEIQAACC04gzcQs+DCbM7xnfO/32mMf99hOwMFCCJ38elKeNlOeqZ11NuQgMCoB+s2agL69Oj71GOVOlgQCEKgDAZ2fkmKZ9FWG7EmyjWZBIO1JPXE5aRZ+D/ah/e7SSrSlqA5uRcm4BApb88Xf1hp3/o5Lkv4QgAAEILC4BBgZBCAAAQhAAAIQWAYCLADXZC/r7/qe8shH2nOf+5y46Ktl3+rO0XxZnLjzmH36LP41S6bPHAZvCECgYQT0zSXpm0ypwleqbeXHlO7I7aX4PIXqN2v0NeSHbHQkP+qtVFIeQaDRBPw81AVHksYS816u/KbqnBvd803bnU78sofF6zi/yOuXdkhNLNE3a/I1MaNDG9KxIw3dkQ4jECh8pxf6MM+M0J8uEIAABCAAAQhAYMEJMDwIQAACEIDA0hAozcotzZhrNdA0NXPUvn12zkteYjt27LRB8zVqnybylNZqMAQDAQhAYGgC+lbTwoDSoTvTAQITIICJ/gT8vIyLtp72bzRijc57acTudBuaQO4Lz0lDd55Ih9L+jr9UMI3jaiKBNtxIYXH9t+GjIHwIQAACEIAABCAAAQhMngAWIQABCCwXARaA57y/g6/2btu+Ymef/SN2zLFH+4RN7lqfEEvzY9l60Zwjxv10CHAqTocrViEwCwKcv7OgjA8ITIXAkhvVdebsEFS/K7m4nTz7wlZXV01PFpq8bSxCAAIQgAAEIAABCEAAAhBoMAFCh8ASEqjOxCwhgvkOuShye/rTn26PePjDfeG3dGdEJSymyCpAGrWpvVdWNfjQKUhpZ5MEAhCAAAQgAAEILCyB+V/3LBJa/Z/iwIFVW11bG/h/ikUaM2OBAAQgAAEIQAACEIAABCAAAQhshcCytmEBeG57Xnf65vat3/Zt9oIXvMB27NzukzWFBZ8LC8E/OnHpMc9JlgWvlzJP2+o0I6krAd1ac5DSQn8w0841T2P8SrOYG/9DPgZpfA9YgEBtCeiRtb1k6ZwYN3LZKUpGtN3Z1N8BTuoUkUAAAhBIBA66JPCvknJZajepVFcWkh79LJt6ooyUfKqsnNf25KVrG0mWPdW1T5KK0AQIFLa21rJWa617VVkUehR0b03A4SKYYAwQgAAEIAABCEAAAhCAAAQgAIGFJuCzMAs9vi0Obj7NjjzqSPuRH/5h275920EBaLLuoEIKFoiAz/jG0bCnIwY+IAABCEAAAhCYDoF0yTEd6yNY1bWPNEJXuvQgUMS7fldXD8S6EGAbQfABgYEEqIQABCAAAQhAAAIQgAAEILD4BFgAntM+3rFzpz372c+2E0483opCd49JRfyt/fJO6XdXhqZ2pDmFv1huazGa8l6vRUAEAYEZEmja8a94+Qae4QGCq4UkoPNIWsjBNWZQs90DyVvRGD5NCLSV59Zaa1kI7Z9LIbTTJsROjBCAAATmQgCnEIAABCAAAQhAAAIQWBICaSZmSYY7/2EWnUeQPu6xj7GnPe2pPlljUdZ5DTNlM0zbjnmSWhHQBKikoPQLAErRrAngb94E0jdZSucdz2b+N4mz/OjpzUxRDwEIQGDOBGZ79SFvLv12o6XrnzkDaLz7whd/1+Ivk4YQ/P8UofEjYgAQgAAEIACBaRLANgQgAAEIQAACEFgmAiwAz3Rv56Zpmb1H7LEzX3ymhaAtTYAVplyvnZH+RJpShap2SdpGDSWgyc+k7iRo4YPJXZN462gapEn4wAYERiWQvsV0jCovO0q1rfyYSn+Dt5qa7Etd+1vMqE+S4pQqXdPCb6WYTQgsHwH9HKuqQ0HnZCdLMh8CuX99SbqulBSFUkn56SgdD9OxvrxWC1tdXbM8zy0E37HLC4KRQwACEIAABCAAga0QoA0EIAABCEBg6QhoRnvpBj3PAR9y6A4755yz7Igj95ppwcCGf8UpHq0VSsN3p0ftCGhH5h6VUk94Q2ApCMRvsgaNVPEmDQpb53KnXt/xUmeTpG4EiAcCEJjuwm+Vb/n70a959Itw1SZsb5FAe/G31VrbYnuaQQACEIAABCAAAQhAYJkJMHYIQAACy0mABeAZ7Hef4opeDqyu2hOe8J126qmnWlEUUSELJmXBU1dmwcqyXi83GLxc8oQ3BCAAAQhAAAIQaAiBzOOUPJnne8l8Z37tWNZ8hl/d7x7UfAJpuFcWfxu+AwkfAhCAAAQgAAEIQAACEJglAXxBYIkJVGdilhjF9IYeF2p9cfehJ59sZ5xxRnxUW/epv8O6Za5sWGINbh+PnAbHT+gQGESgaV9mijdp0LiogwAEIACBrRGY33XO1uKrXyv9Ammr1Wr/X6J+4RERBCAAAQhAAAIQgAAEIAABCECgVgSWPRgWgGd0BBx66KH24he/2JRqCUHgdSeG5YUFl1JJEztS7ivEUgpPD82TNFUmpXLShhOIz16MR4MPpJqypx0K74UkUPioJH2rKfVN/84z07byY0qPXe6laH8UH+qTpHglxehp8qPNKJ3HMWOmv3cqdTZJILAcBHQODNJyUOg3Sv3YH6R+/Zpdno4HjcLzZQAqQkMQKKzVyuNThPT/hX4awuAyNmXMEIAABCAAAQhAAAIQgAAEIACBpSDgszBLMc4+g5xd8amPO9Ue+ahHWQgbF/U2bvWOx5cYeldQCgEIQKDxBNI3XErrPqBynOV83eMmPghAAAJ1IaCrX6ku8TQljsJW19Ysz1u+AKxfSmpK3MQJgToRIBYIQAACEIAABCAAAQhAAALLQ4AF4Cnva/1m/kMe8hB78YvP9Amb3AQ83vnb8RsKM8l4zZ7APD2mu1+MCdB57gZ814VA0yayFa/U4cddvh0QJBCAQB0J6EpD15plzSdOXQXLs1/8KkFDEChsddUXf1ulnz1D9KYpBCAAAQiYGRAgAAEIQAACEIAABCCwZATSTMySDXv6w01TW9u2rdgLXvh827X7UHfKpI1D4B0JxOnYmONjPgTwCgEIQAACsyag66CkWfteXn/pmjT97pnS+dDo7HutRMfH/s8niuZ5bS/+rq2teehpb3qWNwQgAAEIQAACWyZAQwhAAAIQgAAEILCMBFgAntJeX3GyKyvBnvyUJ9sjTznFVnyyayUEC56GoDS0PWfBNBFXVbuSz4UhsGEH+8GxMAP7/9n77z9XrvPO931Wobt3987kZqaYJJEKtmwFW8GSg+QsJ3nscToz93rOnB/u696/6J6ZeZ3gNA6yZUm2kpVlmraCJVnRkiiKmZvcOXVC1Xm+C1jY1WigG91IVYVPEw/WqlVVK7xRhQZr7UIzEAQqKKA7cgdF5zsYJtBhncPdUDuqUalCeQIBBPoEuhN/faWLuOgfA+M3vwxL9zPRx4mkOSjt31/ThdpH0b9udsupp7NrsUktbW1tGZO/TXpFGQsCCCBQZwH6jgACCCCAAAIIIFAnAV3BrlN/a9PX7Xbbbr/jdnvPe37dspYme7n4VZsXb2od1XGgmFoDVIzAbAVoDQEEEDiIQNBnobSD8oq0TDqKgCZ0TR8lFKPsUNom931SlIpnmC293mkGfIat17EpTf7qq5/N4itfxyHQZwQQQAABBBBoigDjQAABBBBAAIHaCTABPPGXTBe3ctOdvr/6q++248eP72ghXe9K6Y6VLCyQgE49vxK7QCNmqAgMF9D5MHxt9dfUvf+HE2avBRHgzvZGv9D6PDq7Afa/VzKpOcy+8AnfdrvNnb/DgChHAAEEEEAAAQQQmKkAjSGAAAII1FOg/0pMPUdRwV6/8Y1vtDe84Y2xZ+NO8427f+wET3MW4FWc8wtA85UVSOdGSivbUTqGwAIKpPMypT0CMnMSiK+E5k0Vc+rD5JqNo5lcdQ2qKW/n1m5vW1HkDRoVQ0EAAQQQQAABBBBAAIEaCtBlBBCosQATwBN98ToXaU7fcsp+6Zd+0VZWViwUbTOPoihMkVthKfT32FQ2Shf0Qil0va8co+zLNnMUiC+yXrn+PuhY8Vcyfh2m8oPC1/fvwIb04AAAEABJREFUNvLyoPrKZSNXxIYITEFAF/0VOjeUqgmlWlZ+zNB5NSj83ddijFl/rKN8furc6tapuyVTdItIEKiXgJ+H8XeXn5NK1XmlOq6V3zd0PvRHd6dYh9ff+3vcynfXkYwkoDt2pTYs+ivxV9EU+upnrcv8rUuhehQqU6pQfrQ46Fapt9rP8/F48l4pVRHREyj8/xO2t7esnbfj3b/6/4RB0duBDAIIIIAAAggggAACCCCAAAJTE6Diugv4VZi6D6Fa/Q9ZZj/xEz9hDz30kGWZX9yadPdUZTkmXT/1zVDAr8Lu2dp+6/fcmZUIVFxAb2QV7yLdQ2BhBXR+KhYWoFkDr9zHCR1bimYxT2I0wafrC3+9tja34j8cnUSdE6+DChFAAAEEEEAAAQQQQAABBBBAoBYCY00A12KEM+7kHXecsZ/7uXf55K9ZO9+2EMKMe0BzCCCAQM0E4l2BdeqzfnXy3l6nV4y+jiOg432c/dm3ygKzfXVTaz7DWWWUOfVNd/pubW/FO3/NMJrTy0Cz+wiwGgEEEEAAAQQQQAABBBBAoD4C6UpMfXpc8Z6++92/YqdOn6p4LyfSPSpBAAEExhAoXdzW1zWPUdNsd91n4ldjSTHbjtEaAhMU0PmpUJX6OmelkwrVp5hUfdQzjsBsXwm15hG/bzodX+P0vln7bm9v2+bGpuV5u1kDYzQIINAUAcaBAAIIIIAAAggggAACNRNgAnhCL1ie5/amN73J3vKWN1uRc1FrQqxUc2gBndp7xaEr7u5IgsA4AnqPVPhEQO8up7Q8Tr3dfXVH8aCwdE50txs5Sfsp1QSwom9nJn37QFisr4Cfl5qgS6GBxLyXK79v6Dzpj+5OOk+62UVN9Gdv94ppu+T+9qVIfVB75byWJx86dhSTr7kJNer/G/R3f7e2tnw4+l3oCQ8EEEAAAQQqJUBnEEAAAQQQQAABBOoooCt0dex3Zfqsr2tTZ44ePWrvec97bGlp2Re5eOMIPBBAoKkCEx2X3i81MaB0ohVPuDKfNbEUe1WtsXTXa7JL0V0kQaB+An5exmPY04l3XueKYuIVU+EBBDT5e4DNx9y09HrHf1QwjeNqzC7OePc0+bu5uWVFUfKZcT9oDgEEEEAAAQQQGCrACgQQQAABBBCorQATwGO+dO32luVF237mZ37K7rjzdtOf/A0heBos89T4QWAkAU7FkZjYCAEE5i5ABxBAoDkCmoed3Wj6P+ss7gRwURQ+4VtY587fbc8z+Tu745CWEEAAAQQQQAABBEYVYDsEEEAAgXoL9F+Jqfdo5tD7lSNH7MyZM/aLv/iLtrS8NIce0GT1BXSBsxz9PQ7dgpR2F0kQQKBCAnudwxXqJl1BYLoC1I7ABAUW93NP3s6tvb1tW1vbluftCZpSFQIIIIAAAggggAACCCAwEQEqQQCBBggwAXzoF1H/Uj+3VpbZb/7mb9qJk8fMisJrU3jCAwEJ6NaaXaFjJ670Y0YXPxXdZeOUlASBwFgC+sraQWE69xQHrV37pNB7vEJ1eJra0WKM0jmc/g5xLOcJAQQQMNv1kUBvI6WwKf9k3pYi9UPNlfNaHh6HXaP3RYX291TfO51CRQsURZ77pO+WT/rmtrmllMnfBXr5GSoCCCCAAAIIIIAAAgggUBMButkUAb8K05ShzGccDzzwgP3oj/5obFxf5+YzejHPEwJ7C/gV2LhBmvyNCzwhgEDlBdK5q46W81omEEAAAQT2F9BnH8X+WzZqC/+VEf9foSis3d423QVcq/HRWQQQQAABBBBAAAEEEEAAAQQQqJXAoSaAazXCaXU2+IUrj1//jV+z1dUVb6Vzd1i6iyKlvoIHAiMIcCqOgMQmjRWo2/Hfeb/vvRy607e3QAYBBEYT0HmvGG1rtpqOwGxfgdSaz4ROZziVrjXPc9vW1z57tNv6PbKYDpV+kejcUAFWIIAAAggggAACCCCAAAII1E8gXYmpX8/n3ONWq2VvfOMb7Ide+1oLwSeD59yfGTZPUxMT0IU/hSrUhUClBAKLJpDeP1O6aONnvAgggMD8BGb76UOteehfSVr6/DO/sc+qZY003vnrY9bEr74Gmm8MmpU+7SCAwAQEqAIBBBBAAAEEEEAAAQRqKsAE8GFfOL+a88u//G5r534hy+vQtSyFZ+NDsPoba3GBJwT6BXSwpPALgp3VflDFv1HaWarmM71CYBICmuxV6J1SqepUqmXlxwzdkTsoTPUrxqy/V4/XpXZUnVKF8gQCCy2gz0X90QXhHLH0p2+HpV2pqSW5v9UqUvtqqJzX8uQjHQ+Tr7kWNRZF/Lrn9Y2N+Ld/1efOhLByBAIIIIAAAlUWoG8IIIAAAggggAACdRbwq9d17v78+v7jb/5x09//HdQDv7Y2qJgyBIYIpIlfpUM2oRiBKghMtA+8U06Uk8oQQACBQwho8vcQux1yF00Ed3ft/SO47nIDE32q0z8UVWxs+uRvu21FUTJo4JgZEgIIIIAAAgg0SIChIIAAAggggEDtBZgAPuBL2GpldvTYmv3Gb/yaZQP0VFSe1liA61sHFGRzBBBAoGkCeudv2ph2j4cSBCYjoPNFMZnaqGU0AX0rTTlG22vSW/W/7poinXQb866v838BeVFY2yd8t7e2bGN9PebVsxA665UnEEAAAQQQQAABBBCoqgD9QgABBBBohkD/lZhmjGqKo9jc2rS3vuUtdtddd9rGxkZsiUs5kYGniQtwZE2clAorJNDEC/8V4qUrCExWgNoQmIJA0z7nBAshRKf2dtva29u2rTTPrVMaV/GEAAIIIIAAAggggAACCFRZgL4hgECDBJgAPtCLmdstp0/b29/xE5bnhR05smKtUFjmkapp61/8p7DC9NV6irSeFIEdAvHg0Gk4KMa5XJh7M3uFr+aBwNwENPmr0DGqVB1RqmXlx4zg9QwK8/IYY9Yf61B/Uz2qt5vX3zhN0S0iQWCxBAb9PiuXLZZG/2j1kXGv6N++Gsvj9iK9/qrH8/rsk0JFDYoQgm3Fid8t0x3Ahf8/gSm6Y9SyortIggACCCCAAAIIIIAAAggggECFBOhK0wT8KkzThjSt8XQm497xk++wl7/8Ib+WU7rgP60mqRcBBBBovECaSE1p4wfMABFAAIEFF9BnakWzGAorbHNzM35DUGcSuG153q7/IBkBAggggAACCCCAAAIIIIAAAgjUUuBAE8C1HOGEOh38OtXq2pq94x1vt+32tk8At2NMqHqqWTSB3p0vfmAt2tgZLwK7BOr2D2r0q5Nzd9fLSAECCFRSQO9W/Xcdz6ejeu9Uy837Bz8aUXu7besb66bU/yfBB6pST3ggUGMBuo4AAggggAACCCCAAAIIIFBfgXQlpr4jmFHPt7a27O1v/wm7++67LZj+jb9ZCLqkZovywzgnKqBjRzHRSqkMAQSmLrDPeVv+6ump94UGEKibgP6xR4q69b2+/U3TkOnfnimdz2i6r71mo/2z9Hz6MJ1WNem74ZO/21vblhca53TaoVYEEEBghgI0hQACCCCAAAIIIIAAAjUXYAJ4xBfwtttus3e9812mv9sVQrDMw/hBYFQBXW3txSxOO7WxV4za8bQdKQI1Eij82B8U5uUxDjqWtJ9STQAr+upIE799xSwigIAENCGmUJ4YR0AfJSQ5LPrr1uSv9lH0r5vdcurt7FqcVUvy3d5u28bmhm1vb/u0tkpm1TrtIIAAAgggMC0B6kUAAQQQQAABBBBogoCuZjdhHFMfw4/92I/Z3ffc7e0UFkJmIYQYXsADgREFgm+n8IQHAnUSoK8uoHM3hS8OfWiio7uSSeEuBAkCXQGdE92smc4VRa+AzAgChbYZ5a1I2/VF7vul6Fs1o8XS6627gBUzannyzQTLi8K2t7Y6k7/xzt/46ky+KWpEAAEEEEAAAQRmKUBbCCCAAAIIINAYgawxI5naQAo7ceKY/dRPvcMnfG82EnwSWEsh+NU0ZQgEDiSgU49j50BkbNxgAZ0PDR5ezYdG9xdcQHfTLzhBk4c/2znY/vf6Ok+YFra1uWXr6xvW3t72Q6QwfTtQCi/ggQACCCCAAAIIIIBA7QToMAIIIIBAswT6r8Q0a3QTGM3W1pa95a1vtfvvf5nXVucLVd59HnMUYLJ3jvg0XWmBdG6ktKqd1ft/iqr2kX4hMGmB0K2w6udnt5sLkMRXojFvRXE0tXrV9Kdg8iK3jY1Njw3L83at+k9nEUAAAQQQQAABBBBAAIEhAhQjgEADBZgAHvqi5r4mtyNHVuxd73yn5UVhuuhjpqtuvooHAqMI6I/uDbx7SseXH0vx6zCVHxS+fpQ22AaB2gnoor9Cv4KUagBKtaz8mKHzalAc+itny+enzkuF+uhpakeLMUpj0LmviOU8IVAXAT+G4+8uPyeVqttKRz6Wy+dLyqsSj1iH12/l8PIFekTKLu2g/H4UumO3rNef79/fmzKFvvpZ6zJ/21KoHoXKlCqU3xmTWkq9VH2eLw9cRTUJ/X9A2yd812/csPX1df9/gzz+X4HKazIEuokAAggggAACCCCAAAIIIIDAAAGKmirgV2GaOrTJjOvH3/xmu+fuOydTGbUgsEPAr8LuWO5f2G99//YsI1AnAU1J1Km/qa/l87KcT+tJEWiCgM5PRRPGwhjiLGWlGHRsKSrVqX07s729bZsbG/HO36LI48R6/Uax7zBvbkAOAQQQQAABBBBAAAEEEEAAAQRqLTDSBHCtR3jIzreWlkzxznf+tLX9Io/FO8eK3sUeXfCZ7t0Sh+w4uyGAAAJ1E4h3Bdap07l3VuGJHrXrvzpNIDCqAB8VR5Wq43azfXVTa0XtqNrttk/8rtv6+kb15tNrp0mH6yBAHxFAAAEEEEAAAQQQQAABBOovkK7E1H8kEx6B/vbvD/3QD9krX/lKy/OdF6oWbPJ3wrJUhwACCEig9L6qr1FWEYEAAhUR0PmpUHdK/9hBi2OH6lOMXREVTEBgtq+EWvOI/4IyHV8TGMQUqyh8undzc9Nu3LhuW9vbvZZC0P8N9BbJIIAAAk0SYCwIIIAAAggggAACCCDQEAEmgIe8kCsrK/YLP//z1mq1bGmpZZlf6EkRQoh3Ame+b1HU4wKWd5UHAocQYBcEpiGg902FTwT4xfVOC2m5szTWs+7IHRSmd23FWLX7zqqjG2rHS0ypQnkCgVoL+HkZ/HxMobHEvJcrv290z43e+abl7k78Yw+LlCXe/uWu1NSSPJgp0p/hVUPlvJYnHzp2FJOveTo1FuYf9S3Pc9Pf+71+/Vqc/HU6y7JgmVYaPwgggAACCDRRgDEhgAACCCCAAAIINEmgdFWuScM63FgK303hid1///328CMPK9sLXfhJC0z8JglSBBBorMBMBqZ3XU0MKJ1JgzSCAAIjC/h5GSdtPR15n1E31HmvGHV7tpuGgCZ/p1Hv4DpLr3ea+R684ZxLg7V98vfq1au2sbFp+ree+raSpioAABAASURBVH+AEPQ8567RPAIIIIAAAgggMC0B6kUAAQQQQACBxgkwAdz3khZF2wrL7e1vf5sdXV32iz47L3qm61XpElDmqxV91bCIwAEFOBUPCMbmCFRIoJnnb4WA6QoCCIwpoM+q5RizukPu3v9e6R+iD1nTtHYr/P8CNrc27fq169Zut+OdwLrrN4TOJ/8QgpeFaTVPvQgggAACCCCAAAIIzEWARhFAAAEEminQfyWmmaMccVS6nBNCsNOnT9vb3vpW22rvvjClO38VfvUn1hoy7RWzPCEwREDHUTn6N0vHUEr717OMAAIIIIDATAVoDIEZCFTrc48mfDfW123dY3t7K37U12f+QTEDHJpAAAEEEEAAAQQQQAABBGYhQBsIINBgASaAd7y4uS0tLdm73vUztrS85GsKyyw3KxSFxQtAsdSs7WVe6mlh+ltqXswDgd0CvVvGfQK4l9eRo039wmf87kVPtWhKJ3VKqo29IjbIEwLNFNBX1g4KS+fEuMNWPX5O96rRcndBfwc4RbeIBAEEEKiXwKR7q882CtXrqT77pFBRBaKdt013/uorn9vb2/EzfwW6RRcQQAABBBBAAAEEEEAAAQQQmKIAVTddwK/CNH2IBxvf0aNH7Y1vfKNlWWYhZKZL/JqWS7Xkmvj1SMukCBxOQEeW9iwfXVomEEAAAQQQQACBJgvos49izmOMXSjiVz1vrG/Yxvq6aSI4/YPPvChsWMy559NtntoRQAABBBBAAAEEEEAAAQQQQKARAtleo1jEda973Wvt3nvvtqylq0Klu7oWEYMxz1CAU3GG2DRVOYG6Hf/qr35HVA6SDiFQIwGdR4oadbmmXdW7Ve9LSAoz5W0uP+n19k7Mpf1uo958CMHyPLcbN9btypUrtrGxEe/6zbw8hGBK9wrjB4GGCjAsBBBAAAEEEEAAAQQQQACB5gikKzHNGdGYI3n7299h5lfKgp5soX8Y/NQF/ApkvMdcDfGPDaRALKJA6A46pd3Fyib79LP81dOVHQMdQwCBRRLQpw2NN33rslItzz70WccjzkCnXs2+F/qIv7m5aVd94ld/71cTwT7nayHs8/4+h67SJAIIIDBDAZpCAAEEEEAAAQQQQACBhgkwAdx9QbOsZffe+zJ7xSteYVbM8aJUtz8kDRfQxc8UvUlgHXd+YXQiQ9epvVfs1wjrEZimgC6yK3SMKlVbSrWs/JhReD2Dwrw8xkHrT/spVT8VfXWkid++YhYRWDwB/R7rj66CzstudlETTb7uFfu5aN9+3fJy//76ZKF9FP3rZreceji7Fge1pHfuvN2269eumyZ+t7a3Lc/b/rE/9yhiDNqPMgQQQAABBJovwAgRQAABBBBAAAEEmiigq9lNHNchxlTY29/xdltZWbYQYDkEILscWkCXZ3VxVOmhK2FHBCYnMJOadCl+Jg1NqBH1N8VeVepc7q5nUrgLQYIAApMSiJ8URnkrGtBg7vulGLB6BkXl90cfif4h3Axa9WGbQnf6rq9vxK973trajGXei94/w5tBV2gCAQQQQAABBBCongA9QgABBBBAAIHGCjDT2X1pV1ZW7A1veIOFoEtE3UISBBBAAAEEFkyA4SIwXQF99FRMtxVq3y2Q+Wxnit1rZ1HS/7p7h6bcrD7V50URJ32vXr1q6+s3Onf9dtvN/HO/ortIggACCCCAAAIIIIDAQgkwWAQQQACBZgv0X4lp9mgHji7Ef/n/oz/6ervnnjtKW+iilKJURBaBmQrosuVMG6QxBGYoULf3V/U3xQyZaAqB2QrQWsUF4ieDxrwVxdFMTTxYME3+Xrl8xa5cuWLrGxu9r3kOU2uVihFAAAEEEEAAAQQQQACBWgjQSQQQWACBhZ8AbrWCKd7+jrdZnnevqMWv7fR8/Go6T40fBKYkEP8on07DQcHlySmpU+3cBfS+qtDXgSpVh5RqWfkxI76He139qXlZjIPWn/ZTqn4qVIenqQ0txtC5HDNm+nuniu4iCQKLIaBzYK9YDIVhowx629gjhu2XyrX/QXT1SUL7KFIdw9NprUk9Vv2e12efFCoaM1SVxhn/Rafb5kVuhX+m397etmtXr9rm5kb3M/7+DRWFV7D/ZmyBAAIIIIAAAggggAACCCCAQI0F6PqiCPhVmEUZ6uBx6qLQnXfeaQ8//HD34hAXfgZLUYoAAghMQyC956Z0Gm1Mss5yP8v5SbZBXQgggMDkBOLk6OSqm0BN6pFiAlWVq1CVHprEXd9Yt4sXL9iNG+txXti8vLwp+QECFCGAAAIIIIAAAggggAACCCCAQKMEBk4AN2qE+wwmZJm9/vWvt+XlJd+yiNeHdJdEL7yUBwITF9DtKop4xE28dipEoGYCurO2Tl1WfxXdPnOXbxeCBAEEqizQ+2xbzKuX6X87Jt+B4J+nNPG7sbFh165e84nfG6blkAXLun/nV6nxgwACAwUoRAABBBBAAAEEEEAAAQQQaJ5AuhLTvJGNOKIjKyv2tre92fzakIWuRvB9U3h20R6MdyYCHGEzYaYRBBBAAIEKCegfTqSoULca3pU03ap/d5ZiPkPuvvaaie7clzuRbgT/AK/J3s7f+r1qmgT22V/Lssz0aWsijVAJAggg0FwBRoYAAggggAACCCCAAAINFcgaOq59htW9AGXb9tDLH7R77rnHdC1KGKF7QUrLiu7iPvWxGoF9BNIV15jqSNtn+7mtpmEEGiCgO3IHhencU4w7RtXRDbWj6pQqlCcQQKBPIH3u6itewMX4McBnJYelkybR5G9qa9J1j17fdF7/EIKFEGx9fd2uXfOJ381NK3K1dbNnIXS2CWFnenMLcggggAACCCyyAGNHAAEEEEAAAQQQaLKArmA3eXxDxta5CORXjewd73iHLS1llmWFpcnfXTsVu0ooQOAQAsH3UXjCA4EqCtAnBBBAYJoCoTw5p7ximg1Sd1kg948gKcrls8uXXm/9K0vFIRvXHb/b29t29epVu3z5UvzKZyv8A7uP8ZBVshsCCCCAAAIIILBYAowWAQQQQAABBBovsKATwGYhBDt+/KS95jWvsXa77QUWf3QtShEX/EnXkRTcCewYPCYooFMvHlkTrJOqEKirgM6HuvZd/a57/zUGM54RGCjAne0DWZpSWP7MO/0x9b9X+oTtARsNofPZSXf9Xrhw0a5du+bzvgUf0w/oyOYIIIAAAggggAACiy3A6BFAAAEEFkOg/0rMYozaLxPpzoFXvOIVdsstt/hk8IIyLMirXY1hdi5YVqMv9AKBKgmkcyOlVeobfUFgYQSGDDSdlykdshnFCBxKYP/jKpj/Fyd9Q5zo1cTvxYsX452/ugNYn+d3NH3wOeUdu7OAAAIIIIAAAggggAACCDRcgOEhgMACCSzozKeGndnbf+KttpRllvmFJb+85C+7X1zyfFEOv/AUryUFX80DgYMKFH7gDLx7Sl+D6EdW/DpM5QeFrz9oe73tB9VXLuttSAaBOQj4eeHvrWZ6Lw7d9pVqubs4TqLzalBYOgfGqVz7qp7y+alllXvofE/hizwQqJ+An4fxd5efk0o1AKU6rpXfN3Q+9Ed3p1iH1x/P/ZR21y1Iojtu94pJM/irGN9t9dXPqjvzty5F6oPKQmGmZZvaT/m1ziyElk/mes90XA1pU6sU6ne7KGxja9Ou6OuePdY3N01loeV1ZB5eh57LoYnhvcJ34YEAAggggAACCCCAAAIIIIDAggkw3EUTyBZtwGm8uvP3da97XVzUBaOYMeX6Ii12NuAZgQkK+FXYPWvbb/2eO7MSgYoL6M214l2kewgsrIDOT8XCAjRr4DX9OBFC5hPFuV2+fNmuXLliGz7xWxS5ZT7pGwYcnipK0awXcMqjoXoEEEAAAQQQQAABBBBAAAEEEGikwI4J4EaOcMigXvHKl9vKyhFf65eKdIuB53gggAACCMxBIN4VOId2D92kfnX6745D78+OCNRJQMd7nfpLXw8iMNtXd/TW8ryIf9/3wsWLtr5+w9rt7TgZfJCxsS0CCOwvwBYIIIAAAggggAACCCCAAALNFRj9SkxDDIruV4C++c0/ZiGOvmjIyMYeBhUggAACMxQovffq65pn2PJ4Te0z8auxpBivIfZGYI4COj8V6oK+zlnppEL1KSZVH/WMIzDbV0KtpdjZ6/hvMbNg+srnze0tu3zlsl2+fMk21jfihiHs894bt+IJAQQQQOAAAmyKAAIIIIAAAggggAACDReIU6ANH2NpeH7RqSjs9C0n7ZFHHrHC8/GPnk33D5+V2ieLwKwEdGrvFf39YBmBWQpoYknh78mmVG0r1bLyY4buKB4Uls6Jg9af9lOqSQhFXx1M+vaBsFhfAT8P9bkohQYS816u/L6h86Q/ujvpPOlmSeYjoAlWhSZcFeqFUoXy0wkdO4rBtRc+uRtCsOvr63bRJ30v+uTvuufNy/R1z4P3ohQBBBBAAAEEDi/AnggggAACCCCAAAKLIKArdIswzt4Y86Jtr3ntq+3EyWN+XamwAZfxe9uSQQABBBZCYK6DLLx1TQwo9WxlH/ptkWKvTmos3fWa7FJ0F0kQqJ+An5fxGPZ04p3XuaKYeMVUeACBQm9rB9h+vE1vvt4hFKYoiiJ+vfPlq1dNE78bGxu+3DbLQvznQcV4DbI3AggggAACCCCAQL8AywgggAACCCCwMAILNwHcarXs7T/x9vgChyzr3AUcl3hCYJ4CC3cqzhObthFAoCRAFgEEmi+Q+UxqOeYz4u5nnWCW+Wfw7e1tu3btml24eDGmPifs3QoenUfwSeAsBJ8oDp0CnhFAAAEEEEAAAQQQQGAsAXZGAAEEEFgsge6VmMUZ9C23nLb77rvPgv9X5H41bHGGzkjnJqDjrBz9HQndgpR2F0kQQKBCAnudwxXqJl1B4GACbI3ATAXyeMdvbpevXLFLly7b1atXbWtry/JCdwen99mZdonGEEAAAQQQQAABBBBAAIFFEGCMCCCwgAILNwH80EMvt+MnjvtL7ReZNN8W9OSLPBCYhoBuZ9kVusipxvzYi9+96KkWTenCnZJx5DwhMFEBfWXtoDCde4qDtqZ9UvjvjvjFpKrD86kdLcYoncPp7xDHcp4QQAABM/3a3ytmazS91tI7ZifN/N03s/XNTbt67bqdv3DRrly9Zhvb29FDvcj8M1D8h5n6x5ml0FdEDwrtQyCAAAIIIIAAAggggAACCCCAwCgCbLOoAtmiDfxHf/RHbKW1ZH7Z3i81acJt0QQYbzUEdASqJxyDUiAQqI9AOnfV43JeywQCCCCAQBLo/BvLwvK8bZevXLZLly7ZlStXbH1jI/4JFn0CCiGYvubZSj+x3JeVesJjWgLUiwACCCCAAAIIIIAAAggggAACjRaIE8CNHqEPLl6i1wWmVste9apXW17EEl/DA4GqCCzEqVgVbPpROYG6Hf+de9p6jLrTt7dABgEERhPQea8YbWu2OryAJlJiHL3VAAAQAElEQVT7v4zk8LWNtmcIIU70Xrt2zV588UW77un2djtO/PZP+KrG2EfPKPWEBwIITFmA6hFAAAEEEEAAAQQQQAABBJovsBBX3nQxqd1u2yOPPGJ33XWnbXs+3gLc/Nd3lBGyzdwE9A8RFOqAJpSUEggsmoDeoTXmlCpPIIAAAghMSiB90ih/9fSk6k71qA19kvEpXttsb9vVq1fs0sVLpr/z287zOPEbQrAQQtplVzp8za5NKUAAAQQQOLwAeyKAAAIIIIAAAggggMCCCCzEBLBeyxCCvf71P2pp4jcELjPJhZiTQPlWnHRQxlSXT2fZJ9pCYB4Cev9V6FeQUvVBqZaVHzN0R+6gMNWvGLP+Xj1el9pRdUoVyhMILLSAfo/1RxeEc8TKv/4H5btSQxNN4vbrlpf7d9TErPZR9K+bzHKwwj9T69t1rl6/Zi+dP29nX3zRrly9arlP/OqDt97dQ9CzxQngEDp54wcBBBBAAAEEZixAcwgggAACCCCAAAKLJOBXrxdjuEfXjva+/jnLFmbYi/Hi1n6Uujyry7dKaz8YBlAngbn2lQmAufLTOAII1FIgflLQ26figCPIfZ8UB9x1j80Lu3Dxgr147iW7dPWKbW1tWeH/5R7twj/bMNm7hx2rEEAAAQQQQACBGQrQFAIIIIAAAggsnMACzIT6xSfL7dZbT9u9994d7zwwvwAWsmCKLHjaFzoKisIvX3koTyCAAAIIIDBcoJ6/SoePhzUITFNA54timm1Q9ygC5TuQR9le24QQlMSJ3ksXL9nZs2ft+rXrtrW9ZRbv+DULofP6hixY5tuH0NnH+EEAAQQQQAABBBBAAIG5CNAoAggggMBiCnSu0CzA2O992b22srJsugYVwvALUZr4XQAOhlgLgeHHaS26TycR2FMg3se25xasRACBqQlQcU0F4icDvX0qpjiGYJ3/1IRySou8sPX1dbtw4YKdO3fOrl67GieCC7vZmaLITaHtCQQQQAABBBBAAAEEEEAAgbkL0AEEEFhggQZPAHfu/E2v7SOPvNKzfoFKtzt4Lj30N8uKwi9ddUPlWlZKIDB1gSJ4EzoNB4XW+epDPdLxPyw9VKXshMCEBPy9OE4Y6PhUXtUq1bLyY0bwegaFeXmMMeuPdai/qR7V283rb5ym6BaRILBYAoN+n5XLFktj0qPVx9iyZn9+r/Yyf9tStHIz1WOln53LwfRV0dYKFlot29jetKvXr9tLF87bOZ/8vXLtmm3nbdNHGEVQPT45rAli1a8wX1boM/Wg0C4EAggggAACCCCAAAIIIIAAAghMU4C6F11A142abRDiZSl77WtfM9I4dZFqpA3ZCAEEEEBgAgI+IxFrSWlc4AkBBBBAYJYC8S1Yn5lDvIN3c3PDbtxYt7NnX7CzL74Y/87v+voNa7e3rfvRemDv0j+s7NQ0cBMK5y1A+wgggAACCCCAAAIIIIAAAggg0HwBH2HjJ4BDKOzBh+632++4LV6w0l0J5dAFKnfggcBsBXTLjMI4AmcLT2vVFCjdQVvNDvb1Sr86OXf7UFhEAIGaCeidrBPB9Pd6QzDb3t6yi5cu2fnz533i96xdv3698zXP3b/vO2yIvmv8RKN02DaUI4DA/AXoAQIIIIAAAggggAACCCCAwOII6LpPo0ebZZk9+OBDdmTliMWbGxo92gMNjo3nKqBLpIq5doLGEUDgwAL7nLflr54+cN3sgEDTBfSPPVI0faxVHN/N968QghUe7aKw3Aq7ceOGvfjii/b88y/YJZ8A3tjctNwnffXZOYRgIYR9B7T/FvtWwQYIIIAAAtMToGYEEEAAAQQQQAABBBBYMIHGTwDrK51f/epXW/ALXLrzN72+wa9oKdIyKQJTFSj8smgvZnHaqY29YqqjpXIE5itQ+LE/KMzLYxy0e2k/pX4um6KvjjTx21fMIgIISIBJXykoeh8F/G1kUF7bTCvUXra8ZNs+4bvVbtu1a9fswoUL9swzz9iLL71kV69es63trWk1T70IIIAAAgggMDcBGkYAAQQQQAABBBBYRAFdzW70uFst3QH8YKPHyODqIuBXewdNHNWl+/SzOQKM5BAC6fxVutfumujqrmdSuAtBgkBXQOdEN2umc0XRKyAzZYHCJ351d6++3vmFsy/YS+fO2eWrV22zvW3bedv0ESWE/d7jjB8EEEAAAQQQQACBOgnQVwQQQAABBBBYWIHGTwDffvvtdtedd/ZeYN31q0gFyivSMikCsxHQqcdF1tlY00r1BXQ+VL+XTekh40DgQAK6m/5AO7BxFQSWlpes7ZO6mvS9ceO6nTt33p595lm7cP6CXbt+zTb1Fc+FT8D7R5HMJ333iyqMiT4ggAACCCCAAAIIIIDAwQTYGgEEEEBgsQWafdXdL2i98pWvNE8W+1Vm9BUQ8CusFegFXUCgegLp3Ehp9XrY6VHhSQrP8kCgngIH7HU6L1N6wN3ZfGoC+hMnhd6SvAXlPTGled4pvHjxounrnZ9/7jl78cWX4tc9b29vW577pK9vEkLwz8ce2pFAAAEEEEAAAQQQQAABBBBomgDjQQABBA71xxBrw+bXtuxVr3q15ekKWW16TkcbI6A/uDfw7im/AGu6Aqt0WPj6xkAwEATKAsEXFPo3SEp90ZRqWfkxQ18zOygO/ZWz5XNU56VCffQ0taPFGKUx6NxXxHKeEKiLgB/D8XeXn5NK1W2lIx/L5fMl5VWJR6zD648fP1Pq5Tx2CYQQLISbUd4ghGCWBQutYIWn+nu+19fX7dyFC/bs88/Z4088YS+ee8kuX71i65sbPjGs16GwYGbBrBfGDwIIIIAAAggggAACCCCAAAIINFCAISHQEdDVt06ugc/BL3E98sgjFu92aOD4GFLdBYp9BrDf+n12ZzUClRYIle7d8M6Vz8tyfvgerEGgfgI6PxX163nje+xvO+12O36F87Vr1+ylF1+0s2dfsBc9vXz5kpdvOIFv5M8hBAsheK7zUC5Fp4TnhRJgsAgggAACCCCAAAIIIIAAAggg0HyB0ggbOwGsu37vuvtuO378uF/8auwwSy8lWQQQQKCmAkXd3qN1N52i6127/nf7TYLASAJ1Oz9HGlTlNwohWBYyW1pasvZ22/Rz5coVO/vSi/bMM8/Yc889by++9JJdvnzF1tfXbWt7S5sQCCCAwEABChFAAAEEEEAAAQQQQAABBBZPoLFX9TK/cPbAAw/YysqKZZnud+i8uPFbDG8uWv9yZ6tGPzM4BBBAoAICnTvUYkf0NcoxwxMCCFRDQOenQr0p/WMHLY4dqk8xdkWNruDGjXW7fuOGPe8Tvc91v9b5hRfPmiaBt9rbludtK/Lc/OOuf87NfLK49OG20TIMDgEEEEDggAJsjgACCCCAAAIIIIAAAgsq0NgJ4JBldv/99/uFsc4FsdwTRXqdmfhNEqSLJcBoEaiCgCaWFLl3RqknplTLyo8ZuiN3UJh+5SnGrL9Xj9eldlSdUoXyBAK1FvDzMPj5mEJjiXkvV37f8POifI7EfHcn/rGHQ4TuZ1Olmecz29zctPX1DXvppZfi3b26w/f5556zp5560i5cvGA3NtZt2yd920VhPu1rSr2i+AhB9eyOuJInBBBAAAEEEFhwAYaPAAIIIIAAAgggsMgCWVMH38papjuAs9LdvxqrJoHL4Zc4VUwggAACzReo5Aj1LqyJJaWV7GBfp0LfMosINFnAz8s4aevpxIep814x8YpnV6GzFHbzv1EavrF+w65du2ZXrly2iz65+8ILz9vzz79gusv34sWLcZ3Wb25t9qrzZrwVM/3jRdNbkEf6LNvbiAwCCCCAAAIIIIAAAmUB8ggggAACCCCw8AKNnQA+dvyY3Xvvvb0XWDev9BbIIFA5gcaeipWTpkMIDBXQHbyaYUnR21DnZwqfeYkzML2VntE6T/SIdfiyUi1XKOgKAnMXaNp54W8HIYT4Fcwh+IL5JG1RWJ7ntr29bVtbW3b16tUYF85fiHf3nn3hBXv2ued8wtcnfj1/8dIlW99Yt7Zv77tbCKEXaTmlma9TnkAAAQQQQAABBBBAAAEE9hJgHQIIIIAAAhLwq9RKmhe3nbnNTp441htY6OXIIDBrgd69O96w8p7seKSjM6U7VrLgAlIrhxdN5lGudFB+Mq2MXsugPuxVNnrNQ7csfLIixdCNxliR6lY6RjUz3FXnYQo1q3xKlVf4cnpdPFuZR+pTSivTMTpSAYEJd6F7Hky41kpWt8eka7vdjl/frDt2r165aucvXLAXX3zJnn/+eXvyySdjnD171pdfsHPnz9mNGzfi9pog1lhDOKSjznFVQCCAAAIIIIAAAggggAACCCCwU4AlBBBAoCfQ2AngB++/3zLzC2v6dsG8sDj54Kl5FKXoSZBBYBoCuvV8V+igVGN+fOpOQx2nWoxpFnPjP6mNvWL8FkIInfNqjKp0DXtHL50kfa1lORXTwPDCwjccFqa7zYaE9jF/lyhUx9DQ3VzDw99K9JbSC9VXDrWhSP0I1vJX+Wak8l7q/Snvv1de/db6whEHhXlL6p+2GRSFxux2vbbdSX3dK8rb7peP9Xjf1I8U6k85BvWrXBbr8D4OTTWGPaPz3q/3f4WVftJyXhT++qXIPa8wT82Pbx3jSgvP553IPdVB669V4W13+quKde4qlE+h5eGh/WN4fUUpvAkbFPH7X9VmN8r7xLyXx/pGTDt9H9w/1aP1sd5S3/Za7u9fGkPR/xp2+6f6yxGCnxsjRNon9TEtl1OtU7s+P2cpijyzvcL8/Bw1Yv0+jtxtUqSylJofI3uG7x8KH/OQsF5/Br9Gtl/9fevLvmnfwvs/KMz7psi8D4NC63SU6zwaFlp/M9IYVJLyKVWZWQihFxZ/9Hr5+dftY3JOadxkxCev2dTPXZv7e1Sv3PNar0ld3bm7ub1lNzY37Nr163b56lW7dOWynb94wV7yidwXz71k3//BD+zb3/mOfff7j9sTT/lk77NP2/MvvmDnL12wy9eu2nbetrbjKs0tj2T+rCZ2hO7qVfQKs2BWCr0UwVcqzPsYFL5s3TdT9X9QaJObQQ4BBBBAAAEEEEAAAQQQQAABBJovwAgR2Cmgq287Sxqy9NBDD1nmo9MFM4WGlVLlCQTmK+BXcGMHGn5UapjliGO++aRVN5cOmnO78SoYoUFvw/aKEaqY+ibj9a88cTD5rgafoyh6caD6p/7aDupNstQ6z6sP/RGPB62fZHhbsd6DppPsw7C6Dtqn8vbD6hyvPB2ze9bir1uh2bKpxZ6t77/S+2f+mquPw8KnPq0TnkztUX69DpKfWof6Ki73qW/VARZzn4jd3Ny0jY2NeBfudZ/UvX7tul25csXOnz9vnbt0n49f0fzMM8/Y008/7fGMPfXUUzGeeeZpe/bZ5+z5F16w559/wV7w9JpP8uq1O0A3LIQQI/M0xUH2T9sGz6TwLA8E9hZgLQIIIIAAOCOjTwAAEABJREFUAggggAACCCCAAAIINF9gwAh9inRAaU2LdD21c2HY7OUvf7kVKuiORXdMdLMxSRfOlMYCnhCYq0CjTsWSpMblETqhr73c3m5blmWmi+8vvPCiffMb37IvfvFf7RMf/6R94AMftPe//4P2Z3/25/anf/pn9id/8mf2x3/0J/ZHu+JP7Y//+E99mz/1bf/sUPE//+f/tD//8z+3v/iLvzh0/OVf/KUNi7/6y7+y9773vfbXf/3XU4m/+Zu/sfe97332t3/7t0Pj/X/7fhsWH3j/B+yDH/yg/d3f/d0E40NeVyf+/u8/bB/60IfsIx/+yAHiY75tJz760X+wj370o/axj31s7/iorx8Uvt8//MM/mEL9+NCHP2Tl+PBHPmyKj370I96O4qOefqwbyivUh/7QNlr30SH9+riXf9zb/YR9/OMft09+4pND4xOf+ITF+KSnpfik5z/1qU+a4tOf/pQNi8999nNWjs9+9rM2qfjc57xuj3989B/tsPHYY4/ZNOLzn/+87Rdf+OIX7Etf+pL967/+61Tiy1/+sn3lK1+xr371q4eLf/P9PP7t3/7NBsXXvvY1+8Y3vmnf+ta3Ynzzm9+0r3/966byofFvX7OvleLfPF+O8rqvf+3rXt837Btebwq1UY5UntLyum9/69v27W//u/37v3+nF9/xfDnK65TvrPuedVLtp/0Hx3d0Z+13v2ffe/zxXjzu+VHje9/7nn33u9811RPb9vq0r5ZVrvz3n/i+PfnUkz6h+7y9+OKL8SuaL168GP9er76qWZPEmxub8W/56ndX4ZPI+mDZamXWarVipEncQWnpF+FEsvq8mmIiFVIJAggshACDRAABBBBAAAEEEEAAAQQQWFyBrElDjxfGfES33HLSbr/zTLzrrIh3/wwepbYfvKaRpQyqcgKF90jhieV6am74MC9euGjf9Qv4n/CJrf/rj/7I/v///b/Z//l//B/2QZ+A1CTYF7/4RfvmN32yw+PJH/zAnnrq6Xg31nPPPx8v0D9/iPTZF563cvTX8VxpvfL968v7Kr/fevU1hbbVPilGqT/tm9K0b0pTeUpTeUrVZjlSeUrTfilN5SlN5SlN5SlN5SlN5SmN5c89b88p/PVK5SmN6708pak8pbFc+yp8u2d78Zw9+/xz9tyOeD6WPfvCc5Zix/rnvNz3f+7sC3b+0kW7cOmSXbp4aUeorByXdqzv7FNef7FUh/LldcqrrFeHb6uyC7Ft1XXRLnq+HBd621yK/bvoy9r/ok9CKd+//pLWl+KC11eO3es79V7wfRSqU/UrlFdZOVSmdQrly+uUj/1S37pxoa/93etT+93xd/dL2+2/f2e/tF3aL6WpPKWpPKWpPKWpPKWpPKWpPKWpPKWpPKWpPKWpPKWpPKWpPKWpPKWpXOmFCxfs3IVzdvbcSzHO+fKlS5fj5OTVq1djeuXa1fhVw/q6YeWv+nI5VFaO8jrly+uUV1k5VFaO8jrly+uUV1k5VFaO8jrlr1y7ZuW46stXr17zsXl4/oqPpxy71w/fX5O3NzbWbWNr0za3FVs+d1vESdsQOp/+9NXKuWf7o+2fGxXm61L4rzAv7dyPnRdF/Hy5XzqNX+jq0jTqpU4EEEAAgUYKMCgEEEAAAQQQQAABBBBYcAGfLm2SQG7t7W1bO7pqS8vLpr+hVoTCcg9d6NNIgz+l8CwPBOYj4MekpYiXldUNXWLOlZlA6NQuR39+Ak3sUUXeLqzwq+ovvfSSfeELX7A///O/sP/rj/5v++u/fp/98+f/xX7gk7vXbqxb4RfS2+22tX373IceLLMQMsuyJctCy7RsfvIqLUdal2XaPlgInbBgpvBdtJt58Y5I5b3UZN4J77HlvlwO76A/fI330zO71mdZ8L7ejODLKdSG2u9MGXgdfXWrHfW/HGnflO5Vf9zGx6s2UqjNcuy3/2TWZ/G1iq+Jxt8KFhSez0Krsy7zbXw59rmUZp6P4+9uF9e3SvtnLQvd0HYhy3z5ZpTLYr7l67qRLbWspWh5HSGYfvyQtBTtwl8Bj87x17bcj8PtvG03ww9If83S66dUr6J+nyiUV1k5VKZ1il79Xme7Gzfr7rSjPnWidAz6+4Jew9z7VnikfXOvo3//tC6l/evLfVO+3D/lVVYOlanvCuXL65RXv8qhvnd6rpxv4cxpvflr6yV+/oVexDKVdyOEm+tCCNa/3ne0HdHdT23EbbVPObrr4zrly+uUV1k5VFaO8jrly+uUV1k5VFaO8jrly+uUV1k3go5TP56zVsuyVjf8eNVxm2JpacmWu5H5fvHzjB+TfuRaNDCzYBbD/Edl5Ygr0gaeltcpP+/1wce0K3ac/8E07hRB25fWx2WVlaO7Ph4Dbq7j07o/ctN5Gdf5PubrQ3CYIRFC8E2Cb364MH4QQAABBBBAAIG5CdAwAggggAACCCCAAAJmWdMQQlbYgw/db0Ej8wvpaXzli4AhFZIiUAkBHZ1psqkSHTpYJ9T9vj2eevpp01cU//Ef/3H8itvvfe9xu3rtqunie5zcyDLLPKzlJ6pfiA8hxAvtfdXsu6imC5+c1WSVwmJBZzdlpVoOlXXWamrKrLxO+V3rg5kmShSaONT6cmifcmjdgeq3wvtwMw6+v/n+N2Po/t4p9XM6673/7jS0/rjOt/E+DG7f18VtzDV8o+5D26Y648SXb6Oym+H7+bZpubftjjJtczM0iZ9C+8V9VK/H7tdX+9l0ff13lCZb1Q+F+uTdjw7Kq8xPDFMUfo4oDSF4EmKZ1pdD+5SjvE55rbPuj/IqK4fKuqtjH8rrlNf6cpTLyvm0jcr2G1/cxhtVqv08Gx/KD4q40p8GrVOZr4oP5QdFXOlPg9apzFfFh/KDIq70p0HrVOar4kP5QRFX+tOgdSrzVfGhvI7JFIW/5HFF6SmtS6n2SauVHxR1Wp/GlVKN5zD917GlGLi/u8q2HOZliljmDZb380UeCCCAAAIIIIAAAghUW4DeIYAAAggggAACXQGffenmGpL4XJDd97L79h2NX3ePN2DuuyEbIIDAUIEs+ESuT+IutZZsY33DHn30Uftv//t/s7/6q7+yf//Od2xjQ1+7GazVWrYsW7YQgp935bcdzxeHCOv+6Aq9af/uMsl8Bfpfy4P2pm//EPx4Kf0DgRCCZd0Iobsu66Za9si6Yd2f+A8E/BeD0rybKt9d3TkmfZ8QvB6PtH8IvpztjExl3VA+1hH8WeHJwIfWKQau7BYOWB9CiH2z4NsoPBn40DrFwJVeGMxiHZ4d+NC+igErQxZsR4Sw09+Xe+uV98i6Yf6jdZ7YYds3/QR/Ungy8KF1ioErvVDrFJ4d+NA6xcCVXqh1Cs8OfGidYuBKL9Q6hWcHPrROMXBlqdBdTeFFIYyyg2+ohzZVKD8otE4xaJ3KtE6h/KDQOsWgdSrTOoXyg0LrFIPWjVKmfRXDttU6xbD1Xq7V5fAiHggggAACCCCAAAIIIIBALQXoNAIIIIAAAmUBnzkpL9Y/v7K8bPe+7N76D4QRIGC6JF1xBu/ihQsX7bHHHrP/9t//u332M5+1c+fP2dbmlsU7LWfV/YNMiMyqT7QzfQHdmpdi+q0NbmG/9vdbr1q1jdIBEUKwEDyyECdfQ/C8R+Zh+tG+CuUHhdYpBq1TmdYplD9MaF/FXvvutV7rFMP21zrFoq4fNu5Rywvz9+I9NpatYtgmWqeY1/ph7aZy9U2RlvtTrVP0l++3rH0U+23HegQQQAABBBBAAAEEEEAAAQSqIUAvEEAAgV0CjZsA1t98vOvOO3sDDZ5L4dneQzcOKnoFZBCYh0A8CHUaDgodudPtlO7Q2xE+qRTCCO36hfHNzU37+je+aX/5V++1j338E3bl6jXLLVhhmWlYOyP3Nda7+zcUWczHO/HNLITcnw4Q1vnR33SM4f3JvcEiqO3MV2YWvB832/Fltell1o1R1mfW8q1LETxfinHrtzxYOdQn8xYVyo9b/+z2N/f2KL2Oek2Dmb/OisxTj+7YzNOg0GsSww63v1lnP7Neat2f4Om447c8Hlj+GnVS3TlcjtiG2imFZ+Nj0DqVxZX+FPPd+pVP4atMk7u95e426ku5beXTNinVfuVI5eVU9SvKZeW81ilUpjbLEcu00kP5QeGr4kPr0r7Kp9DK1MdUVk61XlEuK+e1TlEuK+e1TlEuK+e1TlEuK+e1TlEuK+e1TlEuK+e1TlEuK+e1TlEuK+e1TqGy5JfSWOYr9dorUnlK03rfpHc+qKwcWqcol5XzWqcol5XzWqcol5XzWqcol5XzWqcol5XzWqdQWRpXSmOZVnooPyh8VXwMWqeyuNKflI/hp7Yv7nj0fi95adzG0/o+6DkCCCCAAAIIIIAAAggggAACCDRfgBEiMFggG1xc39LTp0/bLbfcsmMAuoC3o4AFBBAYS+D5F16w973vffa+v32/PfPMMxYnIw5Yo87LFAfcdeTNU/0p7d8xlaeU9TsFkktKd661XZNM1veT9ktp32r2d5Bko9QXdzxUVo4dK32hvE55L9rxUFk5dqz0hfI65b1ox0Nl5dix0hfK65T3oh0PlZVjx0pfKK9T3ot2PFRWjh0rfaG8Tnkv2vFQWTl2rPSF8jrlvWjHQ2Xl2LHSF8rrlPeiHQ+VlWPHSl8or1Pei3Y8VFaOHSt9obxOeS/a8VBZOXas9IXyOuW9aMdDZeXYsdIXyuuU96IdD5WVY8dKXyivU96LdjxUVo4dK32hvE55L9rxUFk5dqz0Ba3zxEyTwOXwQq1L4Ys8EKinAL1GAAEEEEAAAQQQQAABBBBAAIHmC+wxwsZNAN922222emR1jyGzCoEKCBR+aVkRp8Aq0J99uhC8nyEEW1/fssf+6V/sj//oT+zxx39gIQQ7cuRITEPwrULL8zejv9rgBUF3fHrKAwEEEEAAgXkKxN9J3oH+1It4IIAAArUWoPMIIIAAAggggAACCCCAAAIIZE0juPXWM5YXupWjaSM79HjYsZIC6XJzJTvX61Sw0Ml7cvHCRfu7v/87+/inPmkbW1umr1627rkWgm+Qtu3sMfRZWw5dyQoEEEAAAQRmKKDfSeWYYdM0hQACCCCAwDQEqBMBBBBAAAEEEEAAAQQQiAKNmwC+7777bLu9HQfHEwKVEdDdvr2Y5Wl3eIHCCtOcruZ4n3jiSfuzv/hL++a3vmXtIvcw22rn8R9bdP7BhcakS+jW/dGyortIggACCCCAAAIIIIAAAggggAACUxSgagQQQAABBBBAAAEEbgo0bobm9OnTPmdVnoi6OVhyCMxXQMelYr69GLX14GdSnuf25S9/2d73N++zc+de6tz1m4VYRfD1aU47FvSeQi9HZs4CNI8AAggggAACCCCAAAIIIIAAAs0XYIQIIIAAAggggECfQKMmgI+sHrHbb7/NfF7KCt22aPwgUFUBnXrVnCiN5453rZ237Ytf+KJ96EN/b766sfwAABAASURBVFevXrUiLyzob/zqb/j6JHDwMNM4FMlZ+ZAWzHzbGDdLyCGAwIwEaAYBBBBAAAEEEEAAAQQQQAABBJovwAgRQAABBBAYJKDZmkHltSsr1GN/uvXWMxZCaQJK5QQCcxeozzEZQrB2u22f+9w/2kc/9lHTv6XwU0tfCL1TMRUq3bmGJQQQQACB+QrQOgIIIIAAAggggAACCCCAAAIINF+AESKAAAJDBRozAazptRMnTtjRo2sW9J9PYg0dNSsQmJVA/I7kQadZ7j3wmdOgdFj4et/qcI9hdaby4bVubm3aPz/2eXv0H//JJ30zK3QuZS3L4t2/vp93Kyg8G7qhu4Y70fYJ45thGp/Ct+OBAAIIIIAAArMQoA0EEEAAAQQQQAABBBBAAAEEEGi+ACNEYG+BbO/V9VkbssxOnT5ty8sr5vO/xg8C1RfwWdQ9O7nf+j13PtjKblOa/P3CF75gn/70p21za8snc81Pp+Bhu36Cl6TwLA8EEEAAAQQQQACBeQvQPgIIIIAAAggggAACCCCAAAIINF9ghBE2ZwLYB3vbbbf5s1kImpYyfhBAYFQBP2XyPLd//dJX7DOf/lz8CuhW5m8PwcMUnYp8M0vRKeEZAQQQQAABBBBAAAEEqiBAHxBAAAEEEEAAAQQQQAABBBBIAjdndlJJTdONzU276647a9r7qXSbShE4kMB3vvNd+8SnPmmb21tW+Cxv7uGPXXUMKtu1EQUIIIAAAggggAACCCCAAAKzEqAdBBBAAAEEEEAAAQQQQGCHQGMmgFdWVuz22+8wbv7d8fqysLACOrX3ihJMYXb+3EX78Ec+Fr/2WRO/ech8EtjDN/PV/swDAQQQQAABBBBAAAEEEEAAAQSqJ0CPEEAAAQQQQAABBBDYLaAZot2lNSzR19feduZMDXtOlxGYv8DHP/5xu3Dxgk/6WozUoyL4si8wCewIdXrQVwQQQAABBBBAAAEEEEAAAQQQaL4AI0QAAQQQQAABBIYINGYC2IrCbmUCeMjLTHH1BeZzKuofTnzms5+x73znO34KaZo3s1Bk1eeihwggMFSAFQgggAACCCCAAAIIIIAAAggg0HwBRogAAggggMBeAo2Z6VlaWrLjx47tNVbWITAnAU2slqO/G6FbkNLu4gySZ5551h577J9ta3vLQuhrP3V5Bv2gCQQQQACBiQhQCQIIIIAAAggggAACCCCAAAIINF+AESKAAAL7CmT7blH5DXLvYW6nTp20oNEEzVp1ysyUatk34YHAPAR0PO4KHZfqjE+46juWzVMtxlQHcVyY+tPm5qZ95rOfs3VPQ5ZZFoK1rDBPPPW8Z9SzFMYPAggggAACCFRYgK4hgAACCCCAAAIIIIAAAggggEDzBRghAqMJzG62abT+HHqrtaNrtra2euj92RGB2QoU3eY0vdrNzjLx5r/6la/a9x5/3ArPx1nfAe2rd4oBqyhCAAEEEEAAAQQQqIoA/UAAAQQQQAABBBBAAAEEEEAAgeYLHGCEjZkAPnr0qE9kFZb5ZFY5mLw6wNHApnMUmO2pePnyZXv0nx61Is/NNAOsiKPP/BzirIkUPCGAAAIIIIAAAgggUAMBuogAAggggAACCCCAAAIIIIBAv8BsZ536W5/g8ulTpy34fxOssq5V0e/aCBTeU4Un8evKlc4mvva1r9mF8xf6Ggt9yywigAACCCCAAAIIIIAAAghUWICuIYAAAggggAACCCCAAAIDBRozAby2umqZz18VRW5FUcSpYP3p1YGjphCBeQvo4ExhRbc3SvNu/rDJ/vtdvnTZPv+Fz5uF4I9OmOmtINjNHy0rbpaQQwABBBBAAAEEEEAAAQQQQACBqgjQDwQQQAABBBBAAAEEhgs0ZobnlltO7xyl5tJ2lrCEQEUFdLBq4lfpdLtY5IX9y+f/xS5dvOQNDWuvPBHsm/GojwA9RQABBBBAAAEEEEAAAQQQQACB5gswQgQQQAABBBBAYB+BxkwAr66uWvB5q8z0n2e6A+/dZNldJkFgkQUuXb5kX//6N8z8FAnBn6z/R28JpfLClxX9m7GMAAKVE6BDCCCAAAIIIIAAAggggAACCCDQfAFGiAACCCCAwCgCPrszymbV3+aW07dUv5P0EIEDCZQmYg+03+6N9bXoKn322Wft4sX+v/2rNQQCCCCAQI0F6DoCCCCAAAIIIIAAAggggAACCDRfgBEigAACIwvUfgI43eHbarU6g8580qwbhWctyyymnbU8I1AtgXhw6jQcFDqAJ9Pddrttiq985Sumr4E23dXroYnhndG2orgZFnKLYfwggAACCCCAQDUF6BUCCCCAAAIIIIAAAggggAACCDRfgBEicDABzTodbI8Kbh1CsNOnT1ewZ3QJgWoIHFk5Yi+88IL94IkfWMgacdpXA5ZeIIAAAggggAAC8xSgbQQQQAABBBBAAAEEEEAAAQQQaL7AIUZY65kg3bmoMa+srNja0TVlCQTqIaA7fxU2ubt89xr41taWfetb37Ktrba3mJU2VV5RKiKLAAIIIIAAAggggAAClReggwgggAACCCCAAAIIIIAAAggME6j/zE/oTKBlwYdSDBvmQpQzyFoJ6LhVzKbTS8tL9vj3Hrd2kVvuzaaYTeu0ggACCCCAAAIIIIAAAgggMEEBqkIAAQQQQAABBBBAAAEE9hTwWdM911d6ZQg+k1UUtry8bMePH7fcJ4B1V7Ci0h2nc4snoLt9ezGN024PUj8vLl64bGfPnY8bdbqRWRE8vMRX+zMPBBBAAAEEEEAAAQQQQAABBBCovgA9RAABBBBAAAEEEEBgf4EZz0Tt36GDbhFCMCZ8D6rG9vMRCN6swpMZP55+5mnb3Ny0XOdLqQtxMtj7wiSwI9T5Qd8RQAABBBBAAAEEEEAAAQQQQKD5AowQAQQQQAABBBAYUaD2E8CauNLfAF45cmTEIbMZAlUQ0KlXmomdcpe+993vWZHnFkJmocim3BrVI4DALAVoCwEEEEAAAQQQQAABBBBAAAEEmi/ACBFAAAEEEDiIQP1ngorCQvCJNE8PMnC2RWC2An6MzrbBTmuFJ970E088Ycr60s2HChQ3S8ghgAACCNRLgN4igAACCCCAAAIIIIAAAggggEDzBRghAgggcGCB2k8A5z7xG0KwtaNHfCL4wONnBwSmKxC/Y3nQaZZ7uz77GpQOC1/vW43zyC3YuQuX7PK1q7GaUOSe5ha8ap8X9rXWC+MHAQQQQAABBGokQFcRQAABBBBAAAEEEEAAAQQQQKD5AowQgcMJDJqZOlxNc9qr87W2IU5i7b7FcU6dolkERhLwWdg9t9tv/Z47d1YGs4sXLtjGxoaF4Aud0vispRSxgCcEEEAAAQQQQACBegjQSwQQQAABBBBAAAEEEEAAAQQQaL7AGCOs/QTw0vKStVqtMQjYFYEmCwS7dv26aaI38wlgpZ27f3MftMITHggggAACCCCAAAIIIFAbATqKAAIIIIAAAggggAACCCCAwH4CtZ8ADj61derUqf3G2eT1jA2BoQIhBLt48aKFEHrb3Mz1isgggAACCCCAAAIIIIAAAghUX4AeIoAAAggggAACCCCAAAIjCdR+AjjPczNmtIyfRRXYf9zXr12zEDhJ9pdiCwQQQAABBBBAAAEEEEAAAQSqKkC/EEAAAQQQQAABBBAYXaD2E8BFUZhi9CGzJQKLI6C//bu+vr44A160kTJeBBBAAAEEEEAAAQQQQAABBBBovgAjRAABBBBAAAEEDihQ+wngEIJZccBRszkClROYzqmov/t7+eqVyo2WDiGAwPgC1IAAAggggAACCCCAAAIIIIAAAs0XYIQIIIAAAggcRmA6s06H6ckh9wkh2MlTJw+5N7shMAsB/QuFcvS3GboFKe0uTiAJmdeppidQF1UggAACCFRGgI4ggAACCCCAAAIIIIAAAggggEDzBRghAgggcGiB2k8At9tt/r7poV9+dpy6QPDZ112Rd5vV5KyHKVSkdLKnZPC6+Qpo2RIIIIAAAgg0RYBxIIAAAggggAACCCCAAAIIIIBA8wUYIQLjCUx2tmm8vhxq7xAyK3KfZDvU3uyEwLwE0jEbptqBEIKFqbZA5QgggAACCCCAAAIzE6AhBBBAAAEEEEAAAQQQQAABBBBovsAERtiACWCzPE93VE5AhCoQmIvAdE7FrJVZCGFozGWoNIoAAggggAACCCCAAAIHFmAHBBBAAAEEEEAAAQQQQAABBEYVyEbdsKrbhSxY4f9VtX9T7BdV115AdwErNJBp/SMGn/zNan+aC4hAAAEEEEAAAQQQQAABBBZVgHEjgAACCCCAAAIIIIAAAgcSaMDMULBLFy8daNBsjMDcBcp/F7j3Dxg0GTzqRPBoIyjy3G655ZbRNmYrBBBAAAEEEEAAAQQQQAABBBComADdQQABBBBAAAEEEEDg4AL1nwAuivj1tgcfOnsgUBWBwjuiiV+lnp3gQzWGECZYI1VVQoBOIIAAAggggAACCCCAAAIIIIBA8wUYIQIIIIAAAgggcEiB+k8AH3Lg7IbAIggstVq2trZmxiSw8YNAUwQYBwIIIIAAAggggAACCCCAAAIINF+AESKAAAIIIDCOABPA4+ixLwJTFZjAnbs+8Xv61Kmp9pLKEUAAAQRmJkBDCCCAAAIIIIAAAggggAACCCDQfAFGiAACCIwtUPsJ4KIo7PKVy2NDUAECcxEoNMmr03BQaN14vdre3rZTp0+PVwl7I4AAAggggEAFBOgCAggggAACCCCAAAIIIIAAAgg0X4ARIjAZAc06TaamOdVSeLuaBPbEbPz5MuMHgSYJ6JTQHcDxHAnBlCqaNEbGggACCCCAAAIINF6AASKAAAIIIIAAAggggAACCCCAQPMFJjjC+k8A57kVeWHr61uRpSh8uSis8FBB4ctKCQQqJaA7fxVT/lcLIQt2+vRpO7q2Zn5S+KNzbhR+figqZUJnEEAAAQQQQAABBBBAYJcABQgggAACCCCAAAIIIIAAAggcVKD2E8AhBMt9EnjK82gHdZ3m9tTdCAHdm6uY9mAKW11dsTvvvsM2tzYshBBj2q1SPwIIIIAAAggggAACCCCAwNgCVIAAAggggAACCCCAAAIIHEqg9hPAPpsVJ4A31jfiHY6HUmAnBKYtoLt9ezHOaTdqR3PfsHs3vOde+YpXWJZ5u8HLPUJgIthZeCCAAAIIIIAAAggggAACCCBQUQG6hQACCCCAAAIIIIDA4QV8RujwO1dhz8wnsjpfZau/BlyFHtEHBIYJBF+h8GRWD5/sNY97773HVo4sWQjBI532YVa9oJ1JCVAPAggggAACCCCAAAIIIIAAAgg0X4ARIoAAAggggAACYwqkmaAxq5nj7j6Htb6+bteuXbfCfGGOXaFpBEYX0Kk3u+P1jjvutBPHT5oV3q7uRDZPOV9Gf7nYEoEKCNAFBBBAAAEEEEAAAQQQQAABBBBNRZofAAAQAElEQVRovgAjRAABBBBAYBICmgWaRD1zq6MozLa2t2L7wefTQsgsBM/EEp4QqIrAfI7J1Orq6qo9cP8DHQzOj44DzwgggEB9BOgpAggggAACCCCAAAIIIIAAAgg0X4ARIoAAAhMTyCZW0xwrCiHYjRs3fOL3ZidC6Ex9BZ8QvllKDoEZC+huW911u6vZ3EsK09czmyk/KHy9HfZHp3ZmwdvOPPLttj3y8MO21Gp5WeFhMYwfBBBAAAEEEKi4AN1DAAEEEEAAAQQQQAABBBBAAIHmCzBCBCYrkE22ujnUpluAC7NLly+ZsrEHPvdbmBfGBZ4QqKrAfsfofutHH5f+IcTLXnafnT512rY2t0ffkS0RQAABBBBAAAEE5idAywgggAACCCCAAAIIIIAAAggg0HyBKYyw/hPAjlL4zO/W5qbppt+83bYi9+lfD19lRaE7K5UjEFhQAZ9HDpbZyROn7OGHX2VLS8t+XoQYxg8CCCCAAAIIIIAAAghUUoBOIYAAAggggAACCCCAAAIIIHBYgUZMAGvwly5d9gkts5B1hhRCsIb9MBwEDi0QQud8+OHXvdZaLeX1DyMUh66SHRFAAAEEEEAAAQQQQAABBKYjQK0IIIAAAggggAACCCCAwFgCndnSsaqoxs5bW1vxDuDMJ4AVIWiSy7ysMUM0fhZZYIyxx1NBk7253XH77fbqV7/KiqLtFarMEx4IIIAAAggggAACCCCAAAIIIFARAbqBAAIIIIAAAggggMD4Ao2ZHb106VLUKIrC0n+xgCcEEDALZorllWV73Y+8zuKPykyTwIpYEp8Kf07hWR5VEKAPCCCAAAIIIIAAAggggAACCCDQfAFGiAACCCCAAAIITEigMRPA165fiyRFkZv+BrDPAveWY4YnBCotMJtTMc/b9sjDD9urXvWqznnSZ5Imfstp3yYsIoDAjAVoDgEEEEAAAQQQQAABBBBAAAEEmi/ACBFAAAEEEJikwGxmnSbZ4yF1Xbp4yQqftQohsxDirY1DtqQYgVkL+IEZ/0VCSvvbT8drSvvXT375LW95iy0vL8WKQ+hrV4sp4hY8IYAAAgjMSYBmEUAAAQQQQAABBBBAAAEEEECg+QKMEAEEEJi4QDbxGudUYfwKaJ8BLroxp27QLAI7BYJP+u6K9JXLPstaeJhCuymdwSnpzdx9z532yKsesczbVgSfoC4styKob+VQvwgEEEAAAQQQmL0ALSKAAAIIIIAAAggggAACCCCAQPMFGCEC0xHIplPt7Gu9sb5u6xub3rBPuPkzDwSqLZCOU5+NnUNH11bX7Kd+8idtdXXVQlAfUn/m0BmaRAABBBBAAAEEENgpwBICCCCAAAIIIIAAAggggAACCDRfYIojbMwE8NUrV7oTWVPUomoEpiYwu1NRd8m322277bbb7O3veLtpWcPSNLBuVlaeQAABBBBAAAEEEEAAgfkI0CoCCCCAAAIIIIAAAggggAAC4wrMbtZp3J7us//6+rptbuoO4H02rN9qetxYAd11q9AA9bXLSmcbr3/96+1l970sNpoXqS9xkScEEEAAAQQQQAABBBBAAIHZCtAaAggggAACCCCAAAIIIDARgcZMAGvy99xL5yyEzELQvYwT8aESBKYjoFttU1iaeFXaPxE8+eZDCPEcCSHYysqK/fIv/bIdO3rMLM8teHOpWzH1ZR4IIIAAAggggAACCCCAAAIIIDBtAepHAAEEEEAAAQQQQGByAtnkqppvTZrIOvvi2fl2gtYROJRAmvhVeqgKDr1TK2vZmdvO2M//wi/EyWD1IE4Ce41KPeExTwHaRgABBBBAAAEEEEAAAQQQQACB5gswQgQQQAABBBBAYMICjZkAzovcnn/++QnzUB0CzRQIWbAQQhycJoFf8+pX24+96cfM2rmZvgo696lgRdyCJwQQmIcAbSKAAAIIIIAAAggggAACCCCAQPMFGCECCCCAAALTEGjMBLC+RffSpUvTMKJOBOYk0JmgnUXjy8tL9rM/+7P2ile83IL/N4s2aQMBBBBAYKgAKxBAAAEEEEAAAQQQQAABBBBAoPkCjBABBBCYmkDtJ4CLkJmi7ZNWz7/woq1vblnuZSkKL5+aHhUjMK5AEbwGnYaDQut89aEeue+1V/hqrz4EP0M8zApbXmnZr/3ar9o9995the4C9k3yom0Kz/JAAAEEEEAAgZkI0AgCCCCAAAIIIIAAAggggAACCDRfgBEiMF0BzTpNt4VZ1e4TVpcuXfbWfFbLn3kggMAIAjpdulH4OXTrrbfar/7Kr9jdd9+cBB6hFjZBAAEEEEAAAQQQmIQAdSCAAAIIIIAAAggggAACCCCAQPMFZjDCxkwA+9yVXb5yyba3t7nndwYHDk2MKaA7fxUVOlo1Aazz54477rDf+q3fsnvuuafXu9xPMMWYo2Z3BBBAAAEEEEAAAQQQGCJAMQIIIIAAAggggAACCCCAAAKTEmjEBLAmrrIss2vXrpv+DnCRF/pG20kZzase2m20QPe224qO8bbbb7N3v/vdds+99/Z6mAX1ubdIBgEEEEAAAQQQQAABBBBAYDIC1IIAAggggAACCCCAAAIITFSgERPAIQTzh7W323bu3DnLi9wK/2+iUlSGwDgCutu3F6OcduM0pn3Vxl6hbXZGCDqPQizM22276+677Dff8x676847rZW1/BwLuyJuzBMCCCCAAAIIIIAAAggggAACCBxSgN0QQAABBBBAAAEEEJi8gGaIJl/rPGr0yat23raLFy+az1IZPwhUTyB4lxSeVPgRQqePIWR265kz9od/+If28CMPe4875Z7hMW0B6kcAAQQQQAABBBBAAAEEEEAAgeYLMEIEEEAAAQQQQGBKAo2ZANbUlOLs2bO2lLXMCh+a7ricEhzVIjCegB+fpiN2vFomvXfIvE/+sG7f9PXqyysr9qu/+m772Z97px09tmabWxtmlnsUHjwQQGDSAtSHAAIIIIAAAggggAACCCCAAALNF2CECCCAAAIITFNAs1DTrH/mdT/99NO23S6sexPjzNunQQQGC8RZ1cGrKlRa5IXp29NDCJZ5xIWisCNHjtib3vQm+41f/3W7+667LM+ZADZ+EEAAgckLUCMCCCCAAAIIIIAAAggggAACCDRfgBEigAACUxdowASwJqJSmL149qU4+RvnrpyvM4nlGR4IzENAd6HrbvRdbeuY9cnWoHRY+Ppd+022QBO+5Ui1F0XbFMEnf4PPCLf8hFpuLdlDDz5of/j/+n/bW378zablzNcpguUWit2R6iNFAAEEEEAAgf0EWI8AAggggAACCCCAAAIIIIAAAs0XYIQIzEagARPAO6EuXLhgFy9e2lnIEgKVFNhvgne/9ZMflL7yWZFq1n3LN6OIdwWvra3ZO9/1TvuPv/Mf7b777vOJ4sI0iZz2IUUAAQQQQAABBBA4oACbI4AAAggggAACCCCAAAIIIIBA8wVmOMLGTQCvb2zYSy+dt6I7d9b5plpNYc1QlaYQaJyATqgUuS0tZfbggw/Y7/7u79rP//zP25kzZ+KIy5PHsYAnBBBAAAEEEEAAAQQQ2FOAlQgggAACCCCAAAIIIIAAAghMWqBxE8BbW1v2zDPPlJxqN/lb6jtZBKosUNjKkRV785vfbP/5P/9n+/lf+AU7fvy4MQlc5deMviGAAAIIIIAAAggggECFBOgKAggggAACCCCAAAIIIDAVgcZNAGvy6dkdE8BTcaNSBKYkUI9qs9B569D5lue56Wuh3/TGN9p//a//1d797nfbAw88ECeC2+22p2a6d7geI6OXCCCAAAIIIIAAAggggAACCMxCgDYQQAABBBBAAAEEEJieQGcWZ3r1z7xmTUh9/4knYrvpa6DjAk8IIDBVAZ17R44csTe84Q32W7/92/Z7v//79vrXv95OnDjRbZe78bsQwxPWIIAAAggggAACCCCAAAIIIIBA8wUYIQIIIIAAAgggMGWBxk0Aa4rp3Llztr3dNuUVUzakegQmIFC/UzHdBRyyYCEEy7LMWq2W6Y7glZVle+jBB+3d7/4l+//+//4/9vu/9zv21re+2e66+05bWmpZO9+2wnLLi7blntey8irr3C+cm/l6oukO/jJP9dHv19/Yfuv7t5/uMrUjcDABjt+DebE1AggggAACCCCAAAIIIFANAXqBAAIIIIDALATqN+u0h4ru+NUk1JUrV+zihUs+wWQx9tiFVQjMQEBfgFyO/iZDtyCl3cWaJEWusfV1tlsUQoiTw/pK6J/6qZ+yP/iDP7D/8r/+F/vt3/ot+2lffs1rXmP33HOPnbn1VltbXbXMty+K3AqdzH1VsogAAgg0WIChzVEg999jCv3uKcccu0TTCCCAAAIIIIAAAggggAACzRRgVAgggMDMBBowAawhdCKETrq91bazL74wM0QaQmCoQPCZ0F2hu7a0RzArPEzRXTYdw8qPG2pjrxit/twnY4dFO2/7RG3bLPiErXneQ/kd4RfVg8IZNLKV1pKdOX2LPfLwI/a2t7zVfuNXf83+83/6T/af/uB/sf/tv/5v9l/+8L/Y/+rxv/z+H9jv/97v2R/83u+b8oPi932d4vd+93ctxe/+zu9YOX7nt/+j7RX/8bd+2w4bv/0ffssU/+E3/4Ol+M33vMdSqEzry/VrOYXWK9L2B03f8xu/YYrf+LVft2Hx6+47NHy/9/x6p47f/A3vt0dcVlk3fv3Xfs0OG7/2K79qil9996/YsPiVX/4lGxbv/qVfNMUv/+Iv2MHj53yfn7Nf/IVf2BG/8HM/a+X4+Z/9OdsZ7/JlRaf85971ThsWP/vOnzHFu37mp21Y/MxP/6QdJH76J99h5fipd7zd9oqffPtPWDne8RNvsxSpfNj+aX3afpT07W97q5XjbW99s+0XaXvVn/Ipfdtb3+L734y3vuXHbdR4y4//mCne/GNvsmHx4296o5Xjx974Btsr3viG19uo8YbX/4gpXv8jr7Nh8aOv+2EbFj/ywz9kP/LDr7PXvfaHh8YPv+aHbGC89jX2wx6v+yHftxs//Nofsh96zavttYpXv8Zeq1D+Na+y13bjNa96xMrx6kcetqHh28Z1npb3Kedf5e/je8Ujr3zY9oqHX/FyK8crX/GQ9eLlnn/5K+yVpXjFQy+3crz8gYdsUDz0wIP24P0PmOK+e19md995l91x+x12261n7Mwtt9otp07bqRMn7eTxE3Zs7aitrhyxo6urtnbkiB1ZXrFl/z21FFrW8t/H+vVt/jtMofxBwg70w8YIIIAAAggggAACCCCAAAIIINB8AUaIwGwFstk2N/3WQuhMpj3xxBNW5JoAm36btIDAwQV8RjTu1DleY7amT7pb6qBd16hDCKY79ltZy44fP24nPO64/Xa788477b777rP777vfXvayl9m9996zd9xzr907LO71dVOLAf0q96PX73If9tmnvP+o+UON7x67+647zQMzmQAAEABJREFU7fY7brczZ8543Gq33ro7zmjC5LAR6z1jt57xeofFgDYH9ePAZd32dvW/26fOmIf1zct7/SrnfRy98tHyu9rfz3Kk/nnb3fHtsi33b9g2/eXlfQ6YH2V8t9xyi506fcpOnDzpcWJHnDxxwnbGSV8eMby+k/tEp021m2Jn+ydO7lze2Zf+vvUvd/u5Tx+G9TH2zSch+/sw0rK7nVCU+t9rx8t35L2NkylG7espjc3He+qUvx47jW72z7cZtb5Rt0v9VKp9lJbihOd3RGn8N/vl/da+3bjl9C1222232Z133GF3eNx11112r08K63eM4gGfKH7ooYfs/vvvNy3f230/vfueu02hfbS/juO1tTULQb+9bNePfg+WY9cGFCCwlwDrEEAAAQQQQAABBBBAAAEEEECg+QJzGGHjJoCT4fe++33jW2STBmn1BZp6KuofYRw8Qij8QnsK8/zuyPw6vCJkvt1hY0c7Xs+Bljt9Uh9SlPtilltetK2db5Vi2/OdyPNtm3a0d7S9sx+F9099zPzQCx4+D28TDdXp0XKcYZG1Mm9zn/AOZoeNlnn9peirp+UD7kRmrdhPpR6tTnT61/I6UmSe74vMl6cUrV7/Wt6/3ZH5+h3R8r50I4RgVvgjL6zYK/wXZTHlCBYs8/6E4LkZhtosRwizbT+E4e11+mUWwvBtQhh9nfl7l4UJ1aeKzH/8uIjfAJH7e9muaPv716DyccrM6yxF3zdQFN6HcuS+PCx0TMd1XofyihCChRA0MI/uwxezLLPl5WVbWVkxTfIeO3bMNIl+yifA9Y9FNAGsf5ikSeKHH37YXvnKV9qDDz4YJ4xVrn+gcvrUaTt+7Litrq7GulqtVmzLT0HjBwEEENhLgHUIIIAAAggggAACCCCAAAIITEsgm1bF86736Weets3NrXl34yDts+3CCejSsEID1ySp0oaFX1y3cWLaHFXo22H7MG2bStTv50fwcyPFTPrk7XUnx3c2533RjGpvnZZ3bsESApMVKB+Lyo9Qu86V3jE6wvYz3URjKMcojWt7nWspVX6U/UbbJgS9Ae+9rSaIy6HJXU0WHz161E6fPm2365sr7rrTdMfw3XffbXfddbdpYlihu6+XfHJ57xZYiwACCCCwoAIMGwEEEEAAAQQQQAABBBCYqkA21drnWPn58+ftwoULc+wBTSOwh0C8W8svZCuNk0ra1pfjhXvlxw2d2nvFuPXPZv+QBSvHbFqllfkLpHNBaak3mtxSlIoOl03nRto7eEah9vYLTUT55vG89fxE+qP6CAS6Avq9MPC48uMt/o7oP361Xzp+Pa99FZ6tzkN9996oXyl8sfMoj6e7XRxnyuuc9C2ji/IKX97nEUKwEHaGdgnhZln/cgg314WwM1/eVhPCuqtYbwMhBNPy0tJSvAP4mE8Mxz9rcOKETwbfafqa6Ve84hV278vui18/fer0aTt27Lhp+5bvE0JmqiuG8YMAAggggAACiyHAKBFAAAEEEEAAAQQQmL6ArrpNv5U5tJC32/bkk0/OoWWaROCgArqYrQvdSg+6L9s3QoBB9Amkc0Gpzo0UfZtNfNHb0ySTZnVi3WrXy2JeqS/H9Z72tokreUJgggI61ry6NFGaUi/a+Qg7F+Mx2d1Xa4bup5VzCPUn9jG1rfNIUepzWtVLtV4LSvfaTtscPELoNxy9jmBh18adSdwiTuimlZn+IZNP8h5Z6XzN9C0+AXzXXXfZ/Q88YA943P/A/XbrrWfi109npf5otLG+olOfllOdpAgggAACCCCAAAI1FqDrCCCAAAIIIIDAjAQaOwG8tb1tTz391IwYaQYBBBBAYPICVZjy6OtDkSZ9+srHGDy7InAoAR2LhX+MU/QqSMdnr6BimXL/vO+m6Jb1xqNllU+26yEECyH0Kg0h9JY10dpbsU8mhM5+IfPUo7x5CF5mHiGzsCOCZVnLWq0s3vnrm1nmT4rlpSW79cytds8999qDDz5od9xxp9122+12+tQpO3b8uK0cOWIhZKYf3nWkQCCAAAIIIIAAAgggUF8Beo4AAggggMAsBTpXlGbZ4gzbeuKJJ2bYGk0hMGmBMOkKa1tfkRemSAM4yMX6tE9V0xCChdCJqvZxfv0Kc2p6WLvl8nJ+Tt2k2SYITHAMi3RMjj8Vqt8jKSb4IhyqKr1yulO41VqykydO2KlTJ+3MmTN25x132N133e2TwnfY8WPHrdVqef3a2hMeCCCAAAIIIIAAAggggAACdRKgrwgggMDMBRo7AZxlmT399DO2fuP6zFFpEIGRBXTHk+k0HBSLd5FXk7yDInmWL9bnRW6KtG4a6aC+pDK1p/4oPUyEEOLEb3nfEDplIXTS8rr+fMhCLAohxHpC2JlqZRZ0XCl3uAhhd52j1hQG9G/3vvpa10GRtgye0RhS+KIe+ipZhfIjRWoj1ZeW086aTFL4+ng3paemSOu1vfIqU6g/SlXmob4MCl81ykPHkSJtq7wiLac0Lwo/5m9GKj9MGkKn/yEEC2Fw7FdvCDv3G7Z93neuls+hYftUvTyEELsYQuj5xYKDPOnrxPc6bnQslqNXt47H3Iqi3Yv4zcrx94lvVN5HeS+az6PTT4t/z9d7kPqiVOFFOx7Rw0uUetJ56FxTTmlQxkzrFbb3j86hvUJ7a73SQaF1e0b3Hyal4zmluR/vhYflPv5uBD93O2G97msIoehfLkyjzPxZ0QqZrSwt2cnjx+0unwx+6P4H7P6XvczjPrv19C227BPGqZ6irfZ8/8JiG8YPAggggAACCCCAAAIIIIAAAghURIBuIDAfgWw+zU671WCZX5S9fOmSPfGDHxg/CCBQb4HCL54r0ih0gT3l656GECyETtR9LPXrv8+UxJmz+vWcHiOAwHgC5d8p49U0u72DN7W6uhr/XvBtZ26ze++91/T3hO+88067RRPCS8u+Reeh8eWapPbFELSnZ3hUS4DeIIAAAggggAACCCCAAAIIIIBA8wXmOMKGTgAXlud5jCeffNJ8dsV0Icz4QaAqArpTS2FclK3KS0I/aiSguwcVY3c5TQArHbUyztlRpdhuDgITOS+m2O8d/dNHUMUU22tY1Xqnarfbtr29be28Hb8Sem1tzY4ePRr/jvB9999nd999d/y66JWVI5ZlwT9lBP8MbBaC5w8Qxg8CCExVgMoRQAABBBBAAAEEEEAAAQQQmLZAI6+8abI3hut99StftcIngz1b1Qf9WkiB4KNWeMIDAQQQQAABBBAYUyCEECeD77zrTtNdwXfccYedOn3KlpeXzWeAzazzuUOfkY0fBBBAAIF5CdAuAggggAACCCCAAAIIIDATgUZOAIcQLIQQvwb6O9/9jm1ubsVl4weBeQnobt9elE+7eXWIdhGokYDuGizH2F3XOZgieG2Dwot5IIAAAhMW6H0U8LedQflxmtPEbvoGnKWllq2tHbVTJ0+Z7gq+5+577OTJE3bkyBHLWq1xmmFfBBBAAAEEEDi0ADsigAACCCCAAAIIIDA7AV0Bn11rc2hpc3PTnnnmmTm0TJMI9Av41V5T9JezvLACDLwCAjon+6MC3aILCCCAwBgChb4v2vcPIVgIwTQhfOrUaTtz2+12+2232YkTJ7xs2ddlpolj39TyvLuTFggEEEAAAQQQQACByQpQGwIIIIAAAgggMGOBxk4Ah9C54BVCsG9+65tW5GHGtDSHwF4COvU4JvcSYt0iCeh8mOZ4Vb9iSm3o7uRDVM0uCCCAwLgCIQSfxN07LJhpQtg3teWllq2urtnp06ftrrvusltvvTV+bfTyyoplWfBJ4NxybTxux9gfAQQQQAABBBBAAAEEegJkEEAAAQQQmIfAFK+Iz2M45TZDXNBdDd///vdj3nQFzPSjOxxSaJlAYNoCneNx2q1QPwL1E0jnRkqnNAK95Q+sWisGxcCNKURgUgLUg8DMBIJ//g0heHshTgR7xkLILMsyO3bsmN12223xruAznp48edIniZcshBAngvXuqO0JBBBAAAEEEEAAAQQQQACBQwmwEwIIIDA3gcZNAGvCtxO62yH4U2ZPfP9Ju3L1quflrEtZ/aFyAoEpCMQ/8DfoNMu9MT8Og9Jh4et9q8M9htWZyg9XK3tNVqDzXlX4BfnBMdnWqlSbvzebQueGUvVNqZaV7wudJ+XoW71rUXfklkMbqHrTOZXOgZSqbFhox0GhfnZD7WgTpQrlCQQQQGCIQPC3m1CYDUttyE8IwULoRNpkv98hO9fn/rtmcJgFa7WW7OjaWufO4LvvtltvPWNrq2vWyvReZ/wggAACCCCAAAIIIIAAAggggMCBBdgBgfkKLMRVnfPnz9vTTz1lIQuurfCEBwJzF/CrwHv2Yb/1e+7MSgQqLsB7ccVfILqHAAILI6DPGwqzEIJlHseOHbXbb7/dbrnlVjt69JgtLemu4M7/Nmhi2fg5vAB7IoAAAggggAACCCCAAAIIIIBA8wUqMMLOlZwKdGSaXcjz3L785a9Yu52b6Y5M07A1+ZBimq1TNwIIIIDAngIHvXM23Q28Z6WllapfUSqabFa/UyZbI7UhgAAC8xTQHcqtkNnxo0ft9jNn7K677vbJ4Fu6k8HLZqbP0P7sk8UhBAvhYGH8ILCgAgwbAQQQQAABBBBAAAEEEEAAgVkJLMxV6yd+8IPOBHBPNnhO4cl8HrSKAAIILLBA526zCKAJ3Zip61Ne147TbwQQQGAPgZvv01kW7Oixo6a/EXzq9Kn4t4OXlm5OBO9RCasQQAABBDoCPCOAAAIIIIAAAggggAACMxVYmAngZ5991s6fu+C4Pumru4BTeAkPBGYvMO0WdWrvFdNun/oR2EtAkwoKTZwq1bZKtaz8mKEJ5UFhql8xZv29erwutaPqlCqUJxBAAIEhAunj57B0yG4zK9adv4rUoD5JxHzu79FFYa1WZqurq3by1Em74w59RfRpW1lZsZD1toyb84QAAggggAACZQHyCCCAAAIIIIAAAgjMXmBhrtZcu3bNnnn2GfPLV67sk8Cm8CwPBBBAYNYCtFcS0Lty7stKPanjg4nfOr5q9BkBBPYRSJ+UU2qlz84heKnH6tqa3XrrGTt18pQdObJqISzM/1oYPwgggAACCCCAwEgCbIQAAggggAACCMxJYGGu0rTbbfvav33NCs0z9LD94lW6BaNXRgaBeQgszKk4D1zaRGC6Agf8+8LT7Qy1IzBhAY7vCYNWq7ry3b7lnulTSVxXmPmnZdOPz/ea+VMIwZObkbWy+PXQZ247Y2fO3GprPincarXMLBg/CCCAAAIIIIAAAggssgBjRwABBBBAYJ4Cur4zz/Zn1ra+nu5LX/qSt1fEu4D1rPACHghMWcCvnnaPOotpf3PpAmlK+9ezjAACCCDQEIGaDSP9XkppzbpPd2cusHLkiJ0+fYvHaVs7umYZXw0989eABhFAAAEEEEAAAQQQQKASAnQCAQQQmHztRRkAABAASURBVLtA4yeAi5CZop2bXbl2zb717982TfwWwZ+7YZ7O/ZWgA80U0LG1K/xgjKP1C+q6A713h4wvW+NPyThynhCYqoDuWBwU8fyaxDmmOrqhdjQYpQrlCQRqLeDHtn43pdBYYt7LlSfGELD4kXPXx4LiZrlN+ae/bTWXypSPL7V/HGkXhbX1iVmph9Zpu8z7qgh5YUPDt19uLdvJY8ftllOn7djaUVtuLfmnnWCqI0bfXcQh+LoDhPpDIIAAAggggAACCCCAAAIIIFBNAXqFQDUEsmp0Y/q9yPPc2nnbvv6Nr3tjhQcPBOYpkI7BMM9O0DYCCCCAAAIDBPS7STFgFUULJZA+rRx00Dp6spDZ0tKSHT9+3E6cOGFHfSK489XQtpg/jBoBBBBAAAEEEEAAAQQQQAABBJovUKERZhXqy9S7Uvgk8Ne+9g3bbre9LQ1dl6c8ywOBuQvoeJx7J+gAAnMSqPvxX/f+z+llp9maCHB81+SFOlQ393t1dUfwQSsOIVjIQtxNk8CKIytHfBL4uJ0+fdqOHj0aJ4bNgvGDwKIIME4EEEAAAQQQQAABBBBAAAEEZi2w33WfWfdn6u09/9xz9pzH1Bsa3gBrEOgK6L4ahRbT10IrTyCwSAJpAiCldRw7528dXzX6vJeAfjcptA3HtxSaGtN8ddMkcLILPuG7vLTsE8EnPE7a0WNHrbW0lFaTIoAAAk0VYFwIIIAAAggggAACCCCAwFwEFmwCOLPNrS37t6/qa6DlHcx0a4NCiwQCUxfoNhD/AJ5fXFdqnsZipdO8FBsb4QmBCgj4e69PBJjpV1Do9keplruL4yTBz6NBYV4eY5zKtW+qx1O1oyKlCuUJBGotoOPafx/p95NCY1HK8S2JsUMfOfeKsRvYp4L+trV5KlN+UhFCsBA8st1hFmx5ecl0J7C+GnrtaJoIDsYPAggggAACzRJgNAgggAACCCCAAAIIzE9gQlfb5zeAg7asr4H+whe/WNqNi00lDLJzEfAL7XFSSulcOkCjsxKgnZJAg957mRgrva5kmyXgv5fi8e1pswbGaLoCmvztZmeahJBZ5hPEy0tLduzoMTtx/EScEOaO4Jm+DDSGAAIIIIAAAtMUoG4EEEAAAQQQQGDOAgs3AWyW2QvPn7Vnn3nOsjBnfZpHAAEEEKi/QDHar9L6D5QRIIAAAgcTCCFYCDsjK30ADyGYlldWlu3Y8WN28sQJ0x3BWcb7qvGDAAIIIIAAAgggUFsBOo4AAggggEAVBBbu6kpRFHbjxg378pe/Yjk3tFThGKQPQwXC0DWsQKD+ArwB1/81ZAQHEGBTBBAoCYQQfGJ45/+GBF+/vLxsx48dt6NHj9nS0pKXBNNnd8/wQAABBBBAAAEEEEAAAQTqIEAfEUAAgcoI7LzyUpluTbcjupD0xS990S88TbcdakdgX4H43Ys6DQeFLoXuW8OQDXIv3yt8NQ8E5iagyV+FjlGl6ohSLSs/ZuiO3EFh6Twbs/5ePV6f2lF1ShXKEwgggMAOgZsLwd/q9oqbW9Y7p8/awyKOLC9smIO/s9qxtTW75dRpO3XihB1ZXvFtg4fdjDiB7GVDUuMHAQQQQAABBBBAAAEEEEAAgZkL0CAC1RLQNZZq9WhGvXniiSfsmWeem1FrNIMAAgggMFig6BantLtIggACCCDQWIHgI1N4MvShr4FeXV2106dP29raqoXQuRtYE8tWpx/6igACCCCAAAIIIIAAAggggAACzReo4AgXdgK43W7bo//4qFnBpEMFj8vmd0l3/ipsv8ufzadghAiYTejO37lRLuyv0rmJ0zACCExGQHfhTqam6dWShcyOHz9hp06dspWVldgQk8CRgacaCNBFBBBAAAEEEEAAAQQQQAABBOYlsLBXrXXh6F+//OWOe5jJJFynLZ4RiAI65hRxgScEEKi1QN0nsGuNT+cRQKA2AnqvTDH6P8AsrDB9VNfk74kTJ0zRai1Zzj/irM0rT0cRWFABho0AAggggAACCCCAAAIIzFVgYSeApf7888/Z97//fc8WHjwQmKJA4ZO9uuM3xixOO7WxV0xxrFSNwLwFgk8wDIp4p7GvG7t/qqMbakf1KVUoTyCAAAJTEtDHiO67T+8drby8X7O647cc2j4tKz+dSD3sr/2An7998/S10CdPnrRjR4/6xLB/vuqvlmUEEEAAAQTmLkAHEEAAAQQQQAABBBCYv4BmiObfizn0IAvBtrfb9o+PPjqH1mlyMQV0kVKxmKNf6FEz+GYLMPHb7NeX0SFQIQGfAzXTRwmF1e1HE8HdPo8567y01LKjR4/FaLVaXmkwfbuPZ3gggAACCCCAAALzFaB1BBBAAAEEEECgIgILOwEsf00Cf/nL/2pXrlz1xYWm8PHzmK2AjrdaXr2dLROtLYiAzocaD7XYu/81HhldRwCBhgvM9t1rzNb8Y1MIwULoRJYFWzu6ZqdOnbbjJ47b8vKKv1rBgwcCCCCAAAIIIIAAAvMRoFUEEEAAAQSqJDDmlZgqDeVwfblw/oJ9+1vftp2Xi3R/RYrD1cteCOwU2HmE7VzHEgKLLJDOjZQusgVjb6AAQ0JgogLxnZKPqD1TebRama2trtqpU6ds1VPr+1Rv/CCAAAIIIIAAAggggAAC0xegBQQQQKByAgs8AayhZ1YUwT73uUetnefmD19OV9X0NXUpX7nXjQ7VRcCPLxt4d2D3+IpfHav8oNDxV5eB0k8EDiKgS/YKvQ8r1b5Ktaz8mKFzblCY6leMWX+vHq9L7ag6pQrlCQQQQCAK7H6KHwv87W5YunuPnSXBPxr4O0/5XWhHPm2t7QZFWp9SffpI+fL2qWwyaeqxauvmE4CKJhRZltnRY0d9EviItVpLXqtD+zMPBBBAAAEEEEAAAQQQQAABBKYrQO0IVFNAV2Gq2bMZ9urb3/62nT9/PrYYuGsgOvA0CwG/irtnM/ut33NnViJQcYFQ8f7RPQQQQKC+AnqHLUf1RpJ6N8meFdbKMjt27LhHZyI4BP1jzzl9nprk0KgLAQQQQAABBBBAAAEEEEAAAQSqKVDhXjEB7C/O+sa6/fNj/xLv/tUdwda7lyL4WoUnPBBAAAEEpiNQ+ztn+VU6nQODWhFAoFkCs3mvDP7RfXllxdbWjtrx48ftyJFVZ/RCf+aBwKwEaAcBBBBAAAEEEEAAAQQQQACBeQtk8+7A3NvvXg969NF/sna73emObhSY3FfTderkGQEEEECgJKA32u5i/Cr0br6WSV7LXtNpBBBYDIH0bps+2iodNHKVpxi2PvfPzdpm0Pr9y/RemSL1av+9DrtF1spseXnZjh075pPBTAIbPwggMCsB2kEAAQQQQAABBBBAAAEEKiHABHD3ZTh79qz9+7e/ayH4lS0rxfSvT3V7QNJMAUaFAAK7BfTGqtBEgFJtoVTLyo8ZmlAeFKb6FWPW36vH61I7qk6pQnkCAQQQGCJQ/ju7g/JDdjt0sd5ZNWGrGFaJ1in2W6+6tE1KlR8t/L0yvm/2b33wmvprGLQcQrDMw/wnZME0Eby2thYngVutlln8nG/8IIAAAgggMAUBqkQAAQQQQAABBBBAoDoCTAB3Xwvd/fuZz3wmLhXxepQmgeOiWVzu5kkQQACBUQXYbgQBvcFqckDpCJtXcRMmfqv4qtAnBBDoE9Ddu6lIE76KtKx0r/V6hy5vf7h3be2lljzS7Ldnp/XIupPAqj9kmU8Ar9nRo0dtdXXVskwTwVpDIIAAAggggAACExKgGgQQQAABBBBAoGICTAB3X5A8z+3rX/+6Xblyzed7dZlLKzQJ3I1UpGICgYkLcCpOnJQKEZiVwJC/YTyr5mkHgakKcHxPlbe2lfvH44N/NJ79Zx1NAiuis08It1pLPgF8xMMngePdwMYPAggggAACCCCAAAJjC1ABAggggAACVRSY/ZWYyin4FSzvU8iCXbt2zR599FFbXm7FSeDCn30VDwTGFNAl0nL0V9c5Bo2vJDR+EEAAgYYINGQY/H5qyAs59jDSkdCryD/W7CrrraxuRp/3Q8hsZWXZVo+sWmtpqbqdpWcIIIAAAggggAACCCBQBwH6iAACCFRWYOEngAsLPs2bxTCfBP70Zz9ll65ctSLz6d/Qifgd0KGyryEdq7KAH0O2K9JXIPpBFb9P0dM4BqWTOiXVxl4RG+QJgWYK6I7FQWE6vxTjDlt1dEPtqDqlCuUJBGot4Me2fjel0Fhi3suVJ0YQqM4m+mShSF/vrFSReqiXNuX9o+/ujyyF9cq03ro/OhpUb3dxn0RbK7SZUg81rFDRBKIo/DN7KXLPl0NNhBD8U7+HUp8EPnJkxY7Fr4Res5B5n7QRgQACCCCAAAIIIIAAAggggMDIAmyIQLUFuNrR9/o89/zz9u1v//vO0rBzkSUExhfwK6qxEg6uyMATAggggECFBPS7SVGhLtGVwwukjxyHqGF6R4FqVhyiU2PsErJOmyEoDdZqLdna2qqtra5ZNqlJYOMHAQQQQAABBBBAAAEEEEAAAQQaL1CDATIB3Pci5bnZZz7zaWtlLcvzwnR5qG8TFhGYggCn4hRQqbI2AnU//uve/9ocKHR0LgIc33Nhn1Gj+pKSvZoq9lp54HXVOJZCaRI4hGAhZLa6esSOHz9uy8vLBx4VOyBQFiCPAAIIIIAAAggggAACCCCAQFUEqnElpioafhGo1WrZ1772dXvyyadsZXnJ4oWv+HTgTrIDAvsI6MBSaLNcTwQCCygQumNOaXexVgnnb61eLjo7goB+Nym0Kce3FBY1JvgtzU6oYylFOr68uBKPYEtLy7Z29GhMK9ElOoEAAnUToL8IIIAAAggggAACCCCAQKUEmAAuvxx+lUt/Q0x3/v7DP3zc1je2zLzMLHhq8UdfD6eICzwhMFRgnxW65SaFpYugSnVhdJ99R1qtU3uvGKkSNkJgSgL+nqr3VdMxqryaUapl5ceM4OfRoDAvjzFm/bGObl1qR9UpVShPIFBrAT+20+8npRqLUo5vSYwd+li5V+zXgPb1V6j8LrQjv9/++ju+iviS6mOH71DOq/5y+GpLy8ofLlKP+/fudqC/eAbLIQvWH/q11MoyO3bsqK2srMRehODbDYi4kicEEEAAAQR6AmQQQAABBBBAAAEEEKiewISutldvYIfuka5FeXzpi1+yy5cveTXBgwcC0xTwAy5evlU6zXaoe2YCNDSCQIPeW5kYG+H1ZpN6CvjvpXh8e1rPATSu1/GV0NunYgaj0+Tv5JrRRHC3tvKsc7eoGkmwLGvZ2pomgY+YfvSPQ5USCCCAAAIIIIDAQAEKEUAAAQQQQACBigowAbzrhdEVtcyuXL1mjz32eSv0R4F3bUMBAggggAACXYFi56/SbikJAgggUBkB3fWr6O/QbN+9Ztta/1j3Ww7B/x/AH9ouhGBrR9fs6FFNBOtu4O4KrSQQQAABBBBAAAEEEOgKkCCAAAJBL/r1AAAQAElEQVQIIFBlgWpfiZmj3ObGhn3yk5+wK1euzLEXNL3YAlxsXOzXv+mjj/exNX2QjG/xBBgxAlMViJ8M9PapmGpLi1l50PdA+9BDUC7Y8vJK927gZZV68EAAAQQQQAABBBBAAAEEogBPCCCAQOUFssr3cMod1Ne6DYqVlRU799I5+9KXvmQh+EUg/a0wpR7qUghBCYHAeALxuxV1Gg4KjrHxcNm7ugKauVDo60CVqqdKtaz8mKE7cgdF/JvDOtfGrL9Xj9eldlSdUoXyBAIILKjA/sNO33w8LN2vBu3n7zzld6Ed+VH2Vx1pu/K7rspTpPWTSVOPVVs3r88/ChUdIlI/h6WmXyl71FvkhQ2M4uaOIYT4/wBZltnq2prp/w1CUP/NQuisC2FwavwggAACCCCAAAIIIIAAAgg0WIChIVAPgc5VjHr0dS69/NCHP2xb29tzaZtGEUAAgeYLpIvtKW3+iBkhAggggEBwAoUnNXhkPvG7urbqk8DLPvk75H+fajAOuogAAggggAACCCCAAAIIIIAAAmMK1Gh3rmDs82K9+OJL9thj/2K5bpEY406FfZph9aIJ6FhSWH0ufi7aS8R4ZymgN9hZtjfptvhVOmlR6kMAgckJ6JNGulP2oLVqv4PuM3z7er9Xxkng1TU7duyotVpLw4fJmoUUYNAIIIAAAggggAACCCCAAAIIVE2g3ldiZqC55Bd4PvrRj9rly1fit8np66L3aZbVCIwgEC/HjrAdmyCAQPUF6j6BXX1heogAAocXSN+voH93lmJQbWmd0kHrxy/Te2WK1Kvxa001qN8ppvXv60IItrS0bGtra55qEjik5kkRQGBxBRg5AggggAACCCCAAAIIIFBJASaAh74sosms3W7bs88+a9/61rdNk79FHjpp6W+EDa2CFQsoMGTI6YpkTHVsDdmOYgQQGF8g+ATDoDAvjzFuE6keT9WOqlOqUJ5AAAEEhgjEjwE+ZzgsHbLboYs1zZraGlZJeb3u+C2H9knLyh8u/L1y4Huvene4Gst7pf6rthTl9ZPO6/8H4t8FXl215WUmgSftS30IIIBAvQToLQIIIIAAAggggAAC1RVgJmqf10YXedrbbfuHf/gHW19ft0L/6erSPvuxGoHdAn7Fd1q3pOxujJJ5CNDmYgow8buYrzujRqBmArk+hnT7nCZNu4sx0fpB5XHlRJ40EdytaPxZ5W5FnUQfzcvRKZ3mc2EhBDtyRJPAy95QCdeXeCCAAAIIIIDAAggwRAQQQAABBBBAoOICWcX7N/fuFSEzxfcef8L+9ctfjXf/mukij+gUxg8ChxDQsaPj6BC7sgsCjRPQ+VDjQRWd/td4BHQdAQQQmIHADN4rZ/DRKoRgwf//IASlZkeOHLGVlRULsawzxhDCDDxpAgEEEEAAAQQQQGBeArSLAAIIIIBAHQQ6Vynq0NMZ97Hw9hSexEee5/bJT33Krl+/Hpd5QuBgAlwIPJgXWy+OQDo3Uro4I2ekjRJgMAggsHACnd9bmuvVBHDn66AXDoEBI4AAAggggAACCCCwaAKMFwEEEKiNABPAA14qTfzeDH1dXW4hFPbd737XvvPdxy0vtLazYwjB1+2OzlqeF14gfpfioNMsdxo/juJXxyo/KHy9b3W4x6D6ymWHq5W9EJiMQPBqFDo3lPqiKdWy8mOG7sgdFKb6FWPW36vH61I7qk6pQnkCAQQWTGD04frHSdsrRq9ptC31zqrI9eS7KFV4Nj70MSVm/CkrfexQucKLTalC+cOFv1fG903t3c2rQoWKxgx5xq53xzhmdXF3/QmYvUIbhRAshBRmKyu6E3jZy7LuNwZpKwIBBBBAAAEEEEAAAQQQQKA5AowEgXoJ6CpMvXo8y96Gm43Fi0B5bh/56Edsa3v75gorbVQqJYvA/gLxcuUem+23fo9dWYVA5QV476z8S0QHEUCgGQKV/Dih3wGKBhB3h+Bzwba8suITwcsWQrPG1h0iCQIIIIAAAggggAACCCCAAAKLK1DDkTMBfMAX7d///Tv2+c9/sbSXLvDAWAIhiwACCBxMoPZ3zvI74GAvOFsjgEBVBHT37F59mdBNut0mmvdeGbp/9zeEYCF4+EiXV1Z8EnjFc8GDR9MFGB8CCCCAAAIIIIAAAggggAACVRVo3pWYSUoPuGOiyHP71Kc+aRvrG/0tsYwAAgggMLJA6Q02fhX6yDtWcEN9vXoFu0WXEEAAgUoJ6L0yRel3QKX6OH5nNO27cuSIra4esZDxv1rji1IDApUVoGMIIIAAAggggAACCCCAQKUFuCox4OXRhZty7NikKOzJJ35gX/3qVy33yeD41dBetmMbFhZQoGpD1qm9V1Stv/RnsQR04V+hiQClGr1SLSs/ZmhCeVCY6leMWX+vHq9L7ag6pQrlCQQQQKCiAvo7vwrd+atQN5UqlJ9O+HtlfN/sr13v+/1l9VwOQ+4EXltbi18LXc9R0WsEEEAAgeECrEEAAQQQQAABBBBAoPoCmiGqfi/n0MM0AdzfdLBg7e22/c373mfXr13vX80yAggsogBjHkNAEwCaHFA6RjXz3JWJ33nq0zYCCNRGQO/13c5qxlnRXWxiEnxQS62WrR45Yq3Wki/xQAABBBBAAIFGCDAIBBBAAAEEEECgJgJMAO/zQunaVDnS5mfPvmj/9Ng/p0VSBMYU4FQcE5DdEZibgBWcv/PDp+WpC3B8T514Fg3orl9Ff1uzffeabWv9Y53Fcui/EzgEy7LMVtdWreWTwcYPAggggAACCCCAQK0F6DwCCCCAAAJ1Emj+lZgpvRrtdm4f+vsP2fnz57st6N/5d7MkCOwQ0J2N5dix0hfSsZNSL+KBAAIIIFAHgYb3Mf1eSmnDh8vwEJiSgO4E1tdBLy1xJ/CUiKkWAQQQQAABBBBAAIFpC1A/AgggUDsBJoD3ecmKkNmgsCzYxcuX7CMf+5ht5+34l81yCzu3NXj34W3+6uATv7si747bL6gXHn7cdAqU55jpWPCMwBgCumNxUMT35EmcY6qjG2pHXVWqUJ5AoNYCfmzrd1MKjSXmvVx5oiRw8Gyk9F/3w9KD13iwPdJHkrRX+kSi5bROqZYnFzp2FKpRqUcCUFENoyhy2yvSkIqi8O06Ee8EXl01JoGTDikCCCCAAAIIIIAAAgggUBcB+olAPQX8Ckw9Oz7vXvu1u9iFf/mXf7EXXjgb836Np3eRRwU+9aeEQGCAQDo60pE0YBOKEEAAAQQQmIuAfjcp5tI4jS6EgI4vRY0He4iuLy+v2JEjRywE/hfsEHzsggACCCCAAAIIIIAAAggggMDsBWrcIlcfxnzxLl++Yh/60EcshGC57gTOdUdAmtwbs3J2XyABTsUFerEZ6i6Buh//de//rheEAgRKAhzfJYxaZjXNqrt6FQcdwGH2Gd4Gx9L29rbpTuAjR1acSa+MJzxqKUCnEUAAAQQQQAABBBBAAAEEEKi6AFdixn6Fgn3hC1+wr371q/HuX7PgqfGDwAgC+ocCCm1a/hJGLRMILIpAugCe0jqOm/O3jq8afd5LQL+bFNqG41sKdY70SqZvXVY6aDwqTzFo/fhlOpZSpF6NX2udaihM/5ktLS/b6tqqhZDVqfv0FQEEOgI8I4AAAggggAACCCCAAAK1EOCqwwRepu2tLfu7v/t729jYnEBtVFEvgUP2VrfUpPCLgZ1adDFUF0Y7Szwj0FyB4ENT6FeQUl80pVpWfswIfh4NCvPyGGPWH+vo1qV2VJ1ShfIEArUW8GM7/X5SqrEo5fiWxNgRKf3X/bB0vwY0QeuvUPldaEe+f39vyrSPon9dWtY6hZb7+1UuU/5wkXrcv7d611+2OMv6W8BHVo9YlrUWZ9CMFAEEEKi9AANAAAEEEEAAAQQQQKA+AhO62l6fAU+6p5qyUJ2PP/49++d//mdlLaTCuMQTAvsJ6AKoLo4q3W9b1ldKgM6MIdCgN0omxsY4Dti12gL+eyke355Wu6ML07v4SujtU3HAUeelfTThqyhXofUqU5TLJ5fXZ51ubWmmubu4qMlSa8lWjqxY1ro5CRxC6YVaVBjGjQACCCCAQBUF6BMCCCCAAAIIIFAzASaAJ/aCBfvABz5gFy5esDwvfBI4WJZxAcf4QQABBBoq0BtWwa/SngUZBBBAYKgA75W7aPx/FeKdwCsr1vLJ4BAw2mVEAQIIIIAAAgggUAEBuoAAAggggEAdBbjKMKFXrSgKu3btmr3/b99vIfjVnAnVSzWLLMBxtMivfvPHXjR/iIywyQKMDYG5CMRPBnr7VMylBzQ6DQFN/i4vL1vo/uPREAL/PzENaOpEAAEEEEAAAQQQQODgAuyBAAII1FaACeBDv3SiU3QrKIIVudk/PfqYfe973zdNCIfgZV5uVtquuzkJAlGgd3zoGOmPEDc53JMfjDv+KmD/8uFqZS8EJiOgmQuFjkulqlWplpUfM3RH7qCI78U6z8asv1eP16V2VJ1ShfIEAgg0XGB+w9M3J/s7T/ldaEe+v2f6JKHQ1ztrnVKF8or4MUQZj0xvw57qoXJFf17LB4/UY+3ZzatyhYoIM3+RdCfwSpwEziyEzPQTQrAQdofWEQgggAACCCCAAAIIIIAAAtMWoH4E6i3QubpQ7zFUqvftPLe//Iu/sPX1dbN0IS2lleopnUEAAQSqIJDeIFNahT7RBwQQQKBBApV8ew0OrPCkbo9p9dc5lpaWbdnDPB+6k8DTao56EUAAAQQQQAABBBBAAAEEEEBgD4EGrGICeAov4g9+8AN79NF/su12ewq1U2UjBHTXi8L8Cl8jBsQgEBhHYEJ3/o7ThbH25VfpWHzsjAACcxPQHcV7NR4/quy1wYHW8V65H5e+QWhpackngZf225T1cxKgWQQQQAABBBBAAAEEEEAAAQTqIsCVmMO/UgP3zEKwtk/8fuQjH7Fz514auA2FCFic+GXy1/hBoBECdZ/AbsSLwCAQQKDyAnqvTFHJ25IrI7i0tGzLy5oE5rNiZV4UOoKAGQYIIIAAAggggAACCCCAQK0EmACewssVQrCXXnrJ3v/+D8S/BRzn+qbQDlXOU+CAbesWml7M4rRTG3vFAfvP5gjUSSD4BMOgMC+PMe5gUj2eqh1Vp1ShPIEAAggMEeh9FPB5vUH5IbtNrFh/51ehO38VqlipQvnphL9XDnzvZRK43ztkwRQqby0tWavVUpZAAAEEEJi7AB1AAAEEEEAAAQQQQKB+Apohql+va9LjL33pS/a1r32N+d+avF7T72bwJhSe8Ki3AL1HoCzAxG9ZgzwCCCAwREATwd1VmnFWdBdJdgsE/z+IpaWWhcD/ru3WoQQBBBBAAIEZCtAUAggggAACCCBQUwGuKEzphQuhZVub2/anf/KndunyZW/FqYu+MF/2NTwWUUCvfVjEgTNmBAYI6HwYUFzRol3d0nv7rkIKEEAAgfoLTHaOtubv9TN8OUPmxKL1AQAAEABJREFUnxH1CJktryxblrWMHwQQQAABBBBAAIHZC9AiAggggAACdRbgSszYr55fnRlQRyo9f/68ffhDHx6whRfxzXeOsCiPdEQsyngZJwKjCqRzI6Wj7sd2CMxFgEYRQACBmQmEECwLWWcSmK+DNn4QQAABBBBAAAEEEJihAE0hgAACtRdgAnjMl7DwSdyiCLY7CssLj9zsM5/5nH3zG9+0paWlMVtj99oJ+LFhA+8O9APD/OCJXx2r/KDw9bUbMB1GYBQBTfYq9CtIqfZRqmXlxwydc4PCVL9izPp79XhdakfVKVUoTyCAQEMFxh9W8F/te8X4LexdQ+5vtYr48cTz2rqc7++b1qcy5Q8X/l4Z3ze1dzdfblTFCx5FXlg5xBGCv0B6eBos2LL/f0SWyU9rCQQQQAABBBBAAAEEEEAAgekJUDMCzRDgKsIUX8fCJ4BV/cbGhr33r99ruhtYywQCHQG/CtzJDHneb/2Q3ShGoBYCoRa9pJMIIIAAAtMQ0O8AxTTqnlKdc6g2+MRvCP7skWUty1ot70Xw4IEAAggggAACCCCAAAIIIIAAAlMRaFClWYPGUrGhZJaFVuxTCMGeeuoZ+8AH/s508SbPzdLksHEHRDTiCQEEFlig9nfO8qt0gY9eho5AowV09+/kBsh75UEtQ/dvAfs8cNy1pUngDMeIMeMnmkMAAQQQQAABBBBAAAEEEECgbgJcQTj4KzbSHrp3U+GzwHGOt10U9unPfsa++tV/s9xngENI/3o/pSNVy0YIIIBAQwTiO2RnLPGr0DvZej7n9ew2vUYAAQT2EdC/U9xnkwOs1ntlitLvgAPUsIibhhB8/tfD08wnfzvR+Uemi+jBmBGYgwBNIoAAAggggAACCCCAAAK1FGACeAovmy5p9Yea0d8Efu/7/sau3biuRaKWAnQaAQTGF0jvkJoIUF41KtWy8mOGJpQHhal+xZj19+rxutSOqlOqUJ5AAAEEhghoQnWvGLLbxIozf6tV6M5ehSpWqlC+v2/lMuUPF/5eGd83+/f2zvQXsbyvwPLyki0ttSwE/jduXyw2QAABBMYWoAIEEEAAAQQQQAABBOorwJWDab52weLdv+WLaU/+4Af2wQ9+8Garvs3NBXIIIFBpATo3BQFNAGhyQOkUqp9FlUz8zkKZNhBAYA4C+gw7uWb1Xt+tTTPOiu4iyUEEgk8A+yTw8pLvxP9IOAIPBBBAAAEEpiNArQgggAACCCCAQM0FmACe8QuYtVr22c9+1v7pn/7ZCl1Vq/Gcx4zpGt4cp2LDX2CG1wCBoUMoOH+H2rCi/gIc3/V/DX0EuutX4dkdj9m+e822tR0DbdhC4f//sOT/T7EUJ4EbNjiGgwACCCCAAAIIVECALiCAAAIIINAEAa7EzPhVLPyKjf4G8F+997129uxZ8+s33oMQU+XL4St4NEKg/Koq3z+odPdGSvvXs4wAAgggMGeBBW0+/V5K6YIyMGwEKikQbHlJdwIve+84Rx2BBwIIIIAAAggggAACkxCgDgQQQKAxAkwAT+Gl1CWYGD7XF4rMdoRl8c7fi5cu2f/9J39s23nbrKUJ4N2RW5hC76hypgL6esNdkXe74K+v7gLvvc6+7MdHd+WYidrYK8asnt0RqLKAv+/aoIjnVzaBnquObqgd1ahUoTyBQK0F/NjW76YUGkvMe7nyCxmTG3SInw3NPxsODpvyT2o/NaNPCimf1ilNZZNJdewoVJtSj3hM6XOPyoh+gSIvbEcUvlyKm9t3JoGzDMubJuQQQAABBBBAAAEEEEAAgcMKsB8CzRLwKzDNGlBVRqPLMINC/fNrfxb8Qs0TTzxhH/7why33izyx3Ff4tR3Ppj3NvMiXeTRPIL2yeq2bNzpGhAACCCBQZwH9blLUeQz0vdoCOr4U1e5l7F3ln4ItLXEXcOVfJjqIAAIIIIAAAggggAACCCBQbYEG9o4J4Dm8qLrclYVgW5ub9vGPf9Ie/9734ySwvh46xRy6RZNzFeBUnCs/jc9ZoO7Hf937P+eXn+YrLsDxXfEXaN/u6XOn7upV7Ltx3waH2aevitIix1IJY6LZViuz5eUlC0GvtvEzQQGqQgABBBBAAAEEEEAAAQQQQKCuAlyJGf2Vm8qWV69csT/50z+xTZ8M5n7fqRBXuFLdBaxQF8tfwqhlAoFFEUgXq1Nax3Fz/tbxVaPPewnod5NC23B8S6HOkV7J9K3LSgeNR+UpBq0fv0zHUorUq/FrpQYJ6C7gpXgncAj8751ECAQmIEAVCCCAAAIIIIAAAggggECtBbhCMMeXT3f7hiyzp5562v7yL//S2nluIdR5EmSOmFNvesIN6JaaFL0v+tbF0HxCDenU3ism1AzVIHAoAb3PKXSMKlUlSrWs/JgR/DwaFOblMcasP9bRrUvtqDqlCuUJBGot4Md2+v2kVGNRyvEtibmHJmj9FSq/C+3I93dQnyy0j6J/XVrWOoWW40vtO6W0XKb84SL1uH9vb6i/iOUxBILpTuDM/9/C+EEAAQQQGFOA3RFAAAEEEEAAAQQQqL/AhK621x9iXiPQlIfafuyxx+wzn/60sqVIa0tFZBsooAugujiqtIHDa8KQGMMUBBr0/sbE2BSOD6qshoD/XorHt6fV6NDC9yK+Enr7VBxQIy/towlfRbkKrVeZolw+ubw+63RrK88wd4tIxhcIIbPWUsuCp+PXRg0IIIAAAggsqADDRgABBBBAAAEEGiLABPAcX8gQOlfi9PeAt7dze//fftAef/wJy7IlK/wKn2KO3aNpBBBAAAEz2xeh4FfpvkZsgAACCBjvlbM4CLKQxTuBQ+j8f8Ys2qQNBBBAAAEEEECgKQKMAwEEEEAAgSYJcCVmbq/mzosyWlrf2LD/8T/+h507d67XK5X3FsgsmACv/oK94As23GLBxstwaypAtxGolED8ZKC3T0WlekZnqiIQQrCs1bLAV0EbPwgggAACCCCAAAIIHECATRFAAIHGCTABPKeXVHf3FvE79vQSKMx0Ue/s2bP23ve+1/K8bUEF5uvidsZPEwXia+uvsV7nXREPgCaOmjEtvIBmLhT6OlClAlGqZeXHDN2ROyh659iY9ffq8XNX7ag6pQrlCQQQaIjA5IehX/t7xX4t6puT/Z2n/C60I9+/vz5JKPT1zlqnVKG8Qn1Rqsj0NqyMh8oVnjWlCuUPF6nH2rubV4UKFRETFSiK3PTtQq0s8/+XyCZaN5X9P+z9+bskVZ33e39X5K6BuZiEogXEEYduxVmcFRxxQnAAFUVBfW677T7nOtfzD5zr+eE557r7dN+3EyoizoqoONy2c4OKM4pTqwg4gGAxFFJFUbV3RpzvJzJXVuzcmbmHzIyMiHzvyu9eK1ZErOEVmbljx6rIjQACCCCAAAIIIIAAAggggAAC9RHgqsBGj9WU9mslLfvBD35gX/jC5/NJ4Cyz7sdBe2ZKbVItAgggMDuB+N4W09n1hJYRQACBRgpU8u1V09KKRopXYlAhSSxp8ateJQ4GnWiGAKNAAAEEEEAAAQQQQAABBGomwFWByhwwHYrEMgsWQsu+8h9fs2uuudaC96+dtv07jyoJjN0X3fWiyI/w2LVRAQI1F5jQnb8zU9D798wap2EEEEBgwwK6o3jUzvmpyqgN1rWO98p1cW1o42DBf4/QrvldwK2WtTy0TCCAAAIIbFyAPRFAAAEEEEAAAQQQqKNAUsdOz0Of9+1btI9+9KN2/Q3X20JrIR9ymqaW6ZbgfIlv9RYI3n2FJzzqJkB/EegTqPsEdt9wWEQAAQSmIqD3yhjZVFqg0uUCmgReWFjwSeDO7xLL17KEAAIIIIAAAmsQYBMEEEAAAQQQQKC2AkwAV+zQ6UJNHklid//tb/bhD3/Ydu7caSEEW1paYgK4Ysdrzd3RLTS94GW3Zjc2RGAjAsEnGAaFeXkeG6k07qM01uOp2lGRUoXyBAIIIDBEQHfcjoohu02sOPF5V0Xsgyou5rU8+fD3yoHvvd6ZyTc2ZzXqPxP2h/nvDUke5l8hhPyjoENQWbAQgvGFAAIIIIAAAgggsBYBtkEAAQQQQKDeAkm9u9/c3uvaTOKTwDt23GYf+vCHbM+ePbZ58+bORRtdL4vRXIIGjkwX3BQNHBpDQmCeBZj4nZ+jz0gRQGAMAU0Ed3ef/qxzt6F5SHRuGWPwePWfS/ko6ME2lCKAAAIIIIAAAgggMFCAQgQQQKABAkwAV/wg6qOgf/2r39hX/uNr1m5nFkyHLF7kUWp81VIgHsdadp5OIzBhAb0eJlxlmdVlNe9/mVa0hUCNBercdd31q+gfQ7nvXuW21j/W+VnW7wedCPldv4mFEKzV8jRJzEzrjC8EEEAAAQQQQAABBBBAAIEhAhQj0BQBXQVoyliaOY7MfOK3bd/45jftu9/9rmV+0WZ/aMhcxJFC9YPjVP1jRA9nIxBfGzGdTS9oFQEEEEAAgRECtV8VQrBWkliS8PPW+EIAAQQQQAABBBBAAAEEEEBgsECjSpkAruzh1KFJLPNrNIo9e/faxz7xKfvtdb+3dpp1y32lTwhbfldwZQcy3x3TwRt4d6A+BjEzyz86VvlB4etto1+D6iuWbbRe9kNgEgLBK1HofU6pL07yvUyvuUGRv1eqTbU3TqiObqgdVaVUoTyBAAIIVFSg/5OXdWYQuxrXKY1lk0m775d5Zd18fn4U3//zFXxbl4DsYvTv6L8nZKllWdtD6f6jnLRaPgHc6t+B5VUF2AABBBBAAAEEEEAAAQQQQACB+gkk9evyjHs8q+Z9LnBpcdE++MEP2s1/+cusekG7ExXwgzqyvtXWj9yZlQhUXEAXriveRbqHAAIIIDAlAf0MUEyp+rmodpTf8HPI4LuFwK+Ac/EUYZCTEaAWBBBAAAEEEEAAAQQQQKCmAvz2X/kDp0O0P+64/U679IMfsjvu2Gn79i5WvvdN6yDjQQCBKQjU/s5ZvUdPwYUqEUAAgQkI+Hyf6a5exXqr28g+w9vgvXK4TTlr9FxIksQWNi2YWbAQBofxhQACCCCQC/ANAQQQQAABBBBAAIE6C3AlpmZHL8sy+/Of/5zfCdxO2zXrPd1FoNYCdH6iAoW7k/KPQp9o5SVXtv/jNUtumOYQQACBVQXiu2381GWlg3ZSeYxB68cv03tljNir8WulhvULtJLENnUngY0vBBBAAAEEEBgkQBkCCCCAAAIIIFB7ASaAa3gINQl83e9+Z5deeqntuWdPDUdAl6cvoJf2qJh+D2gBgeECuvCv0ESAUm2pVMvKjxmaUB4UpvoVG6m/uI/q6Iba0SqlCuUJBBBAYIhAnGAdlg7ZrVes/brvPr13tOJyb8NuRu+s2kfRLVqRaJ1CK3THbzGKZcpvLGIP+/dW7/rLWC5LQHcCWyirNdpBAAEEEEAAAQTqJEBfEUAAAQQQaIaAZoiaMZI5G0Wapnbtz661z37us5aluoDGFZw5e9chb6gAABAASURBVAowXAQaIqD3L00OKK3pkJj4remBW0e32RSBigjk75Q65VOss09xkle7Ka9QPkbqdapMEcsmm+q9vltjnGXuLpLMRiDJPwKaXwdno0+rCCCAAAIIIIAAApUUoFMIIIBAgwT4jb/GB1OTwFdffbV95StfscyvCC4sbPbR6JAWw4t41EBAx6wG3aSLCCCwUqD2f8N45ZAoQaAnwPPbehY1z2jOdb1D2Mg+w9vgXGe4zYzW+ARwp2Wf/e9k+I4AAggggAACCCCAAAIIzK0AA0egaQJcian5EV1aWrIvfelL9o1vfMMWFxfz0egjovMM3yoi4LPzVoz+bsWLbjHtX88yAggggAACsxCIP5diOos+0GZRID8S8ZSiuKLEfN6HEtubcVONbl4fA50kHNFGH2QGhwACCCCAAAIIIIAAAgggsBaBRm7DBHBtD6sOXWJZGmzfviX7/BWftx//6Me2tLhkmgBW1HZoTeq4bp1ZEfEjEP2CW/45i57mY1aq45ov8A0BBDYqoDsWB4Xp9aXYaMVxP9XRDbWjYqUK5QkEai3gz239bIqhseR5L1eeGEtgxSmBT+YWy1arXNvqSAyL/v11ZqF9FFqnVKG8QodWqSLxvigtRnG99tM2SovbrJ6PvdWW3bwqVqiImIlACCH/E8CaBA5MAg85BhQjgAACCCCAAAIIIIAAAgggUF8BXYWpb+/L7HnF27p37732kY98xH7961/b5s2bLYRQ8R7Pe/fiVVaO07w/Exg/AgggUD0B/WxSVK9n9Gj9AtU8kuqVYv3jYY/JCYQQ8t8ZWkkrTydXMzUh0AABhoAAAggggAACCCCAAAII1FyACeCaH8AQOhdugrXs3nv32aWXfth++YtfW9pOrd1um03sjjevao4f0x86L8XpG9NCdQXq/vyve/+r+8ygZ1UQ4PldhaMwiT6s/87dSbRarIPnUlGjCvkQQt4NJSHR8Qn5JwnlhXxDAAEE5liAoSOAAAIIIIAAAggg0AQB/abfhHHM3Rh0/2geft1Gn6CXdtNdu3fZhz/8Ybvp5pt6/5Ofj4Ou6tMjP4LdzsWPhe4uklRJgL5MVcDfvPL6Y5ov1Owbr9+aHTC6u6oAP59WJarRBjqa6q7OF2NoufzQe2WM2Kvye0GLgwWSfBbYer8/GF8IIIAAAgjMpwCjRgABBBBAAAEEGiPABHAND6UumfVHCD55okgSu/3OO+yiiy6y6353Xf6/+NN2O09rONTmdlm34cQwHU0NVakujCpPINBkAX+/MoV+BCnVWJVqWfkxI/jraFCYl+exnvoHbRvr8VTtaBOlCuUJBGotoOe1/zzq/YzyweR5L/csj/EE4gTssHS82lfu7UfSYlsr15ZVoueOor899a6/jOWyBUIIFkIw/2ZJ6PwcDsGXjS8EEEAAAQQQQGDeBBgvAggggAACzRLo/JbfrDHNz2j82ky8qBdTL8rHv2PHDvvQhz5kN998syWtzt/1CiGuzTfhW2UEdAFUF0aVVqZTdASBKQs06P2Iid8pP1dmWP3cN+0/l/Lnt6dzb1F/AH1aTIzZjEbnOt2W8/9UwPOqq1GJJP+p7N9C0K+HnqlEr+gEAggggAACCCCAAAIlCdAMAggg0EAB/YbfwGExpCQs2O2332kXX3yx3XjjjaZlMx3u/sAKAQQQQGAsgUzvq2PVwM4IIFBBgXnokuZhyxsn75XlWa+/pRCChfXvxh4IIIAAAggggAACCCCAQO0FGAACTRXgSkxTj2x3XLfe+lf78Ic/bL+//vd+UYfLOl2WmiQcr5ocKLq5IQHu/NoQGzshgAACCJQhMJdthBAsSRILIXgkxhcCCCCAAAIIIIAAAggggAACDRdo9PD4zb6Ghzd4n/Pw+ZOQJVaMLAuWh2/gWTP/duutO+ySD1xiN918ky20FnxvHpUR8ONjA+/MTryLwWOjD33M4qjYaL3sh8AkBPzNyxR6jipVnUq1rPyY4e+LNih6r7Ux6+/V469TtaPqlCqUJxBAAIEhAsHf6kbFkN02XKwzCYU++lmVJN6+IvZBZcW8licf/l6Zv2+q5m5e5z8KFRGlC2RZ5r8v7I/UlxU+66tH6f2pXoP0CAEEEEAAAQQQQAABBBBAAIH6C+gqTP1HMc0RVLRuXcwbFCu6q438Yt+O23bYu9/1bvvdddf1JoF18WfF9hQggAACpQr4G1TeXkzzBb4hgAACCExKoJJvrzpBVUxqkNQzKQGfC87vAtadwJOqk3oQqJUAnUUAAQQQQAABBBBAAAEEGiLABHBDDuTKYejQKnyNX19LQudvAr//fRfb9dffaLr5Lkv9imB+90V3O9+Ux3KBqS3JXWF+cKbWCBUjUBeBCd35O7Ph8h46M3oaRgCBsQTKffcqt7WxYOZ455B0z009CYFjNsdPBYaOwFwKMGgEEEAAAQQQQAABBJokwG/1TTqahbH41K7mePeHX8TRfOOdO++0Sz90qd34hxut8z/7fUVhP7JlCchdUVZ7tLMBAXZBYI0CdZ/AXuMw2QwBBBonUO67l1qLoTPVxnE2akDBQvd3BeMLAQQQQACBeRBgjAgggAACCCCAQOMEmABu3CHNb+7tTfzG4YXgl3EUSWK33HqrvfMd77Trrruu9/e/4nakUxLQ7HsvynjZqY1RMaVxUi0CVRAIPsEwKMzL81hLJ0dtE+vxVO1oU6UK5QkEEECgogJpMFPEUxJ1s5jX8uTD3ytN0V8zk8D9IlVZDkmwPIKnQeeTVekZ/UAAAQQQQAABBKYhQJ0IIIAAAgg0U4Df6Jt5XDujCp2LfLrQF6Ozwmz3PffY+y9+v/3sZz+zfLY4riCdooAfEFNMsQmqRgCB8gWY+C3ffNotUj8CcyKgyd/yhlqYBA4++asor3Fa2oCAz/9a4pPBG9iVXRBAAAEEEEAAAQQQqIcAvUQAAQQaLMAEcIMP7qihJUnLdu26xz7y0Y/a9773PVtcbPtEsE9OZv6UiGGeH1UJ68YQkK17j1EDuyLQHAG9Hmo8Gr1n1rj7dB0BBJYLNHEp8fnWYsxmjDV/r58N2mxb9Rlg/c4QAsdutgeC1hFAAAEEEEAAAQQQQGAaAtSJQNMF+G2+6UfYRk8y7tu71z76sY/at7/9bVtcWlqu4RcLlxewtHGB0cdh4/WyJwJ1F4ivjZjWfTz0HwEEEECgxgJ0vV/Afzy3WvzK2M/CMgIIIIAAAggggAACCCCAQK0F5qLz/DbfwMPs12nyad/8k/X0aXvx8589zbJgijTLLA+tzxL77Gc+a1dccYXt3bfX2mm7gSozGpJ7m/uubD2HN8s/Olb5QcEMvPHVUIH4LqUfQcprmEq1rPyYodfcoMg/1WASbaiObqgddVepQnkCAQQQGCKQnxb4292wdMhuNS/uvl/mo+jmI0BexreqC4SQWPCoej/H7x81IIAAAggggAACCCCAAAIIINAcgaQ5Q5nwSGpenV9btEExbFiZZXblf15pn77s07bUfyfwsJ0oH1NgtQne1daP2Ty7IzBTAb1DzbQDNI4AAgggMDMB/QxQzKwDNLweAT9U3AW8HjC2raUAnUYAAQQQQAABBBBAAAEEGibABHDDDujah6NDr+jskaZmiu9852q7+P2X2K7du/KJ4GxO79DoqPAdAQRKEaj9nbP730tL8aIRBBBAYB0CPndnIbNlYTP54r1yJuw0igACCCCwqgAbIIAAAggggAACCCDQRAGuxDTxqK5hTH4d0PLwq4Ka47UQrJOa/eKXv7CLLrrIdt6104L/W0N1bIJAkwQYSykCegfqNpR/FHo3X8skrWWv6TQCCMyHQHy31XlejNmMXO+VMWKvZtMTWl2/QAj+W0GSWAhh/TuzBwIIIIAAAtUVoGcIIIAAAggggEBjBZLGjoyBDRXQJbehoYs6HjfccKO9653vshtvvNH8So/xhQACCExOIL4DaSJAedWsVMvKjxmaUB4UpvoVo+pfyzrV0Q21o12UKpQnEEAAgSEC/Xfi9i8P2a1XrAnc7rtP7x2tuNzbsJvRO6v2UXSLZpDEHvY3rd71l7FcZYFgIe9eCJ00X+AbAggggAACCCBQWwE6jgACCCCAQLMFmABu9vEdPTq/dqMLgsXQDvnluCyzHbftsPe///3202t+qmICAQQQmIKA3nE0OaB0CtWXUSUTv2Uol9MGrSBQcYH8ndLP37rzcOvqber7xVjXjhPbWO/13crizHd3kaQeAiEJFgK/PtbjaNFLBBBAAAEEEEAAgZECrEQAAQTmQIDf4OfgIK9niCEESzxC0jLLErvrrrvtk5+6zL797e/a4mLbsuJscZ43viYiwEtxIoxUgsAsBPy9chbN0iYCpQjM0fO7FM+KNRLyGeWyOsW5TlnSU2nHfz/YX2/YnyWHAAIIIIAAAggggAACCNRMgO4iMC8CXImZlyO9gXFm5v+yzO6+2yeBP/kp+8THP2E7d97lpT43bIULP9kGKp+rXQRUjP7BR8uY9q9nGQEEEEAAgVkIxJ9LMZ1FH2izKJAfiXhKUVxBflwB9kcAAQQQQAABBBBAAAEEEEAAgeYLzNUImQCeq8PdGawuHubhFxBDltiysMQ3Siz1iV9fbflHBXpJ6gvf++GP7AMf/KD95dYdlupfCBZCYiEP5YMlSbIsbN6/dGvNiogfgRh8Jt3DFIJSmigzgVAbo2ICTVAFAlUV8Pc1GxTd97fxu63XaTfUjipUqlCeQKDWAv7czj/hw38mKdVYlPL8lsTMI/j5mB+h3rtZf76/g34U87MMnc9pXaL9PVSPQmVKFcpPJ2IvVXs3nz+n1DuVEVUTyPzEf1CYnjv5+X+wEHQsq9bzjfaH/RBAAAEEEEAAAQQQQAABBBBongC/ufcf0zlZDj7OQeHFAx9+vccynxS+4fob7N3vepddd93vfTn160DBw+cxfZ3WD9yZwgECElWxjoJSAgEEEEAAgaoI6GeToir9oR9jCcRTjrEqmfTOen4pJl0v9ZUlEALHryxr2pmyANUjgAACCCCAAAIIIIAAAg0VYAK4oQd2/GHpqZFYElrLwiyxO++8yy655FK76qrvWJrfIRA89Ulg3V5SyYuMa9eY3ZbJ7JqmZQRmLlD353/d+z/zJwAdqLQAz+9KH54xO1fu0S23tTFp2H2EQAhhxFpWIYAAAvURoKcIIIAAAggggAACCDRZgCsxTT66UxqbPh76b3/7m33us1fYZy7/jO3Zs8dbCpb5P8/wWLOAZssV2kEf16yUmKEATc9EIF5EjulMOjFmo7x+xwRk98oJ6GeTQh3j+S2Fpka5R1etxYjPr6bKNn9cIQQLITR/oIwQAQQQQKCpAowLAQQQQAABBBBovAATwI0/xJMfYOIXe1rJgrXbqV111VX2vve9z3b89TbT3woz8wtBXNOzVb/0x/Zi9CbOBacLo6vuvYYN9NIeFWuogk0QmJqAv0/ovcL0HFVeDSnVsvJjRvCLxYdzAAAQAElEQVTX0aAwL89jUP3rKYv1eKp2tKtShfIEArUW0PPafx71fkb5YPK8l3uWx3gCmb/VjYrxal99b31YiyL2QXsU81qefOi5o+iv2Z9n/UUs10wgWAihZn2muwgggAACCCCAAAIIIIAAAgjMh8CErrbPBxajXCmgS3c33HCDvfOd77TrrrvOltrtzkZaoegs8X2kgKB0YVTpyA1ZiUCDBBp0wZiJ3/o/LxnBEAH/uZQ/vz0dsgXF9RbQ5G95I9C5Tre1/D8V8LzqatQ2CSH4BDC/Ttb2ANJxBBBAAAEEEEBgHgUYMwIIIDBHAvzGPkcHe9JDzTK/cOdXDtvtzP72t1323vddbF/4/Jdsz569lvoqs2CW3+Gnp5nCF3kggAACTRPIeH9r2iFlPPMlMM+j1TxseePnvbI863JaCiGU0xCtIIAAAggggAACCCCAAAITEKAKBOZNgCsx83bEpzTedrtt+/bts29+85t2yQc/aLfddptPAuezwIUWuUhUwFhDFq81ILFJbQX63x9qOxA6jgACCCBQXwF6PqZACMFCCGPWwu4IIIAAAggggAACCCCAAAIITFVgLitnAnguD/v4g87v/vVqMl3vSfybRxYSSz37y1//l/3bv/9P+9FPrjFtlyTxaeYrfR/Tx0nG0PI8RwfQBWTUH10vX8sDgWYJaPJXoY8DVarRKdWy8mOG7sgdFL1PJBiz/l49/ppVO6pOqUJ5AgEEEBgioDtuR8WQ3SZWnPhbrSL2QRUX81qefPh7Zf6+qZq7eZ3/KFRENEAg1HQSuAH0DAEBBBBAAAEEEEAAAQQQQACBIQK6CjNk1ZwVM9yxBYLXoEhCsDvuvNM++tGP2Sc+/gnbvXu3r+GBAAIIDBLw2Yi8OKb5At8QQAABBBotoDNGRaMHOTeDCyH4BDC/Vs7NAW/KQBkHAggggAACCCCAAAIIINBwAX5Tb/gBLn94ekoltmlhs6XtzL73vR/Yu975Hvv972+wVtIy0x0guksuhpdU4VF6H3TXi8JC6U3TIALVE5jQnb8zG5je92bWOA0jgAACGxYo992r3NY2jMKO6xYIgfPZdaOxAwIIzFSAxhFAAAEEEEAAAQQQmAcBrsTMw1GewRjjvXz6SOg//PlP9r6LL7b/+NpXbWlpyXvDRSLLJ35xsGp80QsExhSo+wT2mMNndwQQqK1Aue9eai1GPFOsLR0d7xMIgfPaPhIWEUAAAQSqKUCvEEAAAQQQQACBuRFgAnhuDnV5A9UlPYUu8alV/R3g3bt22RWf+7xd+uEP201/ucXStlkIuiPY5uNLd/v2gpfdfBx0Rjkzgfg3xvtT07uSotizjeRVRzfUhqpQqlCeQAABBIYI9E4FfK5sUH7IbhMr1n/MU8S2VXExr+XJR/f9ckXFOltcUUgBAggggAACCCCAAAJTEqBaBBBAAAEE5kuAmaj5Ot7ljrZ4cTMJlnlce+3P7Z3vfKddffXV1l52N7BvXG7vZtCaxqiYQdM0iQAC0xNg4nd6ttOumfoRmHMBTf6WR6CJ4G5rwSd/Fd1FkmYIhBAshNCMwTAKBBBAAAEEEEAAgWYJMBoEEEBgDgWYAJ7Dg17mkEMI+YWgEDqpWbDdu++xyy//rF1yyaV26y1/NcsSS5KWmenp2A0v6yx7cSMfGmdo5MgYFALrF9DrYf17VWaP/P2qMr2hIwggsEaBedos8fnWYsxm7DV/r58NWs1a5dy2ZgeM7iKAAAIIIIAAAgggMBcCDBKBeRXgSsy8HvmZjjtYmqb2i1/80t79nnfblVddaffuudcngfuejn6xcqbdnGjjXBCbKCeVNUggvjZi2qChMRQEEEAAgaoK0K8pCITQ+VkeQiedQhNUiQACCCCAAAIIIIAAAggggMB6BOZ6274Zt7m2YPATEtAlnzx8AjdkiS0L82UPayWmjx3ceeff7DOXf87e9/732R//8EdL24WPB1R/fH/dIbw/vGbtGEPbVDnyfiYDeqhxZmb5R8cqPyh8vW30a1B9xbKN1st+CExCwF/HptBrQ6nqVKpl5ceMFe8bXq/K9N6Tx5j153V4nUrzer0+pQrP8kAAAQSGCQT/0T4qhu1X7/Lu+2U+iG4+Pz/S+35eyDcEShagOQQQQAABBBBAAAEEEEAAAQSaL6CrMM0f5agRsm4qArqkNyh6jWV+BbS3YPb7319vH7z0g/btb3/b9t67t7CmP1ustX9d3ZaXG6zs/WrrV+5BCQL1EdBruT69pacIIIAAApMU0M8AxSTrpC4EEEBgDQJsggACCCCAAAIIIIAAAgjMiQATwHNyoKs3TD31FN2eZcHuuH2nff7zX7R/+/f/Yb/5ze+snWaW3yRo0/uiZgQQqIBA7e+cLbyXVYCTLiCAAAJFAU2z9t91XFxfXp73yvKsaQkBBBBAYJAAZQgggAACCCCAAAIIzJMAV2Lm6WhXaKw+tWt5+FVJn/u1GPrbwLfeeqtdcskldtlll9ldd921rNfaZ1kBCwhsXIA9ZypQeDXnH4U+086M2bg+Xn3MKtgdAQQQmJJAfLeN51pKp9TUKtXqvTJG7NUqu7AaAQQQQAABBBCYjAC1IIAAAggggAACcyfABPDcHfLZD1iX/IaGJoS9i4uLi/bDH/zQ/v3f/91+8MMf2K7duyzNdNHQV/JYg4Be2qNiDVWwCQJTE4jvAHpNK6+GlGpZ+TFDE8qDwlS/QvWPE6qjG2pHVSlVKE8ggAACUxLQ5G333af3jlZc7m9W76zaR9G/rrzl2MP+FtW7/jKWEUAAAQQQQAABBBCYtAD1IYAAAgggMJ8CmiGaz5Ez6tkLaLK3P2KvvFwf//y3u/5mn/zkJ+2SSz5o1//+ehXFLUyXDfv+lHBvHRkEEKiLgF7JmhxQWpc+9/WTid8+kBos0kUEaiqQv1N2z5HWO4TU94ux3n0ns73e67s1xc+k7i6SIIAAAggggAACCCCAAAJTEaBSBBBAYI4FmACe44Nf6aHrCqdH6tcKM79aecP1N9r7L/6AXXbZ5bZz59988jeYyj1jmW5rGRaVHmSxc7wUixrkEaiVQO3/hnGttOls2QINfH6XTVjl9jQPW17/ONcpz5qWEEAAAQQQQAABBBBAAAEEEEBg3gW4EjPvz4AajX/f3n32ve9/397xjnfYVVdeZffee6+FkFjwf+aReShdFpmZJol74YvlP1brROh2KabdRRIEEEAAAQRmKhB/LsV0pp2hcRfIj0Q8rfBlHusWYAcEEEAAAQQQQAABBBBAAAEEEGi+ACN0gcSDBwKlCujiZR5+ATNkiS0LS7wviWU+sauwxLcshi/eeddO+/yXvmjveNc77Zprf2ZLWWpejZnvmt8I7Ntn3QihZcHrMgtmefhG2rAXNt2vkJkPsC9S63x5n9ThvF8q8eW8X8oTCCCwYYHMX+eDIn99+boNVxx3VB3dUDsqVqpQnkCg1gL+3NbPphgaS573cuWJsQRySv9xPyxdrXKdVuhIDIv+/b2p/CwjVcZXJn5aolA9Ci/qnaYoP52IvVXt3XwEUBHRKIGQn3ebhRB6YZX5oiMIIIAAAggggAACCCCAAAIIzI+ArsLMz2iLIyU/U4HgrQ8KL17TI0tTu/XWW+0jH/mIffCDH7QbbrjR9/Ma/WKTZ/oeXm4x+lbNbNGvwOZtq195hm8IIIAAAghUREA/mxQV6Q7dGE8gnnKMV8uE99bzSzHhaqkOAQQQGCZAOQIIIIAAAggggAACCCAwZwJMAM/ZAa/fcPUUHRFZsF//6r/sfe+72C699MP2l5tvMZ8btnY7s2zEBc/qOWiM1esVPUKgHIG6P//r3v9yjjKt1FWA53ddj9xa+l3u0S23tbWMn22mIxBCYqEbZkz0G18IIDBzATqAAAIIIIAAAggggMA8CiTzOGjG3CyBzGd677nnHvvpT39q73nPe+yzn/2s3XzzzT4JHD9quTNenxLuZCrzXTPUCnVoeV9VQkxNgIorJRAvDMe0Up1bY2d4/a4Ris1qI6CfTQp1mOe3FJoa5R5dtRYjPr+aKsu4EEAAAQQQQKAiAnQDAQQQQAABBBCYWwEmgOf20Ddn4CEES5LEWkliu3fvtu9dfbV94AMfsM9cfrndcecdphsP2u22pW2/6FiV6436w3sxLHZKqffR+EKg6QKa7FXoR5BSjVeplpUfM4K/jgaFebkpxqy/V4/XpXZUnVKF8gQCtRbQ89p/HvV+Rvlg8ryXe5bHeAI5ZYG3f3m82lffO/W3WkXmqUJ7KFUoP53Qc0fRX7tD9Bex3DiBEIKF0InGDY4BIYAAAggggEDFBegeAggggAAC8y0woavt843I6KsnsOvuu+1HP/6R/eu//qtddtll9pdb/mKtViu/AFW93uoCaIzq9Y4eITAdgTCdamdRKxO/s1DfWJvstU4B/9mUP789XeeebF4PgelO/PYbFCaB48x3/yYsI4AAAggggAACCCCAAAKTEKAOBBBAAAFjApgnQSMEktCZTAqhk2pQWZrZ3r2L9oMf/Mgues/77DOf+Zz96U83WbvtF7IzPfXXEqqpjNjf7zJaow0EEJigQP5+MsH6qAoBBKYiMM+VJn7qU4zZWOi8azYt0+psBULQsedcd7ZHgdYRQAABBBBAAAEEEJgfAUaKAAIdAf023snxHYGGCgQLPhG816666iq75JJL7IrPXWE7d+603icvz3zcoduDmHYXSRBotIDPRjR6fAwOAQQQQKBCAnQFAQQQQAABBBBAAAEEEEAAAQSaL8AICwJMABcwyNZRQE/h/ZFlwZaFDyn1mV4vtoXNm2zXPbvt+z/8gf3//+//yy67/NP2p5tu8rVmWq8PJlRajBCChbA/vLrJPIqNWOjWqVRj6S6OlWg0o2KsytkZgTEFNPmr0HNUqapTqmXlxwzdkTso8g+9mMRrTHV0Q+2ou0oVyhMIIIAAAgWB7vtlXtLNx/OgvIxv8yAQgs5zZzVS2kUAAQQQQAABBBBAAAEEEEBg/gR0FWa+Rs1o50xg8MWmLMvsmp/+1N773vfahz78Ifvtb39ri4uLJduob4qSm6U5BColoIlfdSimyhMIIIAAAs0W0PmPotmjZHQIIFABAbqAAAIIIIAAAggggAACCMypABPAc3rg52fYuriop3knrHsHYJqaLS227d5799kvfvFru/jiD9oHP/ghu+aaa/M7iOWT+kZZ6vtlC77oab6vZ6fyUP1TqZhKEaiBgL8ga9DL4V3k9TvchjUIIDBrgeAdCJlZMWwmX7xXzoSdRhFAAIE5FmDoCCCAAAIIIIAAAgjMswBXYub56DP2XEAXRnVH8PXXX2+fvuwy++///b/bt7/9Hbv77l0+GWweftU033LS31SvQvXWfQJMY6h80EEEpiTA63dKsFSLAAITEIhnGvFTl5VOoNoNVKH3yhixVxuohl0QQAABBBBAAIHVBdgCAQQQQAABBBCYewEmgOf+KTCfjif9FgAAEABJREFUACEECyFY4hFCsFbiL4Uss6WlJdvx1x32pS992f7t3/6HXXHFFXbTTTfZvr1LlqW6WOnb2fCvEDr1htBJh2657DYc1astlerCqPLjhvo5Ksatn/0RqLBA8NfRivAyizFu32M9nqodVadUoTyBAAIIDBHQ5OuoGLJbr1j7+jtP792sP9/bsJvRmYX2UXSLZpDEXvY3rd71l7GMAAIIIIAAAggggMC4AuyPAAIIIIAAAhLQDJFSAgEEugK6HKmPf77nnnvsJ9dcY+9+97vt4osvth//5Ce2886d5vPE3S0nlajFGJOqk3oQQKA0ASZ+S6PecEPsiEBDBHS2YMEHo/BkPY/U94mxnv0mt60mgru1xf8I110kQQABBBBAAAEEEEAAAQQmIkAlCCCAAAI9ASaAexRk5lEghGAhhHzoIYQ8r7uCYyzuW7J2O7M//OFP9unLLreL3vs+u+KKz9tNf/6LWZZYkixYEhZ8UjjkyypbHirvRt7KsG++zbBVlCPQeIGa/yjy94LGHyIGiECNBeh6RyDx2eMYnZKyv9f8vb5sLtpDAAEEEEAAAQQQQAABBBBYlwAbI4DAcgGuxCz3YGnuBEZNvPat8wninTvvsu9+97t28QcutosuuijP33b7ba7Wt62XdB4qj9EpWfld61UaU+UJBOZFID7vYzov42acCCCAwPoF8ndKn8g1xfp3n8c9GHOFBEIIFkKoUI/oCgIIIIAAAggggAACCCCAQEMEGMYAASaAB6BQ1ByBLMtsdJivD70w00si6S77ulAI8+38imvS2mR77t1nN/7pT/aFL33Z3vGu99jHP/kpu+6GG23vUtuykFjajWWSmVeWF3Q+AjEEX/ayxLftRRIs8S4keZpYCJmH8YVAwwT8uW+KxMel1JPesvJjhu7IHRTd1/eYtfvu6nc31I6XmFKF8gQCCCAwRCBkZqPCVvnSvt13n947WnG5f3e9w2ofRf+68pZjD9ViN+/nP37CpAICgSkKUDUCCCCAAAIIIIAAAggggAAC8yugqzDzMXpGicCEBXxu2bI0s3vvvdd+/atf2fvf/357xzveYV/84hftxhtvtMXFxb4WdRl2f5EmpjtLxfJivrOW7wg0U4DnejOPK6NCAIGqCVTz3Va9UlRNi/5MUyCEzq+eIXDsp+lM3V0BEgQQQAABBBBAAAEEEEBgzgU6v4XPOQLDb77A5Eaol0wngiXWbqceme1bbJuWb9txu1199fft/e+72N71znfbt/7zSrv55lts374ly/xfCC0LHllqPnmsi18K8y+lHrojxus187yZJb5tsMSXgvGFQGMFan/nbNLYQ8PAEECgOQK6CzjGbEbFe+Vs3GkVAQQQmD8BRowAAggggAACCCCAAALmM0soIIDAxgWG3MHQTlP761//al/+X1+2973vfXbppZfa17/+dfvLzTdb6ut0968mhPsbzu8q1rf+FSyPI8C+lRTI9vcqpPvztczVvf+1RKfTCCCwRoH4bqv/YxZjjbtOeDO9V8aIvZpwE1SHAAIIIIAAAvMuwPgRQAABBBBAAAEEugL8V/wuBAkCGxFIfAI4hvYPISixVtJ5aS0sLNjevXvthhtusG9980p7z3susosuep9dedVVdqP+ZvDefb69tg2W6aqsL2Vp8Eliy8OsU5/xhUCjBHThX6GJAKUanFItKz9maEK5F15nzJvn8xiz/ryObl2qW9UpVShPIIAAAkME9KN+VAzZbcPFemeN7W24krF37L5frqhHvVtRSAECCCCAAAIIIIAAAhsUYDcEEEAAAQQQKApo5qm4TB4BBKYkoDt+9XeB//znm/K7gT/ykY/Yu979bvvcFVfYr3/9a9u1a5elWWrabkpdoFoEKiigCQBNDiitYPfW0iUmfteiNJttaBUBBHoCaTCL0SssNaP3+m6Ds/0s6m4nSBBAAAEEEEAAAQQQQKAxAgwEAQQQQGCFABPAK0goQGAyAiH4lVavKoRgIXhY8KXEfI7XI+R/F/j22263H/3wh/axj3/M3vOe99gnPv4p+/73fmi33rLD9t67aLorOPXrpUqDtcz0t1KXhfGFAAIIIIDA9AT0M2d6tU+1ZipfXSCU+n9v+LVj9SPCFggggAACCCCAAAIIIIAAAusVYHsEEBgswJWYwS6UIlCeQHdy+G93353fCfzlL385nwx+z0UX2ac//Wm79ufX2l133WWpZoIH9UoXb/tj0HZDy+LOQzdgBQIIIIDAXAroPy5p4DFVnkCgFgJ0EgEEEEAAAQQQQAABBBBAAAEEmi/ACEcIMAE8AodVCKxXIMsyWxYhsWy1sGBLPgebemjbVMu+cNvtd9hPr/2Zffryy+1/vvMd9s73vNs+9/kr7Be/+qXdetsOW2y3zULLQiEy00V6f1ln1v1KPS2GLxYeIcnMu9cNz4dgIQTfIoZnhzxCCPlYh6ymeBUBPU+0idIYWi5G5s+DkdH/fCssqx59pLjSQaE2Va50zbFaf/rXF/qjNtSfYqhsWMS+KV136I7FQWH+2sgj1hif58PSuB0pAvMk4K+T+EdjlWroSvWaUp4YS0B33I6KsSofsHN8d0uV8fX+Y98UsQ9eZMW8licf/pzqvfd28/lzqtupyTdIjXMvAAACCCCAAAIIIIAAAggggAACCOgqTLMVGB0CNRAYdQk08/7v3bvX/nrrX+2aa35qn/zUp+yiiy6y91z0Hvvc5z5rP/rRj+xPf/qT7dmzx0wb+/arPeKk22rbsR6BZgvolTcsmj1yRofAaIH4uhi9FWtrIrDGc4NyR8NzrFxvWkNgjgQYKgIIIIAAAggggAACCCCAQC7ABHDOwLemCtR/XHqJJj6vm1iaX8ANloSWpe3Mbr/tDrv22mvtS1/6kl1yySX2zne+0y699FL7zyv/0375q1/a7l27TZ8a3V5KfXufG87vtjHPdKJzZ2mwTDcIW6edkPgFWX+Y5d+Mr+kJhNAxDiFYCEPCj4eOydAYtl+3PAmJDYsQhrQ5qny1/vSv76urvy8hDO+D5EMISioc/rrRXZExKtxTuobAxgX8eb7xndmz4gLlHt1yW6s4Pd1DAAEEEJiCAFUigAACCCCAAAIIIIDAfgGuxOy3IIdAJQVGTYFpTjjzSTfFnX+7y66/4Xr75je/ZZdd9mn71//nX+2d73qXferTn7ZvXXWlXfOzn9lNN99s9+zZY7oDeP9gCy2oQiss79+ojjn6jMAUBXidTBGXqmcuoB8GCnUk/19CyhANFCj36Kq1GPH51UBUhoQAAggggAACsxCgTQQQQAABBBBAAIE+ASaA+0BYRKCKAkkIpjD/0iVT/S0/hS+az+Zau922VqtlliSmG30tJNb2a6y33XG7/ea3v7GrrrrKvvCFL9iHPvwR+/f/8T/t4osvsc9//ot29dVX229/91v7y19usZ137rTdu/eY7i5OvB4LwdI09erVolnwf9b3FYKXTiD6qmURgQkITLMK/egMhQa07ItZN/UsDwTqK+A/PIK/78fQQPK8lytP1FpA5w4KnSsoNBilCuWnE3ruKPpr9+dZfxHLCCCAAAIIIIAAAgisW4AdEEAAAQQQQGCQAFerB6lQhkBNBHQRV6ELt4pit3VZVaFLrj6Na+0stXv37s3jzzf9Of/bwd/45jftEx//hH3gAxfnHyP94Y98xD72sY/ZF774Bfv+979vN95wo91xxx3WXmpbCMUJr2JLE8iro4oJVLWuKtTmqFhXZVPYeFTftG4KTVJlUWDQc75QxjEoYlUrT28mJOBP8qCfIp5OqEaqqZZA/7nDdHun51K3hfw/FfC86mqQIIAAAggggAACCCCAwEYF2A8BBBBAYKgAE8BDaViBQH0EQgj5BG0IoXensOVfeokXwyyY+TaJLSwsWLvtU8N+9XdxsW13/e1uu+Uvf7Hrr7/efvLjn9hXv/pV+/gnPmnvefd77f/8P/9/9q//+m928fsvscsv/6x96Ytftu9852r7xS9+Zdf97nr7059ush07bre7dt5te+9dtPZSlkfms9OpX+9Vmnk7Sk13SXYjWGKL+9rWbmem7bxnFpLWslCZ/v6xtomRts0mEl5xOiLavm5keL9jn5Sut09Fi4F5Kx67jeSDWX7EB6UD6usel4F92ci6Ff3v78eAPnT3CaFl5nmlQyMJ/lwZEcHXdcMr8+dYakvtpf2x5Pmh4c/LpdTic3l/qjKt84jHX8/3PO9lysdo+/IaYlmfiv3ry7e9r6PD21vaH/qo9zIjzTIbFGX2odiWjrki9TcXfUpC6u93o6LtL+B1xRqOrdodFOqTwjT/NSzU+aBv5UfmHVN4YkNj0t3qd+irX/3ZH52VIXSAQggWgoeFfEXopvkC33KBxH2LkReW/k3v+aU3SoMIIIAAAggggAACCCCAAAINFWBYCCAwWoArMaN9WItAxQXChvsXQvBL5B4x1ZLnexX6xeL8wr8XbNq82e655x6f5N3hE77X2TU/vca+9c1v2ec++zn7zGc/Yx//2MftYx/9mF38gQ/YxRdfbO9973vtPRddZB/7+Mft4x//hH3xi1+0L33pS3bllVfalVddad/7/vfsBz/8oV177c/txhtvtN///vf5xPMNN95gf7jxD8vij3/6k/3l5r/YLbfeWohbPL+GuMW3GRle5y3D41ZfNyqW98nrudXbKzNGjs374v2/ZUjEcS1bP+m+r+ifGxX6E/swLF3Wt8J+ay4vPGd27NiR381+18677K5u7LzrLhsdO339oPD9vI6dO3faTsVdOztpsUzla4y7fL+1xOi+3tXtQ+yLp6uNb43927nG7e7y7QbHXT3zu3ysQ8ehdWuOnSvH6+3v7Madnt55552m+Nvf7rZdu3fbrl2jY7evX1d4nbtHRN6mrx8nVX927d7lfZ983L1rlw2LntWo/vv+u0aGvIf1e8A6jXNU+PHZ1YtOvXfffbfpGOzyfuzdu9d/ZPkUsf/sSrPUf3LxmFMBho0AAggggAACCCCAAAIIIIAAAs0XYIRrEGACeA1IbIJAlQSCOpPmV7jNdI079ZJuBNNLuhPKhyyxZdFdn4XE1hbehFfvl9S9qcyW0rYttpfMNFGsuy9biS0uLZnKdt2z2/bcu8fu9MmwO3beaTs9/cMffTLX4+e//IVd+/Of23e/d7V957vftW9+61v29W983b7wpS/aZZd/2i73SWSln/zUp+xjn/DJ5GJ8/GP2kY991D7y0Y/04qMf+5gNCk04F+Pjn/yEjYpPfOqTNio+edmnbFRc9unLrBifvvxyGxWXf+YzVoxR22pdcdtB+c987rM2Kj57xedsWHzu81eY4vNf+LzF+IJP1I+KL/ok/nriS1/+X1aM//UfX7ZifPkr/2Gj4itf/YqNjq/5+uHx1a993WL8x1e/Zoovf+Wr3mYnvuJlo+KrX/ua7z8ovm5f+8Y3PL5uX//mNzy+5qH0m91U+W/YN5ZZUKUAABAASURBVL71n2uKb/7nlVaMb115lQ2KK6/6to2Kq77zXSvGqG21rrjtoPy3v3u1FeM7V3/PRsV3v/d9f42vjKu//wMrxvd/8EMbFD/40Y9srfHDH//EFD/6yTU2KH7s5T++5qem+NFPfNsf/di3+8nI0LbriZ/89GdWjGt+dq0V42fX/tzGiWt//gv7mce1P/+lXfuL1ePnv/yVjYpf/OrXVoxf/fq/bFj8+r9+Y4r/+s1vbVj85ne/tVHx2+uus99e9/shcZ397vfL47rrf2/L4vc32HWFuP6GG60YN/zhRlNcf+MNdv2NN3p9v7f/+u1vvL3feT3X28233GJ/ufUWu2PnTrtn772mn1VLPjGcWmaZ/1yzVb5CCP6jLqyy1fpXq+1Rsf4a67BH4p1UeNI9D8kPgiBURMyVQPBzUA04hGAhdELLkwlqQQABBBBAAAEEEEAAAQQQQACBKBCvxsTl5qSMBIEGCwQf26Dw4mWP/m2WrVzjgupY46ZshgACCCCAwAwEMkv1H5QWF23fvr22Z88eu/322+222263m2++2W6+6Sa7wSeJb9uxw3bvvseWlpZm0EeaXC6gswvF8lKWEEAAgQ0LsCMCCCCAAAIIIIAAAggggMAyASaAl3Gw0BQBxjEpAb1FEBbvWCL1J1aVng/enak+ho11VKPFfUZtxzoEEJiWQAhmMcwyu/fee23f4j6fFL7D/vinP9p1111nf/7zn00fsd1uty34P2vwV/CxhcysGDaTL70/zqRhGkUAAQQQaLgAw0MAAQQQQAABBBBAAIGVAlyJWWlCCQII1FuA3iOAAAIIILBcIMssy1LL0jS/A3jnzp35ZPAf/vAH27FjR14WgqZKl+/WhCWf+82HoU9cjpEXlP4t9RZjxF55EQ8EEEAAAQQQQGDjAuyJAAIIIIAAAgggMESACeAhMBQjgAACCNRRgD4jgAACowVCCJYkiWU+Kay7g/+646+mieDbdtxm+/bts2l+Fe/CHZRfrW1N4MYp1EFp//6aZtU+iv515S3Hnva3qN71l7GMAAIIIIAAAggggMBaBdgOAQQQQAABBEYJMAE8Sod1CCCAAAIIIFAfAXqKwAYF9u7da5oIvvmmm+3222639lJ7gzVNd7d8ylQ3KivW2VTq+8RY564T2lwTwd2q4ux3d5EEAQQQQAABBBBAAAEEEFiXABsjgAACCKwqwATwqkRsgAACCCCAAAIIIFB1gXH7pzuC79lzj93611vtD3/8g91xxx35XcLj1lvl/TUPW17/+LWjPGtaQgABBBBAAAEEEEAAAQSaK8DIEEBgbQJciVmbE1shgAACCCCAAAIIzImAPhr61ltvtT//+Sa75549lRl1UE90G7BCeSIKkCKAAAIIIIAAAggggAACCCCAQPMFGOE6BJgAXgcWmyKAAAIIIIAAAgjUX0B/E3e1SC2zu3ffbX+86U921667TR9gnIWQpyEJVoyyRHTHrk7eh0V/P4IXKPTRz561xCeOFapHoTKlCuWnE7G3qr2bz7xXChURCIwtQAUIIIAAAggggAACCCCAAAIIINAvoKsw/WX1Xqb3CCCAAAIIIIAAAghMSCBtt+2Pf/ij7dixw5aWliwEn7ycUN2lVOOTvqW0s65GZKhY105sjAACCKwUoAQBBBBAAAEEEEAAAQQQQGCgABPAA1korKsA/UYAAQQQQAABBCYtsGnTgt155x120803+STwok8CN+MUutxRlNvapJ8D1IcAAgggUD0BeoQAAggggAACCCCAAALDBbgSM9yGNQggUC8BeosAAggggMBUBe699167+eab7d5791gS6n8arY+1nirYssrVWoxK3pa8rLcsIIAAAggggEClBegcAggggAACCCCAwCoC9b9ytcoAWY0AAgggMA8CjBEBBBCYvkDaTm3X7t1200032d13373uBrNgNirWXeE6d0i9fUXsg3Yv5rU8+YiTvv01MwncL8IyAggggAACCCCAwFoE2AYBBBBAAAEE1iLABPBalNgGAQQQQAABBKorQM8QKEEgyzRh6eHpPffssVv/eqvt2rW7hJan14Qmf6dXe3/NmgjulgV3VHQXSRBAAAEEEEAAAQQQQACBNQmwEQIIIIDAmgWYAF4zFRsigAACCCCAAAIIVE2grP6EECyEYEmSWKuV2N69e+2223bYrrt35eVWw69y52D5taOGTxG6jAACCCCAAAIIIIAAAghURoCOIIDA+gS4ErM+L7ZGAAEEEEAAAQQQQCAX0N8Evu3222yxvWgWjK/yBWgRAQQQQAABBBBAAAEEEEAAAQSaL8AINyDABPAG0NgFAQQQQAABBBBAYH4E9PHPit6IE5/t9dBHKN+7b6/dcuuttq+91Pv7vr3t+jK643ZU9G0+8cUkM1PEPqiBYl7Lkw/9uqFQzUo9BKdQETH3AiEEC2F/rB2ELRFAAAEEEEAAAQQQQAABBBBAYJiAX4EZtqpm5XQXAQQQQAABBBBAAIESBUIIeWu7d99jt/okcL7AtzUIyE2xhk3ZBAEEEBgkQBkCCCCAAAIIIIAAAggggMBIASaAR/Kwsi4C9BMBBBBAAAEEEJiVQAjB9tyzx+64405LktasurHudsv9RaDc1taNwQ4IIIAAArURoKMIIIAAAggggAACCCCwugBXYlY3YgsEEKi2AL1DAAEEEECgEgI7duywXbt3VaIva+lEupaNJraNWouRTaxWKkIAAQQQQACBuRJgsAgggAACCCCAAAJrFGACeI1QbIYAAgggUEUB+oQAAghURyBJgt16yy3WbrcHdioLZqNi4E4TLEy9fUXsg6ou5rU8+YiTvv01MwncL8IyAggggAACCCCAwCgB1iGAAAIIIIDAegSYAF6PFtsigAACCCCAQHUE6AkCFRPQxz8vLS3Z3XfX4y5gTf6WR6iJ4G5rwSd/Fd1FEgQQQAABBBBAAAEEEEBgpAArEUAAAQTWLcAE8LrJ2AEBBBBAAAEEEEBg1gJVbV+TwHfccYft27evMl1MfL61GLPpGL92zMadVhFAAAEEEEAAAQQQQACBegvQewQQ2JgAV2I25sZeCCCAAAIIIIAAAgjkAlmW2v7I8vxtt9+er+PbVASoFAEEEEAAAQQQQAABBBBAAAEEmi/ACMcQYAJ4DDx2RQABBBBAAAEEEJhfgSzTZG+2DCDzyeC2x67du2z3nnuW/c3fZRv6gj4FuRjxLl1fNfChj2zWBykPi4E7zbxQv24o1BGlHhqIQkUEAusWYAcEEEAAAQQQQAABBBBAAAEEEFhNwK/ArLZJxdfTPQQQQAABBBBAAAEEZiiQdSeClRa7ceedO62/rLh+vfl8qjn4XgpP6vvQABT1HQE9RwCBGQnQLAIIIIAAAggggAACCCCAwJoEmABeExMbVVWAfiGAAAIIIIAAAlUVuHfvvbZ79z0z7Z6mWYt3GSs/mw7xa8ds3GkVAQQQaI4AI0EAAQQQQAABBBBAAIG1C3AlZu1WbIkAAtUSoDcIIIAAAghUWiBtt+3uu+9ecx9Tn61VDNvBV5vpNmDFsI0qW1784OpaDqCysnQMAQQQQACBORBgiAgggAACCCCAAALrFGACeJ1gbI4AAgggUAUB+oAAAgjUQ2DXrrttz549Azub+YxuMQZuVCjU3bs6eR8WhU0rlI0Tv/1dYhK4X4RlBBBAAAEEEEAAgUEClCGAAAIIIIDARgR0/Wgj+7EPAggggAACCCAwGwFaRaBmAjt37rQ0W33CM04G12x4a+yuJoK7m2omW9FdJEEAAQQQQAABBBBAAAEEBgpQiAACCCCwYQEmgDdMx44IIIAAAggggAACZQvUsb09e+61LF19AriOY1t7n/m1Y+1WbIkAAggggAACCCCAAAIIIIAAAgiMJ8CVmPH82BsBBBBAAAEEEEAAgZEC7faS3b3rbsvWcBfwyIpYiQACCCCAAAIIIIAAAggggAACCDRfgBFOQIAJ4AkgUgUCCCCAAAIIIIAAAqMEdu/ePWp1g9fp1w2FhqjUo9mfda2BElMRoFIEEEAAAQQQQAABBBBAAAEEEFirgF+BWeumFduO7iCAAAIIIIAAAgggUAeBEOxefQx03teQf5/vbzJQzLcCo0cAgXUIsCkCCCCAAAIIIIAAAggggMC6BJgAXhcXG1dFgH4ggAACCCCAAAJ1EdBUZ5altmfPHkuS4affITNTWCO/ho+7kcNlUAgggAACExOgIgQQQAABBBBAAAEEEFi/AFdi1m/GHgggMFsBWkcAAQQQQKCWAnftvMvSNC217z6nnLcXP3VZaV5Q+jeNO0bsVemdoEEEEEAAAQQQqJcAvUUAAQQQQAABBBDYoAATwBuEYzcEEEAAgVkI0CYCCCBQX4F9+/bZ4uJibwC627cYvRUTymiaVRO+iglVuYFq4qRv/67qXX8ZywgggAACCCCAAAIIRAFSBBBAAAEEEBhHgAngcfTYFwEEEEAAAQTKE6AlBGovoElPRfkDSYNZjPJbV4uaCFbqEWe9PcsDAQQQQAABBBBAAAEEEFghQAECCCCAwNgCTACPTUgFCCCAAAIIIIAAAtMWaEL9e/fts7179w4dSuJzw4qhG0x4heZhJ1zliOr4tWMEDqsQQAABBBBAAAEEEEAAAQS6AiQIIDAZAa7ETMaRWhBAAAEEEEAAAQQQGCkQfG275L8B7E024cEYEEAAAQQQQAABBBBAAAEEEECg+QKMcIICTABPEJOqEEAAAQQQQAABBBAYLhAsbbdNd94q+reb9Ec0a8JZoXrVlu4uVqhthcqUKpSfTujXDYVqV+qhP0qsUBGBwKoCbIAAAggggAACCCCAAAIIIIAAAusV8Csw691lxtvTPAIIIIAAAggggAACNRQIPhtb+h3AWRWhHMIUVewbfUIAgUoJ0BkEEEAAAQQQQAABBBBAAIENCTABvCE2dpqVAO0igAACCCCAAAJ1Fljct1iZ7pf7i0C5rVUGmY4ggAACCGxYgB0RQAABBBBAAAEEEEBg4wJcidm4HXsigEC5ArSGAAIIIIBA7QXSNK3MGMrtiVqLUcnbkitzXOgIAggggAACCBgECCCAAAIIIIAAAmMKMAE8JiC7I4AAAgiUIUAbCCCAQDME2u32hgeSBbM4hTooXa3iVPt7qB6FtleqUH46EXvaXzuTwP0iLCOAAAIIIIAAAghIgEAAAQQQQACBSQgwATwJRepAAAEEEEAAgekJUDMCDRJIM02IbmxA+ZSpT+CaYmNVLNtruhO/y5ryhcK4g49E4aU8EEAAAQQQQAABBBBAAIGeABkEEEAAgYkJMAE8MUoqQgABBBBAAAEEEJi0APVNT6DcOVh+7ZjekaRmBBBAAAEEEEAAAQQQQKD+AowAAQQmK8CVmMl6UhsCCCCAAAIIIIAAAlMRyG/8zbxqhSdz8GCICCCAAAIIIIAAAggggAACCCDQfAFGOAUBJoCngEqVCCCAAAIIIIB9tkPPAAAQAElEQVQAAggME9BHL4+KYfvpjl2dvA+LYfvF8sQnjhWqR6FypQrlpxOxt6q9m4+DVxGBwFABViCAAAIIIIAAAggggAACCCCAwEYFdBVmo/uWux+tIYAAAggggAACCCBQc4EQ8vt4az6KcbsvA8W49bA/Agg0VoCBIYAAAggggAACCCCAAAIIjCXABPBYfOxclgDtIIAAAggggAACTRBotVqWpmklhlLuLwLltlYJYDqBAAIIILAhAXZCAAEEEEAAAQQQQACB8QW4EjO+ITUggMB0BagdAQQQQACBxgi0kpZZRe4CLncaWq3FyIwvBBBAAAEEEEBggABFCCCAAAIIIIAAAhMSYAJ4QpBUgwACCCAwDQHqRAABBJohkGWdSc+kldisPvw49YYVmacKySpVKD+diJO+/bV3PPpLWUYAAQQQQAABBBCYVwHGjQACCCCAAAKTFEgmWRl1IYAAAggggAACExOgIgQaJxBs08ImC8FnYCswtulO/PYPUBPB3bLgk7+K7iIJAggggAACCCCAAAIIzLkAw0cAAQQQmLgAE8ATJ6VCBBBAAAEEEEAAgXEFmrZ/CMFC4hPAmxYqM7Ry52D5taMyB56OIIAAAggggAACCCCAAAIVEqArCCAwHQGuxEzHlVoRQAABBBBAAAEEEFgmEHxpYWGTf+exigCrEUAAAQQQQAABBBBAAAEEEECg+QKMcIoCTABPEZeqEUAAAQQQQAABBBDYL6A7gGc3AZxkZgrd+atQv5QqlJ9O6NcNhWpX6qHPnlaoiEBghQAFCCCAAAIIIIAAAggggAACCCAwroBfgRm3iinvT/UIIIAAAggggAACCDRA4JBDDraFCn0E9OxIgzet8IQHAgggUBQgjwACCCCAAAIIIIAAAgggMBEBJoAnwkgl0xKgXgQQQAABBBBAoCkCC5s2WfB/w8ajO3EVw9ZPurzcXwTKbW3SVtSHAAIIIDB9AVpAAAEEEEAAAQQQQACByQlwJWZyltSEAAKTFaA2BBBAAAEEGiOQZWYHbN1qmTIjJoHLHHBaZmOm1mI4Rqlt0xgCCCCAAAIIVFyA7iGAAAIIIIAAAghMWIAJ4AmDUh0CCCCAwCQEqAMBBBBojoDmfFutlm3SHcBB4+pMgOpu32JozTQj9bYVmacKtaVUofx0Ik769tfeMegvZRkBBBBAAAEEEEBg3gQYLwIIIIAAAghMQ4AJ4GmoUicCCCCAAAIIbFyAPRFomEBIgh122GG2sLBgmgyuyvCmO/HbP0pNBHfL4qx3d5EEAQQQQAABBBBAAAEE5lSAYSOAAAIITE2ACeCp0VIxAggggAACCCCAwHoFmrh9EoIddNBBFkIYObwkM1OM3GgDK1VnMTZQxQR24deOCSBSBQIIIIAAAggggAACCCDQGAEGggAC0xXgSsx0fakdAQQQQAABBBBAYM4Ftm7dalu2bOkq+CxvN0eyQoACBBBAAAEEEEAAAQQQQAABBBBovgAjLEGACeASkGkCAQQQQAABBBBAYH4FDj74YEuS0Pv452GfgKy/z6tolpR+3VBoVEo99NnTChURCPQEyCCAAAIIIIAAAggggAACCCCAwKQE/ArMpKqacD1UhwACCCCAAAIIIIBAAwT08c+dv/3L3b+dwxk8UXjCAwEEEJAAgQACCCCAAAIIIIAAAgggMFEBJoAnykllkxKgHgQQQAABBBBAoAkCBx98iLVarZkNRdOs8Y7jmM6mM/zaMRt3WkUAAQSqL0APEUAAAQQQQAABBBBAYPICXImZvCk1IoDAeALsjQACCCCAQCMEQkhs27ZtFoKmYWdz929sVZ+4HGM2uKk3GyP2yot4IIAAAggggMA8CzB2BBBAAAEEEEAAgSkJMAE8JViqRQABBBDYiAD7IIAAAs0R2Hb4NjvwwAOt8/HP449LE7hxCnVQ2t+Cplm1j6J/XXnLsaf9Lap3/WUsI4AAAggggAACCMyPACNFAAEEEEAAgWkKMAE8TV3qRgABBBBAAIG1C7AlAg0TOOTggyd6928+ZaqbiRXrtEp9nxjr3HVCm2siuFvVbD+LutsJEgQQQAABBBBAAAEEEJiZAA0jgAACCExdgAngqRPTAAIIIIAAAggggMBqAk1aH0JixxxzjG3ZstXSNLUQwrKYxVgTnz2OMYv2zfi1YzbutIoAAggggAACCCCAAAIIVEuA3iCAQDkCXIkpx5lWEEAAAQQQQAABBOZEYNOmTfnf/jXzWdc8JjPwoGomW6VqrELQBwQQQAABBBBAAAEEEEAAAQQQaL4AIyxRgAngErFpCgEEEEAAAQQQQKDZAiEEO+KIw/M7frMss0GxUQF9crJO3odFf72aMNY+iv515S3H3qrFbl5/lFihIgIBgwABBBBAAAEEEEAAAQQQQAABBCYtoKswk65zvPrYGwEEEEAAAQQQQACBmgoceuihtm3bNu99Pv3q6Wwf6sVsezCodfVKMWgdZQggMFcCDBYBBBBAAAEEEEAAAQQQQGAqAkwAT4WVSjcqwH4IIIAAAggggEBdBTZv2WJHH320LS0t5dH5CGgz3YFbDJvB16zbN/4G8AyOOk0igAAC1RagdwgggAACCCCAAAIIIDA9ASaAp2dLzQggsD4BtkYAAQQQQKDWAtu3b7eFTZu6Y8i66WyT2At94nKM2fQo9WZjxF55EQ8EEEAAAQQQmEcBxowAAggggAACCCAwZQEmgKcMTPUIIIAAAmsRYBsEEECgvgIhJHbssdtt08KCLS4u9gYS77rtFXQzcSK2P+2unliiadbYxsQqXXdFcdK3f0f1rr+MZQQQQAABBBBAAIHmCzBCBBBAAAEEEChDgAngMpRpAwEEEEAAAQSGC7AGgZoLHHPMMXb44Yfnowj59+p9S71jMWbTO00Ed1seNjPeXU2CAAIIIIAAAggggAACDRVgWAgggAACpQkwAVwaNQ0hgAACCCCAAAII9AvUebmdpnbkkUfawQcfZIuL+4YORfOdWtmfqixGXBeXy0jLbZNfO8o4prSBAAIIIIAAAggggAACCFRVgH4hgEC5AlyJKdeb1hBAAAEEEEAAAQQaInCfo4/OJ4BXG05YbYP5Xc/IEUAAAQQQQAABBBBAAAEEEECg+QKMcAYCTADPAJ0mEUAAAQQQQAABBGosEIIdccSRHkf4IPZP7+qOWkViwRQt367lefOvJDPT3+P1bC/NP5LZC7SPJxN/qGcKtaPK1QeF2lOoTKlC+elE4tUqPHEVUwhCoSJijgU6Q8+yzIrRKeU7AggggAACCCCAAAIIIIAAAgiMIxCvxoxTx2T2pRYEEEAAAQQQQAABBGogcMThR9iRRx1pISSWpu2BPQ4q9UlfJTONKvRhBYB0FCtWUIAAAvMiwDgRQAABBBBAAAEEEEAAAQSmKsAE8FR5qXytAmyHAAIIIIAAAghUXyDY4Ucckd/5GyxYlqUWQrDEOhGCl3okZjbdu2ptIl/q50QqWlMl5ba2pi6xEQIIIIDATARoFAEEEEAAAQQQQAABBKYvwJWY6RvTAgIIjBZgLQIIIIAAArUQOO647bb92O2WJEk++VuLTo/oZDpi3eRXqbUYlbwtefJDpkYEEEAAAQQQ6BdgGQEEEEAAAQQQQKAkASaAS4KmGQQQQACBQQKUIYAAAtUU0BRlmmamdOsBB9j9739/O+SQQ63djh/5HCyJ/4LnCpFPcwaztC9sxl+xP5n3S6HuKFUoP53INQZULdkBxRQhgAACCCCAAAIINFSAYSGAAAIIIIBAmQJMAJepTVsIIIAAAgggsF+AHAIVFvA5UgtJsG3bttnfHXecbdq02UyF1vkKobPQ+d4pq9v36U789mtoIrhbps/HVnQXSRBAAAEEEEAAAQQQQKDhAgwPAQQQQKB0ASaASyenQQQQQAABBBBAAIGqCmSZWbud2qGHHmYnnnCC6SOfN23ebCEEy//5pHAInvNIuvlE+W4EM0vC2k6xE29rbVt6pWM88nbUVjfGqGqMXcsY6RjdY1cEEEAAAQQQQAABBBBAAIGpCFApAgjMRoArMbNxp1UEEEAAAQQQQACBCgr4PK5t377d41g76KCDOj30idNOxr8X875YfGSaPS4WkB8mQDkCCCCAAAIIIIAAAggggAACCDRfgBHOUIAJ4Bni0zQCCKwmoI+LHBWr7T/u+lFta9249a+2v9oYFavtP+76UW1rXdXrH7d/7I/AxgVCCBbC8Nh4zew5aQHN2YYQLElatu3ww+2kk06yIzxNLJj+AHBiZsE3KobKFJn+RrCvS7uhueF2llrqYSO+9OnHihGbNGiVpBQaklIPffa0QkXEHAowZAQQQAABBBBAAAEEEEAAAQQQmLaAX4GZdhOr1M9qBBBAAAEEEEAAAQRmJOBzv3bEEUfY/e53P9PHPR9wwAGmj3TOu+MTu+u5q3e1id+8Tr65gE+ua4LdczwQQGDOBBguAggggAACCCCAAAIIIIBAKQJJKa3QCAJDBChGAAEEEEAAAQTKENDduWn3jl21d8ihh9oJJ5xoD3nIyXbsfY6xA7dutZbPBpd5Z67aUqg/04rgFauNYnjRDB782jEDdJpEAAEEKiVAZxBAAAEEEEAAAQQQQKA8Aa7ElGdNSwjMoYA+JrgYywgGLBS3VX7AJusqUh3FWG3n4rbKr7b9autVRzEmvf2k6yv2VfnV6l/vetVZjPXuv97ti20pX/b+622P7RFAYJoCmgg94MAD7Nhjt9v9739/O277djvwoANtYaFlIWjtNFufXd2a+Fbr+sTlGFouP/Q+HCP2qvxe0CICCCCAAAIIzESARhFAAAEEEEAAAQRKFmACuGRwmkNgPgTiBd7lo82ytqUeWfcjNZXu3yIzLWeWWmZtj9Ta6UZjyfdV9O+vMkWnfGmpbb1oL9pS25fzVHmFlkdEcf9ivldH/76q06OwrcYoA809hBAsJFk3LJ+QCMHLhoQN/Rrsb27biUE7ah8vD57G8MXJPbxeVRbrDt1llW0wUn8eDY52/jxbuW5YeebbF2PYdsPKi/uWl2+3U5t26DWpwxNCYqFiYRbMKhypv3+NinH7rmOzltDrYC3b1Xkb868QgiVJyyOxkCSetvLYsmWrHXPMMXbCiSfagx/8EDvppJPsiCOPsM1btlgIibXMn0dpZvHL34JNd8rG5aqlmsDVu+ew6O+vRqZ9FP3ryluOve1vUb3rL2MZAQQQQAABBBBAoHkCjAgBBBBAAAEEZiGQzKJR2kQAgaoL+AXxSXSxONnn+a0HHGAHHnCgHXrYYXaYx338ovzRRx9tRx3lcfRRdvwJ97Xjj/87j+M9Yj4uq2y9oX2L0bf/Cb4c43jPq+0TtL3yCuUVyg+IuG9/mtel7bVvMVTmUdz+vsdbbuDjP+roIy0PeRx1VCefl8lnQOTbeXl/KtM8uvXldSjv26q8f3stqzxup2VFXM7Xdfct5rXNWiPfT33wiPuMWf/RXs/AS9F/aAAAEABJREFU8LZkerTXvzyOzq0H7lOsa9z9i3VNM9/rZ3dcU1jW30U97LBtdsghB0825qC+gw85xEbFuKaj6o7rDvE+HHLwIX7s5iEOtW3bttmRRx5pxx5zbD7R+4AH3N/uf/+TTD9jDjrwQGut907fCs5P5l3Sj2jFOn9Op75PjHXuOqHNNRHcrUqz7IruIgkCCCCAAAIIIIAAAgg0VIBhIYAAAgjMTIAJ4JnR0zACVRDQxdhi7O+T7lxL/B0izdr53bRJK1i7vWSbNm2yhYUFO9gnFbYdfpht336MnXDi8fbgBz/QHvOYR3ucYk95ylPsjDPOsJe97Ex71atfbW984xvtDeefb294wxvs/Deeb+ed91o7//zX27nnvMpe85pz7LzXvzZf92rf9tXnvNpe/epz8jjnnHOsE6/upnHZ17/qVfaqV55tr3jFWQPiFV7WjVd6qniFp71YZZ/edsV9lufPPvtsO+usM+3lZ750QKjc4+V9caYv5/FSO/NlL7GXvfTF9uKXnGEvVz0vf7m9fL1x1st83wHh9Zx55svsZS97qb30pS/ZHy/xvOKlL/KyvsjLtb5vH+3v617y4hfnx1THtRcveoGdsdbw50NvP8+/8IUvtBe84Pn2/Oc/z57/vCHx/OfY84fGc32d76f9+8Pre+5zn2vPec5z7PTTTy/Ead18TOM6X37Os+30GKc/20477Zn27Gc/y571rGfuj2d6XvGsp3uZwpeL69eRf8Yzn2FPf/rT7WlPe9pU4qlPfYq/Dp9spz751A3Fk570JHviE5/o8SQ79dRT7clPfspE4tRTn+x1PtGe4HWPHU/weobE4x//BHvc4x5vj33sY6cSj3nMY+yURz/aHvWoU4bGKb5uWDzqkY+yf/iHR9rf//3fbzj+wfcdFo94xCPs4Q9/uD30oQ+zhz3sYXmq/Frj5JMfag95yEP8ff3BU4kHPuhB9oAHPtAnZx+woTjppPvb/e53kp14v/vZiSeeaCeccEL+n4a2H7fd7nOfY3wS+Ag74ICttnnzFgshWJql5hkrfoUQLCShV6Q7fxUqUKnmJpVaPuOq0vqHxhdjNqNJZtMsrSKAAAIIIIAAAggggAACCMxEgEYRQGC2AlyJma0/rSMwdYGNXLtOfOb3wAMPzO+W1ATDk30C6JnPeIadffZZHmf75O35Hm+w15x7rp3jcZZPOGry8jnP6UyonerbdyYfTrb7Hvd3+cdvbj/mWNu27TA79JBDTHdibdm61fLYssVaSeGtaGiHtaIYln8lIVgMG/QVdxm0bkZlWaZOzajxMZrNJ0PG2D/fdWJDX1tFIQSf9+lE3n7vm/aP0Sv0jMo86T5C6Owbwsq0u8lYSQjB91ebkw6vduxH5nbWC8tnwjIbL/XdS3l0+hlC8P53opRmlzXS6cNor2U7THbBmw+hM/YQwjrr9p3Xuce6N/cmQggbOj4hdPZLQmJJ0uqFl+bdWOt7bMi3XvnNu7aysCIleZ/VQUVF+rTObrA5AggggAACCCCAAAIIIIAAAgg0X4ARVkAgqUAf6AICCExNIPWaU5+28VS3M5mnHu10n18wz+yIbYfbCfc93v7hEX9vT33KU+zMl77E3vD619o//9Pb7J/f/jZ70/lvtJe8+EX27Gc9w574hMfbQ08+2U663wl29FGH28EHbc0ncze3FmzLps1m+huKHmqmFfyivAVLl9q20Grladpu+zYeWTv/+4pB23pov8S3bfmOnTuTfN/MTPmWyj2CT5gWw1Kvw0eVaBLAt/Vd8zrz7b2sFczy+nz0ybJILfHxq+4VoXJtmyW+jeURvH+d8PbUZiGSLPU2M0s01m4E378Tmfc6NdWUZMFC6iu8LvOxm/bzRY1b/W75lnn4Qkt9t5blqecT364TqmtAZJY7JSvS1IKbJXkPgn/vhreRBLNEdXsEM289hleiPqbmxynmu6n324+m75d53wrhe7dGxPJ+pd16O/V7V7yPZonvn/hCfwQ/vsE3ldOwCLIcGGadfrXcJ+mFL3XKg1krmLec7Y/Ml90s5GHeL9/P13rX8n7mqT9HYr+CmZenI8P8+TIs9PzpPEfTvC/qT4xOG5m3vjz03ClG/3bmxylGUF/dpuWOw0J9GBbqm/oTfP8YiQ96VMTt+tPYJ6XB2m6b2aA+DevLoPLgtnotq85BoT6or0pjaLkYQUaFGHasBpUHt1W/Ok4+Hn+CqD/FCAW74fnUj/PgGNRusUx9KEZxXexbsT/FvipfXNefV387Vpn1vzY7y3r+D4s0f10U+7M8n/lr0qzl70GJmcXQcicyX5d5ebosLD6/09TM36uc3NuxZZHXlXXKOttkXkewliv3h96fVId1v9p+vGL427YpzBGCwvva3WzsRPWOitUaUJ/zcfqGg1IvXvYIvqR9FJ6d0SP2VM138xFBRcQcCTBUBBBAAAEEEEAAAQQQQAABBBAoS0BXYcpqa3k7LCGAQGkCWzZvtqOPPtoe/JCHmD4a9/zzz7e3/n/eam980xvtta99jb34JS+2Zzz9GXayT/Bu377dDjzoQGu1/O1BV47Nr6bnPY2pFpRXKD8iBm0yqExVDCv3depGMbzIH50d8ovzukDv4YXdR2ddd2FtyQZ26fQp86mFTuxvKMuzWp9nln3LfA6vs35Z8YQX1LZiZbXD2h5WvrKGjZaoP8G1gleg8GTEYzL9CSFYCJ3obyx4wf7IbH/e8rz5VwjBQiiG5cvmX3rueTLWI4SwYn+VDIoVG5ZQkHj/Ygzq01rKptnN1dqPfVfav+00+6W6+9sbtKztphkhhPz5GkJYVzPaWjF8p2z4qnWsCSGsuX/B6y1G5pPwK8InhvVxz1k2mf55k414yK16A1GvFNXrGT1CAIEpCVAtAggggAACCCCAAAIIIIBAqQI+w1NqezSGQC7At/EFdHlb17hDCNZOdZdvp87Nm7fkfw/xlEc/2s540Yvsda99rb3lLW+xC970JnvlWWfbEx73eDvx+OPtyMMPtwO2bsknevUJzCHJbGFhwaNlmixJQuKp6lRLMU2VKYQv6/bW/ihssSKbX+/1/awv8vIVW69S0F9HXF5lt9jfYh821L5sirHO9mM/lK7S5cGrY3v96eCt95f2b6/l/WvXnFO/R0XRd82VFjf0fo2sv7jtOPniMVxLPd6v3n+MWMv2bIMAAgjMXkB3AceYTW+S2TRLqwgggAACMxegAwgggAACCCCAAAIIIFC+AFdiyjenRQTWLJAtm0DTpNP+XTVfuXnLgh199JH28IedbM9//nPs3NecY//yv73dznv96+wFz3+unXLKo+ykk06yQw87xJJWyO+0ymuI8135gn/rLXsbyi+b3Aq+QfHh2/QWlVf0CjqZ3qRdZ7Hvu5mq7A+bwVexDzNonibrLJC/UOo8APqOAAJzIhDfreKnLiudzdB1vhAj9mo2PaFVBBBAAAEEEChNgIYQQAABBBBAAAEEZiTABPCM4GkWgdECqWX6e4e+UchvzzVfzmzz5gU75tj72BOf9AQ766wz7c0XXmj6OOezX3GWPf7xj/PJ3hNs06bEp28XLbRUx5Kl2aIlWebhlXUnlOO8p0ryiBO2vme+PPCb9krNQtv2f+ktxCPz6BX6Nr08GQT6BUpYjs/n/rT7/F/ZAz23Y6xcSwkCCKxHQD8PRsVqdQ3ZV7OWivx/EK1WR3XXxztwh6WT7rmmWcWmmHTda69P5wWK/j3Uu/4ylhFAAAEEEEAAAQSaI8BIEEAAAQQQQGCWArrKNsv2aRsBBIYIhBBs69bNduSRh9s//MMj7MyXv8wu8AnfCy64wJ733Ofawx/xCNt2+GHWWgg+Odz2id4lTzXp65FmlqV+sbU3AeYXWZUf2Javi+X5FWnfLy4PTbWNYtgGWqcYtp5yBKomoAngqvWpgf1hSAhsWECvUcWGK5j7HVPnizEbjMJ5QX6+UTj/mE2HaBUBBBBAAAEEEEAAAQSmJUC9CCCAAAIzF2ACeOaHgA7Mt4BP1lpqaeqTt56aXxDdsmWTPeTkB9sLz3i+velNb7K3ve1t9vKXn2WPetSj7OijjrKFVisn8+u4+d/rXVhYsJBoyfJU+U7o5e1RuDvXp4qX3TulvRS24qv/oqzXE7eZ7W1EsRekCExBQK+GYkyhCapEYI4FTD/nejHXEJUZvJ92lNiXwrlEia3SFAIIIIAAAggggAACCCCAQLkCtIYAAtUQ4EpMNY4DvZhjAU03nXDiifa0pz7VXvOa19i//G//Yueee6498YlPsmOOOcaCNsg/mrl/UtYvpetOXy/WJiH4d8/3No15K375NsXFPL/WMm08aFuVEwg0RUDPcUVTxsM4EGiKwMAfaisGF0Lwn5thRTkFMxegAwgggAACCCCAAAIIIIAAAggg0HwBRlghASaAK3Qw6EoTBfRxh6mlWdvnZVPbt2+vBX/VHXjQFjvhxL+z0087zf757W+3819/nj3n9Gfbgx5wfztw6xbN7FrWbuep7+ypX/j2yV4vtGJ4VRayzCOxJEusFVp9EXw5+MXwVh7+zYqRmVfnYb6vZcEy724eXqeKUy0ok9+xpUzwb4rEU4Uneiz7eGmVx9DK+Y4Q3EsPpV2KEIIfhpXRXU0yrkD+fPbnYH9qXpbHuA2wfx0EMn8fK4bez4pRhzE0p4/+w6X3c6QzquKxWZ73n5f+M9Py7eN+ngb/iaUwTztVrPwezIL/M756AsFzCn30s2f9XMHyEKVCZUoVyk8niu+93byfc5hiOg1Sa+UE9nco655bZoX36P1rySGAAAIIIIAAAggggAACCCCAwKQEdBVmUnWtrR62QqDRAmHl6LqTfdu2bbPHP/5xds4559g//dM/2pvf/GZ72lOfZkccfoRt2rRg5te0B+y9sr5CiS6eFRZXz6qBYizbY+iKZVuxgAACCCCAQGUF/EdZCP6tsh2cQcf8/GIGra7SpI6RYpXNWI0AAvUXYAQIIIAAAggggAACCCCAAAIzEWACeCbs89to00cekmCLS0v5MDU5u23bNnv0KafYWWedZf/yL/9irzjrbHvYQ062gw88yNKltoWQWeKvQqUh8Su0+Z20aV6WzwjnNY3zzSuf+B2PXLAd54iw7yABPU8Hlc+iLPNGFZ7wQACByQrkP+MmWyW1jSdQ7rtvua2NJ8PeCCCAAAKTEKAOBBBAAAEEEEAAAQQQmJ0AV2JmZ0/LjRBIfRQxsnzidtu2Q+3khz7EXvPac+3Nb3mLvezMl9kppzzSWq1gmf/zHfK53f3TqMMmm4aV5zXU8Rt9RmCAQHwlxHTAJqUU6fXWH6U0TCMIIIDAzATSUltWazH0fltq4zSGAAIIIIAAAuUK0BoCCCCAAAIIIIDAjAWYAJ7xAaD5ugp0LmCGJLHWwoLp7t0T73e8veAFz7O3vvVCO/fcV9rJJz/QDj54qw+wbfp7viH/G76d/ZIQTBFCsBD2R+L1KYwvBJjKxtwAABAASURBVBonUBxQ8AWFfgQp9UVTqmXlxwzdZTgorPP6W1m7JiIGxcotKUEAgdUE4uusmHb3ydbyGtc2AyLz9whF/l7Rra+GiYYwKqY9pNQZFbEPaq+Y1/LkIz4X+mvW+25/GcsIIIAAAggggAAC9RdgBAgggAACCCBQBQFdYatCP+gDApUWGHaJ8rDDDrGnPe3J9va3/5Nd+OY32eMf/xg7bNuhlt/p6xdZrTcJpRp0AXTQMLXhoHLKEGiyQBWf9/46DYVoMn/ZY6M9BMYW0HuGYuyKqKAgoMnfwuKUs4XzoPheO+UWqR4BBBBAAAEEEEAAAQRKFqA5BBBAAIHKCDABXJlDQUeqKZD6ZG6af3xzmrVtYaFlmzZvtkc+8pH2+je8wf7xH//RTj/tdDv6qKMsTbWtWZZmFvyf53pDSoJZ8G/6EGjPWvxSXmHdK7AhBAuhE9wJHJVIEUAAAQTqLLC87zr1VCwvZWm6AklmVozptjasdo77MBnKEUAAAQQQQAABBBBAAIEmCDAGBBColgBXYqp1POhNBQV8PtYnZc2O277dnvKUp9jb/tvb7BWvfKWd/JCH2KZNm6ydtn2uN7NQ7Hu+kH/rlhbz3aJuognjLMusP7qrSRBoqEDW0HExLAQQmI6A3jMU06mdWqcmQMUIIIAAAggggAACCCCAAAIIINB8AUZYQQEmgCt4UOjSbAXSrG3t9qKFJLUDDzrIHvrQk+21r32NveWtb7bTTj/NjjzqcEsstSxdsoWQ5HfUhBC8LFjLp4FD6E72+nXqJEt8/f6XWRZ8ojf4vmaW+qSvonPzr++jjMLX6ZHqjmLfRnmingJplvpxTi3z47iRqOeo19Jrf3GYIvWNlXrSW1Z+zPDXnQ0Kf5VaHv31By/wCLEvvsgDAQQ2KKCfeaNitWr1vjAg9PpU5O8Vq9VR3fUawqiobs/H6Vl8PqiObl7nOwoVEQ0WYGgIIIAAAggggAACCCCAAAIIIDArAV2FKadtWkGgJgKJT+AeccQR9uQnn2rnnfc6O/fcc+1BD3qQbdmyxad3Vw4i+CTwytLVSvZPNMVJwtQnCfPwiV9N/q5WA+sRaIZAfC3EtBmjYhQIIIAAAqMEgq9UeMJjjgQ6P+v1n+LmaNDzO1RGjgACCCCAAAIIIIAAAgggMFMBJoBnyj8/jVd9pEmrZUnSsmOOOcbOeNGL7B//6Z/sRS96sZ1wwvFebh66YJVaErL8Lt84nuCZPDLPjPVIxtqbnRGot0Ba7+7TewQQQKDCAvE8xU9hLMZsusu5zmzcq9GqJn1jVKNH9AIBBKYpQN0IIIAAAggggAACCCAwewGuxMz+GNCDUgU00bQyHvrQh9hrX3du/jHPp576JDvooK221F6yNFuyzP91utid5Q3av1MSv2/sUwxVn0K1rKxTpQ0JhoEAAggggIAL6GddDF/kUYpAPNPQuUqMUhpe0Ug89kpjr1ZsREGDBbKM497gw8vQEEAAgShAigACCCCAAAIIIFARASaAK3Ig6EYZArrg6O34BO7efffaAQdusUed8kh7+z//o7361a+wk09+sG3evGBZ/ndb275hd3vPxTtmQggWQie82CwJvenhNJjle3iarxv1rVehLoQptLHSvAYtEAg0RGAGw/DXuA2K/BXKa2wGR4Qm515ArzvF3EOMDaAJXEkOi/4GdGahfRT968pbjr3tb1G96y9juakCIYTl59BNHSjjQgABBBBAYK4FGDwCCCCAAAIIVEmACeAqHQ36Mn0BTQr5JNCznvV0u/DCC+zlZ73MjjvuWL8g5ZO32ZL1Jo0sfg27aBnXd1JN/ua5kH9f5zddAI2xzl3ZHAEEEKiyAH1DoCiQ/wyOBWv7+Rq3Ju0I6GzBdK6h6BSt+bvOVWKseaeJbqhj3q0w/ke47iIJAggggAACCCCAAAII1FyA7iOAAAIIVE6ACeDKHRI6NCkBXSTV3bw+tWvtdCm/4/dxj3u8/R//x//XzjjjxXbssdtt04Lu+M2sFTpXUhNPB0XsU+KVxtC1y1g+ftppf/x6qAGBOgrwo6iOR40+z4lAtvHX55wI1XqYkz2XWY2C59JqQqxHAAEEEEAAAQQQQAABBOooQJ8RQKCaAlyJqeZxoVcTEMinVP3btm3b7BnPeLr9t//2NjvrrLPsPvc5ZmDtmvgduKJQmGaZxegVexu9vE8Q558JrbRXuFomVhDT1bZnPQJNEojP+5g2aWyMBYG6C8TXZUzrPp769z8/EjrHUFR7OPQOgZ6A/kOmoldABgEEEEAAAQQQQAABBBBAoCkCjKPCAkwAV/jg0LWNCmSWtIIdeNAWe9pTn2oXvvkCe+ELX2BHHXWU6eJTu71kiYU8dOeLwvxLqcKz+x/dz0rMfOI3j5Ba1o3U2l5f27dNLd4VnPhSMXxx8EN/jC+G96WzkS7rau/OEt8RaK6AnusKPd+VaqRKtaz8mKE7FgeFv+otjzHrZ3cEGi3gr8P480mpxqpUrynlV43Ut+gPL9Ijr8Prz1+HMdWKUdGtK+9D8A0VntT0EYcxLF1tWDpPiXKD0v79paXQ6YzWxfMV1aNQmVKF8tOJ2FPV3s1HABURjRPIMj9fzvZHHGB+Lu3n1HGZFAEEEEAAAQQQQAABBBBAAAEEpiegqzDTq101EwiULpDZox99ir31rW+157/gBXbYYYdZmuoCcjagJ7osOqB4SFG8cKV0yCbrKFbbinXswqYINEaA535jDiUDaaCAXp+Kqg2tin2qmtGA/gw6/RmwWblFOpaKclultdkI6LxZMZvWabV0ARpEAAEEEEAAAQQQQAABBBCohAATwJU4DM3tRBkj03XNVqtlSdKyRzziEfa2t73NXn7my2379u3WCpktJCFPQ7zjIL8DybpfuviY9O7B7Raa75ZHXJ5+mky/CVpAoKoCy16TVe0k/UJgXgX4+dTkI1/u0S23tSYfN8aGAAIIVFWAfiGAAAIIIIAAAggggEB1BLgSU51jQU/WKKAJ3/2bpj55m9pJJ51oF1z4Rnvta8+1E048wZJWMH3Us5m2VmiPbhpSLVQg1B+FulKVPqkvEwsqQmCEQHzu+yaVeU16X3gggIAL6PWp8KxN+ueT6lOobmLWAuUeCbUWIz6/Zi1A+wgggAACCCAwIQGqQQABBBBAAAEEEKiYABPAFTsgdGcNAn7NMM3a1k6X7PgTTvCJ3wvtTRecb/e//4kWksxCsPyOX58DtsSf4YkXtEJiicKCBU8tX5FY/BN0WaFZ3f1bWJxOVo3EsNi6Ul0YnU6T1IpAuQKjWtNzXaHnu1Jtq1TLyo8ZmlAeFPlE1oTaGLOL7I5AdQX8NRJ/PilVR5XqNaX8quE/eK0/ujutuY7u9g1Mckp/uxuWTnvIaTBTxPMftVfMa3ny4c8pU/TX7BD9RSwjgAACCCCAAAII1FCALiOAAAIIIIBAFQV0ha6K/aJPCCwTiJ/erEKfz7WjjjrKXv3qV9tb3nKhnXzyg0xllk+k+sXE3gVmz6tMV1mVaudKRrefle5jJeHoVCME9PzXxIDSRgyIQUiAaIiAvy7zn6meTnxEet0rJl4xFa5DQJO/69h8zE0Lx1vnZooxa2R3BBBAAAEEEEAAAQQQmLEAzSOAAAIIVFaACeDKHho61hFIfVpU0TZ9rPNBBx9oz3zWM+x//9//2R7zmFNs8+ZNlqZ+YTqYhSTkYf4VgudDYomFPELwtBshaF0wfQXfRml/JF6g8KSkR6c/JTVGMwgggAACCExNgIqrJ5D4qVIxZtPDcs+sZjNGWkUAAQQQQAABBBBAAAEE5keAkSKAQLUFuBJT7eMz173Lurf9amo0hGAPe9jD7LzzzrPnP+95tmnTJrfxq5n+XY9goXMDsBZGROp1ZplPKHt0dthfx4jdprzK+563ENN8gW8IIIAAAggggEDdBOgvAggggAACCCCAAAIIIIAAAgg0X4AR1kCACeAaHKR57GLiz8w0a1vmE7bbjzvOXvWqV9hrX3uO3e9+J5iFzEJILElank092j6Xm+UR0swU2k/hi6bwajz1ddrXPPWw1PfzCPlksC37Sn1J4cl0HvrMxRgWJ36V+sCn0yK1IjA/Apm/jgaFeXke80PBSBFAAIHZCxTfe7v53jnQ7HtHDyYpoNPxzhm0zsNjTLYFakMAAQQQQAABBBBAAAEEEEAAgbUI6CrMWrZb/zbsgcAYAonPAB966KF22umn2Vve/GZ74hOfkNemC0l+aSnPF79p6lRRLMvzQaWKfMnSNLWsG52SWX5XvxSz7ANtI4AAAggggAACZQvo/EdRdru0hwACUxOgYgQQQAABBBBAAAEEEEAAgUoJMAFcqcPRnM5sZCRZvlOwEBJ74IMeZOeff74997nPsQMO3GqLi/tMc7mtkFliitTTNN9j1W+hO2Xs6arbzmwDXoozo6fhCgjw/K/AQaALCJQsoNe9ouRm57A5nf746ZMVYzYMHO/ZuNMqAgggMH0BWkAAAQQQQAABBBBAAIHqCXAlpnrHZK56FHQ10jSRm1rw9PDDD7VXn/NKe+1rz7UHPOB+XYusm46R6OrnGLtPZ1eNS6HaU31rSjAOBNYhEF+cMV3HrmyKAAIIILCqQDzTiJ+6rHTVnaaygc51YsReTaUhKkUAAQQQQACB8gRoCQEEEEAAAQQQQKCiAkwAV/TANL9bmemO3swyW1pask2bF+wJT3y8XXDhm+yxj320bdq0yfbt22cWUtP9u3qiKnwhf2jeWJEv1PGbOh/DDTpDyDzReD3hgUBtBdbScU32KvSqVqp9lGpZ+TFD7xuDwvT6UoxZP7sjgMAIAb3G+qO7eTah13i3ujommnwdFauNSfv26xaX+/fXmYX2UfSvK2859rC/RfWuv4xlBBBAAAEEEEAAgfoI0FMEEEAAAQQQqLIAV+KqfHQa3Tef+s3S/KOdjzn2PnbWWWd6vMyO3X4fS9NFixO/NhdfugAaYy4GzCARcAFN+HrCo1kCjAYBBKYqoLMF09unYp0tpb5PjHXuOqHNNRHcrar3n+C6yyQIIIAAAggggAACCCBQLwF6iwACCCBQeQEmgCt/iJrZwcXFRWu1WvaMpz/d/vmf326PffSjzULwyV+/OOhpCMFC4hE8Yur5xIIprPvVu36YXxHtFtYyCbXsNZ1GAAEEEEAgCqwtTXwzhSc8Zi6g86jyOsFxL8+alhBAAAEEEEAAAQQQQACB6QlQMwII1EOAKzH1OE6N6+VJJ51kF1xwgb3wjBfaQQcd3LjxrW9AcfI3puvbm60RqKdA7f/XRj3Z6TUCCNRaID9T0NunolojoTcIIIAAAggggAACCCCAAAIIINB8AUZYIwEmgGt0sOrZ1dQy/d3NkFk7XbKFhZY96dQn2psvvMAe8uAH2gFbtlrIMgshWMuCJZkt+9KyIhbqb9gNini3cNyu8mlxED7uTn91WZeXZMeC780W0AtdkfowlXri7xSUtToFAAAQAElEQVSm9wplxw39ndFBYXp9KcZtgP0RQGC4gF5jo2L4nvOwxk+H/LzHhoat8qX916OrMwuFPvpZVeucSqF6FCpTqlB+OhF7rNq7+XgepCKiAQIMAQEEEEAAAQQQQAABBBBAAAEEqiagqzCT7RO1IVAU8IndEIK1l5bs6KOOsje84fX2qle+0g7YutXa7bZlaZz8Ke40L3ldklXMy3gZJwKDBOJ7QEwHbUMZAggggMCGBSr59qrzH8WGR8WOCCBQFQH6gQACCCCAAAIIIIAAAgggUEkBJoAreVjq26llPfeJ3yQk1koSe+zjHmf//C//Yg996EPzid+klVji5SHpXPwr3nmiEt2dolhWX6MXeCk2+vAyuFUEdCfwKpuwGgEEEEBg4gLlnn2U29rEsahwjQLBsqyS/+tgjf1nMwQQWI8A2yKAAAIIIIAAAggggEB1BbgSU91jU9OeaSKnG1nbDjjwAHvJS19q57z61XbooYeaBV+nsPjly5P62NdYZW1SXRxTqMNyUFrroPMIIIAAAgiMENDPuhgjNmNVaQI6GqU1lp/vqUVFPP8pr3VaKkcgy3R8y2mLVhBAAAEEZipA4wgggAACCCCAAAIVF2ACuOIHqF7d617w8Qle/b3fv7vvcXbhhRfYk0891VqtlrXbi93h+Ha6vdcj/gk4pd2VVrwbOJY1LtUgY+R/+1Qj1MVQt1GWQKB2AhXqsL8H2aDoTT5UqK90BYG5ENDPNsVcDLbSg0yDmULnXQp1VqlC+emEjr2iv3ad9/SXsVxXgSzLLGPyt66Hj34jgAACCCCwTgE2RwABBBBAAIE6CDABXIejVIM+9i7hadLFUnvGM55ub3nLW+yBD3yAtRY6T7PgFx39sqOPRhcBY/ji3D+kF2PuMQBAAIE6CtBnBNYikJ8jxA05D4gSs0ynO/HbPzId825Z7z/BdZdJai2QdSd/ldZ6IHQeAQQQQAABBBBAYHUBtkAAAQQQqI1AZ2auNt2lo1UVCCFY6hd/Dj74YDvvvPPsec97rh1yyEG2uLgv73JIMgshdCLxtBv5ygHf5u+6YBigQBEC8yLAj6J5OdKMs4YC2eqvzxqOau667KdhVozZAPBcmo379FvNstQy/z1g+i3RAgIIIIAAAggggAACCMxSgLYRQKBeAlyJqdfxqmxvkySxhz30ofZP//R2e+QjH2UHHXxQoa9ZIe9Z3W6iIqW+yCNO/sYUEQTmSSA+72M6T2NnrAhUXSC+LmNa9f7SvxkI0OQcC2jSN8YcMzB0BBBAAAEEEEAAAQQQQGAeBBhjDQWYAK7hQatSl7MstYWFxJ5z+rPtTRe80Y4++ggLun033gWQts3S1MNnfPO8Uh+B/gCdF2tThZcse2huWLGssEkLGlwMixfWlfKSbNJhZizDBPRcV+j5rlTbKdWy8mOG7lgcFKb6FWPWz+4INFrAXyPx55NSjVWpXlPKrxr+w936o7tTXofX33stKt9dNydJTulvd8PSZjLoOCs0OqUeEUBFRO0EQvAnsT/MjDt/a3f06DACCCCAAAIIIIAAAggggMC8CPgVmAkNlWrmUuCQQw6xV73qVXba6adbq9XqM/DJ3rwkpvkC33oCunKm6BWQQWCOBHjuz9HBZqi1E9DrU1G7jtPh2gjo+aWoTYfp6ACBLP8Pn5znD6CZjyJGiQACCCCAAAIIIIAAAgggUGkBJoArfXiq27l2mtp973u8XXjhBfaYxz7W9BHQWZaa7uYNllmM/SNI92fJDRDgpTgAhaJ5EcjvCpyXwTJOBOomwM+nuh2x/v5qmjU/P8usc57mqc3ki+fSTNhpFAEEEJiCAFUigAACCCCAAAIIIIBA9QW4ElP9Y1SZHnauF2oiN7VHPeof7M1vucCOP+EES30yOFhq+jS42Nn8YmNcIB0iIFGFVqf6Vteg3whsQCA+933XwPPfFXggUCEBvT4V6tKkX5+qT6G6iTIE4pGMn7qstIx2V7ah4x4j9mrlVpRUXyAzP37+ME+z/C7g6veZHiKAAAIITEyAihBAAAEEEEAAAQRqIsAEcE0O1Ky7qYs7+tu+m7dssWc9+xl2/vmvs4MP3uLdWvSJ37blE8C6AKRbTLxUicKzPAYJCCeGXzzrbKIrabow2lniOwL1ENhIL/VcV+j5rlR1KNWy8mOGJpQHhal+xZj1szsCjRbw10j8+aRUY1Wq15Tyq4ZOLfuju9Oa6+hu38Akp/S3u2HpakPW5K0fod67WX++f39vyrSPon9decuxl/0tqnf9ZSxXXUC/E2RpZmnazv/+r5ar3mf6hwACCCCAAAKTEqAeBBBAAAEEEKiTgK7Q1am/9LVkAV2aU4QQ7LDDDrOzz365nXHGCyyEkIc+SzDogm4MyywU+ljMF4rJLhPIfCmGZ3kgMFcCeu5rckDpXA28GYNlFA0X8Nelfr77z/bJD1Sve8Xka25yjX5ELD/R2sAJVur7xLCZfBWOd5wBn0k/aHQSApr4zWMSlVEHAggggAACCCCAQPUF6CECCCCAQO0EmACu3SErr8P5RZ2sbS1/lmw/7lh7wxvOs8c//nG2sGlTrxMhBAtJYiEklni0zFOPuEHwTOLBYzUBSa22DesRQAABBBCojgA9qb+A5mHLGwVnhOVZ0xICCCCAAAIIIIAAAgggMDkBakIAgXoKcCWmnsetlF6HEEz/TjjxRHvzm99sJ510kgWf5FXjIfgaD+UVQd+IDQpEvZhusBp2QwABBBBAAIFGC+RnCroNWDHbkdI6AggggAACCCCAAAIIIIAAAgg0X4AR1liACeAaH7xpdl1zu0kr2GMe+xh761veYocffpg351cb84+CNGv5BsGC5ff7Zp7rRuabLAuz/O/UecKjKOBeFsMdO6uCJ7wkHYEHAuMJZP46GhT+jmV5jFc9eyOAAAKzEtAdu/4Ol7+TDUr7+xW8QKGPfvasJX6eplA9CpUpVSg/nYg9Ve3dfO8cSGVE1QRCEkwxrF9Z1vk47xCCJR7GFwIIIIAAAggggAACCCCAAAIIVE5AV2HG6xR7N1JAF32e97zn2Xnnvc62bN0ycIzBS4MmL3URT2keXlh4+HXGwhLZ5QLBFxWe8EAAAQQQQAABBKYhUMmTMZ3/KKYxYOpEAIGpClA5AggggAACCCCAAAIIIIBALQSYAK7FYSqvkyEEO+DAA+3MM8+0Zz3zmd5wZl7kqf6nf9a7c8QL8ofuGOHyXU4x5jdeimMCsnutBXj+1/rw0XkENiSg171iQzuz04QEyj0C5bY2ISKqGSCQ6eN+BpRThAACzRdghAgggAACCCCAAAIIIFAfAa7E1OdYldLTrQdssVe98mw79dQnmvJmmber8ITHhAXkqlC1qb7VLegvAhMQiP+FJKYTqJIqEEAAAQTWJFDu2YdaixHPf9bUTTaqiIAmfrNMx7AiHaIbCCCAAAJlCtAWAggggAACCCCAQM0EmACu2QGbVnd1Ge6oo4+0Cy+4wE559KMsSYItLS16c1qTmaZmBj1Z9OnPWW8ry//er5a9iMcogfzWaZdSmk+ya2NfzgWVJxCousA4/dM7ikLvKkpVl1ItKz9mBL84PSjy15evG7N6dkcAgVECeo31R3f7bEKv8W51dUzy8yZ/uxuWTntMqbetiO2rvWJey5OP+Hzor1nnPf1lLFdVIMsyy5j8rerhoV8IIIAAAghMWYDqEUAAAQQQQKCOAlyJq+NRm0Kfjz/+eHvDG95gD3jg/S1oUlLRm5g08+uFNvRLK2P4RlzOc4R1PSQWY107sjECNRbQm0aNuz/vXWf8CCDQCAFN/pY3EE0Ed1vTeaaiu0hSfYE0LRy/6neXHiKAAAIIIIAAAghMSoB6EEAAAQRqK8AEcG0P3WQ6vtRetJNOOtHOP//1duKJx+f/s18XeEIIFoKHN6MnSbxGp7QYvprHRATCRGqhEgQQQAABBKYtMF79OqtQjFcLe09GQOd0k6lpLbVw3NeiVMVtskz/UbGKPaNPCCCAAAIIIIAAAgggME0B6kYAgXoLcCWm3sdv7N7//SMeYRdceKHd5z5H2+Liok8Ad6vsXudhWrLrMdUkKsd0qo1ROQIVEei+yVSkN3QDAQQQQGBNAmw0hwKdCWB+bs/hoWfICCCAAAIIIIAAAgggML8CjLwBAkwAN+AgbmQI+pjnR/z9w+2817/eDjroIFtaWrQkSTzMQhKsFTphhS/dJaILQKllptDHBmq5sEkvqw+JU/QKyCwXyPF8wlepeZqvVcpLMqfgW8MFdBFZoXcJpRquUi0rP2bo74wOCtPrSzFm/eyOAAIjBPQaGxUjdp2DVTqXGhXTJkj8rVYR+6D2inktTz7i80E1d/M6/1GoiKi0gM71FZ1O8h0BBBBAAAEEEEAAAQQQQAABBOoioKswG+sre9Va4DGPfay9/rzz7ICtW/Ppx1arZZoAzhdqPbI6dV4Tvoo69Zm+IjBpAZ+NyKuMab7ANwQQQACBRgvo/EfR6EE2YnD60zBm/IxuxMEcdxDsjwACCCCAAAIIIIAAAgggUCuBpFa9pbNjC7TbqT3r2c+217zmNXbgQQf6fG/aiaxtwaO/gXhXiO4WKa4jP2kBXoqTFqW+OgmkdeosfUUAAQQaI1Du2Ue5rTXmIM1wINz5O0N8mkagYgJ0BwEEEEAAAQQQQAABBOonwJWY+h2zdfZYEyv74znPebadeeZLTR8Bvbhvb6eubPX/1Z9yk0bHaqLf5a5QpTpGSmsRdBIBBBBAAIENCOhnXYwN7M4uExfQ0Zh4pUMrVGsx4vnP0I1ZMWsBP0SdCWDPzLovtI8AAgggMEsB2kYAAQQQQAABBBCoqQATwDU9cKt3O15g624ZMnvu855jLzzjBZZl7c7f+O39zV8zX236inf6asJXoT/PptA6pQrliTEFBB6j97F6usCm4zZm3eyOwFQFalB58NfRoDAvz6MGY6CLCDRKgNdePJw6jxoVcbtppTq3U8Q+qJ1iXsuTj2HHX+c9k2+NGicg4IcmTdv+O4NnJlAdVSCAAAIIIIBAXQXoNwIIIIAAAgjUWYAJ4DofvbX0vTsJ8vSnP9XO8MnfzZtbPt3Y9j2HXYzzVYVHvOyji4OFYrITFZByjIlWTGUIIIDAZAWoDYFxBHRO0tt/bechvc3JTEWg3PM7HfPuMHr/Ca67TFIpAU3+pqmOl85PK9U1OoMAAggggAACCCBQlgDtIIAAAgjUXoAJ4NofwtEDaLVa9tznPs/OOvsss2A++etJCBZCJxILlocvKw2hUx5CMH0l3VR5YpoCHe9ptkDdCFRXIKlu1+gZAvMukO1/fc47RZ3Hr094KcZsxsJzaTbu6281XcOfh1l/reyBAAIIIIAAAggggAACdRGgnwgg0AwBrsQ04zgOHcVTnqI7f184dP2gFUxFDlKZZlkUj+k026JuBKomEJ/3Ma1a/+gPAvMsEF+XMZ1ni7kfOwDzJMCNv/N0LkTeoQAAEABJREFUtBkrAggggAACCCCAAAIIIFAUIN8gASaAG3Qwi0PRdZvTTjvNXvGKsy1JEtOdvMXwAtPH/ilSy0z/019ppv/xn2YWPHSnSL5crJj8ZAQEH8PihXWlvCQnA0wt1RbQc12h57tS9VaplpUfM3TH4qAw1a8Ys352R6DRAv4aiT+flGqsSvWaUn7V0MfG9kd3p7wOr7/3WlS+u25OkvjJx8PSZjLoOCs0OqUe+XNK7/sqI6okkLb9N4JMkeV/A1i/C2TZ8nyV+ktfEEAAAQQQQAABBBBAAAEEEEBgsIBfgRm8YmgpK2oh8JSnPMXOOOOMkX3NRq5l5fQFdOFTMf2WaAGB6gnw3K/eMaFHCEQBvT4VcZkUgUkL6PmlmHS91DeOgCZ/O3/7d5xa2LdxAgwIAQQQQAABBBBAAAEEEECglgJMANfysA3vtG7gPfXUU+3Ml73MFjYtWP8dJsP21I0Yw9YVy8lPS4CX4rRkqbcGAvldgTXoJ11EYC4F+PlU98Ouada1ng9Od6w8l6brO17t8U5fs8xC0LNmvPrYGwEEmiHAKBBAAAEEEEAAAQQQQKC+AlyJqe+xG9jzRz/mUXbmy19mW7ZutjRdyj+6beCGFFZAIPM+KDwxfVym0koHnUNgggLxue9VBp7/rsADgQoJ6PWpUJcm/fpUfQrVTZQhEI+k/rNfjDLaXdmGjnuM2KuVW1EyGwHd+atJYLUeU+UJBBBAAIG5FWDgCCCAAAIIIIAAAjUXYAK45gcwdn/fvn329//wCHvlK19pBx98gLVCsIWkZUG3fPjkYp74xjH1LI9ZCuhAxLB4EVSpLozOsmO0jcAwgUmW67mu0PNdqepWqmXlxwxNKA8Kfy+0PMasn90RaLSAvw7jzyelGqtSvaaUXzV0atkf3Z3WXEd3e5IVAprA9SOUv5MNSvt30Dur9lH0rytvOfa0v0X1rr+M5VkIaMI3S/V3flP+8+gsDgBtIoAAAgggUDkBOoQAAggggAACTRDQFbomjGPux/Dwhz/cXvWqV9m2bYf4hZvOhbbO5G+Hhg9y6zhU87sugMaoZg/pFQLTE9BzX+9ZSqfXCjWPKcDucyrgr8t80tbTiQvoda+YeMWNrjA/EjqpU6xzpKnvE2Odu05o88Lxzv9TQT6aCdVNNRsV0FHIUh0b5TZaC/shgAACCCCAAAIINEaAgSCAAAIINEaACeCaH8o0a9uxx97HXvHKs+2II7b55K95ZBaSzqHVncBJZubX/Eyp8VVRAR2hinaNbiGAAAIIzLUAg2+ugOZhyxtd59y0vPZoaS0CWaY7f7Ul56JSIBBAAAEEEEAAAQQQmGcBxo4AAs0S4EpMzY/ncdu32+vf8Aa7733/rjuSzELgAk4XoyZJPF4xrUm36SYCCCCAAAIIlCqQnylk3qTCkxIeNNFgAT2N0u7dv1mmu4AbPFiGhgACCCCAAAIIIIAAAgggMEqAdQ0UYAK4pgdVc7yHbTvUzjnnHDv++ON9FLqEE8MXuw9dytHH/WlNnmaZpd3QJpnnlRIlC+iP8cWw/HKud0ApL0mH4IHAeAKZv44GhXl5HuNVz94IIIDARgXij/5h6Wr16o7d+E42KO3fX2cWCp0Dap0+DUahehQqU6pQfjoRe6rau/kIoCJi4gIhJBY8Vqs4baeW5X/7V78pDNqaMgQQQAABBBBAAAEEEEAAAQQQqKtAsuaOs2ElBOLlmU2bN9m5555rD3jgAy1JdGlv/d3b2F7rb4c9hgnoCCiGraccAQQQQAABBBAYUyCePI5ZzWR31/mPYrK1UtvaBfSfQNPMJ4DzqOSTZO2DYcvpCFArAggggAACCCCAAAIIIIBArQWYAK7R4dOlmSQE27x5s73oRS+yhz3sod77tqXpkmVZOw9dSovhK/N73XSnh/IxtF5l67nbI+5LOi2BZFoVUy8CNRDg+V+Dg0QXEZiwgF73iglXS3XrEij3CJTb2rog5mxj/U7Rzu/+1QSwluYMgOEigMCqAmyAAAIIIIAAAggggAAC9RfgSkyNjqEmbts+2Xva6c+2Zz7z6X13/u6/eKPtajSsOe6qjplCBPqwbqWVDDqFwBQF4jtWTKfYFFUjgAACCCwTKPfsQ63FiOc/y7rDQgkCkm8vtS1N26a7gEtokiYQQAABBOolQG8RQAABBBBAAAEEGiLABHANDqQu1KRpasHnRx7/uMfZc597enfyN8vLQvA0M/PEfBMrfqW+oL/7pvBs/tB2eYZvsxPQQYhhfvDynijVEcsX+IZARQSm0Q29Uyn0I0ip2lCqZeXHjOCvo0FhXp7HmPWzOwIIjBCIr7Ni2t08m9BrvFtdHZP4o39YOu0x6XxQkflbrkLtKVUoP52Iz4X+2nXe01/G8tQFsswnf7nzd+rONIAAAggggEAtBeg0AggggAACCDRJgCtxNTiafo3OJ3wTe+CDHmCvfd1rbPPmBe+1LprpgppSX4wPLcaIZaQVF4gHTGnFu0r3EJiYgN7ZJlYZFU1LgHoRQKDRAtOd+O2n03lrtyzOgHcXSaYvoLNM3fGbppllWeFYTL9pWkAAAQQQQAABBBCogwB9RAABBBBonAATwJU/pKnpDt/j/m67vf7159mWLZt9OXQj8bQbSWJJ8LyPJ3Qj8XTYg+tuw2RmVa6jNqu2aRcBBBBAAIGVAtMp0dmJYjq1U+tggcRn/4oxeKtpl3Lcpy08sv4ss6WltsfSyM1YiQACCCCAAAIIIIAAAvMnwIgRQKCZAlyJqcFxPejgg+3cc86xI488cmhvmT4cSlODFfHoxbQGXaaLCIwt4LMRY9dBBQgggAACUxKg2soL6OfooBje8c6dv9pn+DasQQABBBBAAAEEEEAAAQQQmCsBBttgASaAK3twU+9Zaq2FBTv77LPtpPvfz9K0nX9kW5ZlpqlChRdaL7K0uz611POqQdt6RaaP+FPEO3/zfbWCmI2ADkaM/GiqGzoqvCQlQTRdIPMBKvJ3Kc/rEZeVHzP0d0YHhen1pRizfnZHAIERAnqNjYoRu7KqoQLx+aDhdfO9cyCVEesX0M/MUbG8Rm2pu3/9Vwj/XUFLy9evXKIEAQQQQAABBBBAAAEEEEAAAQTqLqCrMKPHwNqZCpx++ul2yimneB9WXqzRdKGv6E0fKh9j5dZxjQ3c3viagYCOoGIGTdMkApURiO9WMa1Mx+gIAggggMDUBHT+o5haA1TcFdBP16WlJYv/kbRbTILAcAHWIIAAAggggAACCCCAAAIINEKACeCKHsaQBHvc4x5np532LNu8uWXBr5Hl4f31rCnMr+joAOZ5L5/GgzrLEtCRLKst2kGgagK6E7hqfaI/CCCAQDMEdJ7Y+wQYP3dUfjYj41xnFu5pmlraTrnzdxb4tIlADQXoMgIIIIAAAggggAACCDRHgCsxFTqWfk3Oe6OJkNSOOeY+9opXnm0HH3yQl/mlO394Jn8Usvky3+oqoCOuUP913JVWKugMAggggAACExTQz7oYE6yWqkYKxDON+KnLSkfuMLWV8dgrjb2aWmNU7AJS7kz+ytwLeCCAAAIIIDBcgDUIIIAAAggggAACDRNgArhSBzS1pNWyAw7cam9+84V28CEHe+8yj9QSC9YKwRKPEIKFEMz8YSExXdLpD+Or2gK6/SaGbuXOe5v5dx1JT3ggMHOBGncg+OtoUPTeLWs8NrqOQC0F/DWZv/5q2fmJdlqTr6Nitca0b9QclPbvrzML7aPoX1fecuxpf4vqXX8Zy5MTyKzdbucxuTqpCQEEEEAAAQSaKcCoEEAAAQQQQKCJAkkTB1XXMWk+d/OWBXvFK8+y44471i/YLI4eiq6baafRW7G28gI6kDEq31k6iAAC8yDAGBGYhoD+Y0av3mGTgr0NyAwQ0NlC5z8ADli5SlHq54wxVtl0Sqt1zLtV9/4TXHeZZOICaeYTwEttrzd/1njKAwEEEEAAAQQQQACBAQIUIYAAAgg0VoAJ4Aod2qTVsqc99Wn2pCc+0SwEW1hY8CRYSELvzt/EPO+RXzczM/1dL0941F4g1H4EDACBjQskG9+VPRFAYOICyyrMeH0u86jxQuLzgDFmMwyeS2W5Z5bZ4uKiZVlh0r2sxmkHAQQQQAABBBBAAAEEaiNARxFAoNkCXImp0PG93/3uZ89//vPNgk8GZpknnvrDCl+Zl8coFJOttUA8yDGt9WDoPALrFIjP+5iuc3c2RwCBKQrE12VMp9gUVa9JID8SmW+q8GQKD6qsuUA++btvn6Vt3f1b88HQfQQQQAABBBBAAAEEEEAAgWkJUO8cCDABPPODrP+Zn9oRRx5u5533Gtu6dbNlmV+w0f/YTz1NUwupX+WL4f3NJ4CVesSH/rabQgdUEctJKyqggxXD8su53lGlHD2H4NF4AT3XFXq+K9WAlWpZ+TFDdywOClP9ijHrZ3cEGi3gr5H480mpxqpUrynlV43Ut+gPL9Ijr8Pr770WldeK+Yn8E1z8tG5YupqE9pPasOjfX++s2kfRv6685dhbtdjN588p9U5lxOQEOnf+6m//bqxO9kIAAQQQQAABBBBAAAEEEEAAgaYI6CrM4LFQWprAlq1b7XWve53d5z7HeJt+VdC/65JYDF/sPTT521vQBr0FMvUT0AFU1K/n9BiB8QV47o9vSA0ITEtAr0/FtOqn3jIFqnkk1StFmRJNb6s7+bu01PSBMr5pCVAvAggggAACCCCAAAIIIIBAowSYAJ7x4dR077Of/Wx70IMeZCEEC96f4l0ayiu8uNQHjZUtwEuxbHHaq5BAfldghfpDVxBAoCDAz6cCRq2zOp+MMZuB8Fyapnvmv1Sk+jbNRqgbAQQaK8DAEEAAAQQQQAABBBBAoHkCXImZ8TF9yEMeYqef/ixrtazz0c/eH00Ce8Kj8QJ+pc4UGqg+LlNpJYJOIFCCQHzue1OB578r8ECgQgJ6fSrUpUm/PlWfQnUTZQjEIxk/dVlpGe2ubEPHPUbs1cqtKFmvQGZpmvrvEW7LBPB68dgeAQQQQMAMAwQQQAABBBBAAIGGCjABPJMDm1qate3Ag7bYS17yIjvggAPMCyz4ZKCi2CVdpFsWvjK/ZMYssUvU+BFvwVHqx70zEh1Zv3jXWeA7AjMSKKNZPdcVer4rVZtKtaz8mKEJ5UFhql8xZv3sjkCjBfw1op9NMTTWPO/lyq8aOrXsj+5Oel12s/OaLDun83O5/uVJu+idNbYx6brXXp+eO4r+PdS7/jKW1yugu37TtG1LS23TRLCW11sH2yOAAAIIIIDAvAowbgQQQAABBBBosoCu0DV5fJUd20KrZS996UvtAQ98gIX8wmpm/ZO/AzvvFwt9w4GrKKyrQOYdj+FZHgjMlYCe+5oYUDpXA6/mYOkVAssE/HWZT9p6uqx8Egt63SsmURd1rEUg9XPIGGvZfvLbFI5399x38m3MYY2Z7gBWpJZ5fg4FGDICCCCAAAIIIFLCFcQAABAASURBVIDARgTYBwEEEECg8QJMAJd+iP3ijKX2iL9/uD3pSU/0uVy/GheC+cMjWGKd4LqYzdlXmLPxMlwEEEAAgaoJ0J/5E9D5ZnmjTspram5ayqydf/xz5pO/ae8zZeZm+AwUAQQQQAABBBBAAAEENiTATgggMB8CXImZwXE+7rjj7JWveqVt2bK113qZ03+6j0fRa5zMjAXi0Y/pjLtD8wgggAACCCAwbwKMt3YCmS0tLVnabvskcNv46OfaHUA6jAACCCCAAAIIIIAAAgjMQoA250iACeBSD3ZqrYUFe8lLXmJHHnGkZda2xFJLMnVCk3/BsrA8zFRuq37pDg6FPlxP0b+D1ikyr64Y/duxXJLAsoPgByVvVikvyZyCbwiMI5D562hQ+Duu5TFO5eyLAAIIbFxA52KjYuM1D94zeLFCH/3s2fycU+edsQ8qK+a1PPnw9+Tee283H8+DJt/YnNSY2ZImftup6e/+2tgf/TwnbAwTAQQQQAABBBBAAAEEEEAAgTkS0FWY5cNlaaoCT3vqU+2UUx5lIQkDpnaDt90fXsSjoQLxWDd0eAwLAQQQQAABBGYvkP9Hw9l3Y3kPOAda7rG2pSA2yzqTv0ttn/z18MnfSh7itQ2JraogQB8QQAABBBBAAAEEEEAAAQQaKcAEcEmHtd1Obfv27fbCF73A0qztraZ++caTij3ozqwEeCnOSp52qyDA878KR4E+IFCugF73inJbpbXlAuUegXJbWz7SBiz55G8IybLJ38wnfxswMoaAAAIzFKBpBBBAAAEEEEAAAQQQaK4AV2Kmfmz1f/JTO/CgrXbOua+2gw86yJIE9qmz16IBPTcU6uygD+5WealBYwjMQMCvaOetxjRf4BsCCCCAQAkC5Z59qLUY8fynhEE2pQmf7N23uM8W9+2zNNV/JjX+M2lTji3jQAABBGYjQKsIIIAAAggggAACDRdgJnJqB1h3+PpFLp/TWFxatCc/5Un2gAc8wFvLLEu56OUQ8/2If3BPae/ynZ4X/pyZbxlGPzOBMhv2N0ZT6EeQUrWtVMvKjxnBX0eDwrw8jzHrZ3cEEBghEF9nxbS7eTah13i3OpL1C6T+VqvIPFWoBqUK5acT8bnQX7vOe/rLWB4mkKaptZfaFsL+11ESgg0K4wsBBBBAAAEEEBgpwEoEEEAAAQQQmAeB/VcQ5mG0JY/Rr615i6k98IEPsBed8QJrLXRKvJAHAgUBXQCNUSgmi0CjBXg/rNThpTMIIDCXAtOd+O0n1URwt0z/AU7RXSRZTSCzpaUly7LUQgi9WG0v1iOAAAIIIIAAAgggsEKAAgQQQACBuRFgAnjKh3rLli324he/yA4+5BC/aMMk35S5a1x9qHHf6ToCCCCAQJ0Fyu27Tj0V5bY6760lfgpajNl4cNw35p7Z4uKitdup7x66v0941h8hhN5kcAj7876KBwIIIIAAAggggAACCCCwQoACBBCYLwGuxEzrePtFGFX92Mc+1h760IflF2s6H/0cVEwgUBCIz4mYFlaRRaCxAj4b0dixMTAEEECgNgJ0tOICS+22TwAveS/1czOGL/JAAAEEEEAAAQQQQAABBBBAYO0CbDmHAkwAT+mgJ0li2487zl70ojMsaSWWttP8f+hPqTmqrZuAPnMxhsWJX6W8JOt2KOnvRgTiBezUd1beE1OqZeXHDP2d0UFhen0pxqyf3RFAYISAXmOjYsSuc7Aq/ugfljaTID4fNLpuPgKoiBgqkKY++btv0br/r7S3XZZlnf9cOiTtbbhqhg0QQAABBBBAAAEEEEAAAQQQQKCpAroK0xkb3ycoEGxpcdFOO+3Ztm3b4eZXaCZYN1U1R0ATvormjIiRILB+AU38aq+YKk8ggAACCDRbQOc/imaPcpzRpVlq+3zyd9Bk7zj1si8CPQEyCCCAAAIIIIAAAggggAACjRZgAnjChzfN/yd+ag97+MPtiU94ooUQPBILiacerRBMEf8Om1Xki27MWiCZdQdoH4EZCkzozt//l707/ZLkOu87/9zI6q5uAI2uBhpLY22QWLiIJEDSJChZMiFSGu4j6WihNLaP/WL8N/nF+HhGxxblMzqiNJZEHsuSSC0USYkmSFASSAobgUYDvVb1VmtGzPO7mTcrKiszK7Nyj/xW55M34saNu3wyoio7bkXWFEdA0wgggMCsCgTvWCjMymFT+eK9Tj/smvCt13dsc2PD8lw/H/3F62dHyiCAAAIIIIAAAoskwFgRQAABBBBA4EABrsQcSDRYgeBX11ZOnbQvfvHX7cjRpcF2pvSCCeiCnkLD1gU+pQQCCCCAwGEE2GceBPSzLsU89LcafUzvNNKnLiudzsjSa6809Wo6PZnZVjVb753Tnb+a/C0KWXkGDwQQQAABBBBAAAEEEGgJsIAAAggg0J8AE8D9OfVZKrdaltnP/MyzdubMGSuKwiz4hRuP9jt+fZ7YFMbXYgroxU8R//apGPx4MT9etEgggMDhBfx7rnWKeH5xjh0elj0ROKyAzjvFYfc/cL+5KZB+9HdLDxqIJm8l2S3a99c7C+2jaN82ufXU2/YW1bv2vAVe1+Svk2xtb1k9r0eIEJRpFkLYE8YXAggggAACCCCAAAIIILCYAowaAQQGEGACeACsXkX9ek3cfOaB++0XfuGT1pp8ML4QOEhAR0+Kg8qyHQEEEEAAgTkV0C9mtLrebVKwVYCFDgJ6t2DBNyg8GeSR+z4pBtlvdGX1mjdrSzPgzdXhkorsXRS2ubVp21tbZr5ckVExDAQQQAABBBBAAAEEEEAAAQRGJEA1gwowATyoWJfywa/GLR9bts9+9jN2x4k7upQya7/e1b5ufC2oQFjQcTNsBCTAjyIpEAjMpEDB+TmTr8uIOqX3oSOqqo9qOJZ6IW1vb9vO9o5Z4D2hDfJFWQQQQAABBBBAAAEEEEAAAQQQ6ChQqSsxHUc4qUy/VvPEE0/aBz/4IdMFnEk1SztVEPCDJw4jpXGFJwQWRCAd9yldkGEzTATmQiCdlymdi05XupPxldBtwIpKj3SBBuev5fb2lm1ubvqgC9NrHIKefZUHAgj0FGAjAggggAACCCCAAAIIIIBAdwEmgLvbDLTl+LFj9su/9Mu2tFTzWLKaX75RpL/9qzssFO2V6m+yKdrzWR9YYL520Iuewo+VRueDJ5ySjsCj8gI61hU63pVqwEq1ruUhQ3csdgpT/Yoh62d3BCot4OdI+vmkVGNVqnNKyweGPua3PZo7xTq8/ta5qOXmNpK+BPReUmrdor0SfWdV6KOfta3T+1LVqdD28UTqrWpvLsdjSj1T3gJHYabJ3+3tHQuh4RFCI5VKURTWKbSNQAABBBZcgOEjgAACCCCAAAIIIIDAAQK6CnNAETb3I/Dssx+zd7zjbCyalS7cxAyeEOgooAt8io4byRxIgMLzJ8CxP3+vGT1eHAGdn4rFGXGlR+qTjLM3Ph1fitnr2cR65K+LJn91529R5HECOIQFN5kYPg0hgAACCMy3AL1HAAEEEEAAAQQQ6EeACeB+lHqV8Qs1t99xh33uc5+znXrdirpfzck9mvvojgpFc5UEgS4CnIpdYMheBIF4V+AQA2VXBBAYowA/n8aIO/WqJ/vqTra1qeP26oD/V0GTv1tb27FUCEz8RgieEEAAAQQQQACBgwTYjgACCCCAAAJ9C3Alpm+qzgWDFfarv/orduedt1ue172QX9HxZx4IHCygY0WhkrmeCAQWSCAd+z7kwPHvCjwOKcBu4xDQ+alQ3aM+P1WfQnUT0xaY7Cuh1lKk42vaApNtP07z+tA1+bu5uWXpzt/J9oLWEEAAAQQQQAABBBCYTwF6jQACCCAwmAATwIN5lUo3LmA99o7H7KMf+YhZkVstBAttt/umP3HWnpYqYnERBXScpLCiKaBUx1VzlQSBygroWFfoeFeqgSrVupaHDE0odwpT/Yoh62d3BCot4OdI+vmkVGNVqnNKyweG3lq2R3Onvutolj84mbsS7e8H29fHPaA8mClSu2qvvKz10YcfU6Zor1nf99vzqr2uEW9tbVrjzt/C/9/gL0i1h8zoEEAAAQQQQAABBBBAAIFRCFAHAggcQkBX6A6xG7skgS984bN22+3H/AKOLmwp0hZSBPoVKLxgCl/kgcBCCejY1/dOpQs1cAaLwBwI+HkZJ209HXlvdd4rRl4xFQ4goMnfAYoPWbT0esdfKhj2uBqyOxPePc8L29rU5C93/k6YnuYQQAABBBBAAAEEEEAAAQTmWoDOH1aACeCB5XTxKrfCcnv/B95nP/VT77N6XR/93KgoXc9KaSOXZwQOEuAOkIOE2I4AAggggAACoxXQ+9XR1tirtsX9b0fhc9362Oft7R0Lgfd8vY6SvrdREAEEEEAAAQQQQAABBBBAAAEEegpU4kpMzxGOaePS0pJ94Qtf8Is4Znldk8JjaohqF0AgXQhM6QIMmSEigAACCCCAAAILIOBzv7a1tWXpb/5qyCHwnk8OBAKHFWA/BBBAAAEEEEAAAQQQQACBgwWYAD7YqFVCd/0WRRHv/v3oRz9qDz30oGZ/LQuFTwSHGL5iKfSxeiGE1v7lBW1TlPNYPpTAfO6kFz+FpWNEKafkfL6g9HqmBAo/jzqFeX6MmeotnUEAgQUS8LeM1ivGTZEVZorUB7VXXtb66KP8vbe53HoPNPrWZqlG57btOPm7afo/RAghdk/LvSIW4gkBBBBAoJMAeQgggAACCCCAAAIIINCngK7C9FmUYvGSjV+4OXVqxT772c/a8vIyKAgMIaAjSjFEFQu/KwAIIIAAAgggMH8Cev+jmL+e99vjNPm7sbHpuxSWZdUerw+SBwIIIIAAAmMWoHoEEEAAAQQQQACBQQSYAB5Ey8vm+Y4988Gn7YEH7rO6L3sWDwRGIMCpOAJEqphbgUMe/3M7XjqOAAIW78bn3J/2kTDZV2CyrU3Ttn3yd5p9oW0EEEAAAQQQQKASAgwCAQQQQAABBAYWWJwrMQPT7N2h0JUcz7r99tvtE5/4hOV5bpYyPZ8HAoML6KBSaE8/npQQCCycQGiOOKXNVRIEDhBgMwIIDC8w2Xcfai1Fev8z/BhmrQZ9tPPW5palO39DCBZCmLVu0h8EEEAAAQQQQAABBOZGgI4igAACCBxOgAngPtzSPK8uVX3kIx+xe++5p4+9KIJAD4H0B/eUmo4slVWqC6NaJhCosoAuhCv0I0ipxqpU61oeMoKfR53CPD/GkPWzOwII9BBI51k5bRbX3+ZuLg6ZzO3uhX+r6xXjHlju7StSH9ReeVnro490LLTXrPc97XnzvB6sXs9tfX3DNjc3rShyJn7n+eWk7wgggAACCCCAAAIIIDALAvQBAQSGEBjR1fYhejAHu6Zf2l9ZWbFPf/rTtrR0JPY6BL+KFpd4QmAYAV0ATTFMPeyLwDwJ8P1znl4t+ooAAtUU0OTv5EaW7zalX4BT7OYfi+eQAAAQAElEQVQMsDR7RYuisNwnfDc3N2xri8nf2XuF6BECCCCAAAIIIIAAAggggMD8CdDjYQWYAO5TsFbL7OkPfMDuued0n3tQDIFBBJgMG0SLsggggAAC8yqgt56Kee3/fPY7K8zKMZ1RVPN11+RvvPP31rptbm7Fz3VxblP+dJwr3irDQwABBBBAAAEEEEAAAQQQQACBvgTm+kpMXyMcUaGjR4/aL/ziL1qWZX5Bp3QHw4jqp5pFFgjNwae0uUqCQKUFdHm80gNkcAgggAAClRZovG/L89wnfjdjWJz+NWtsMb4QQGDEAlSHAAIIIIAAAggggAACCCDQvwATwD2sND1RFLlfysnt537uX9qZM/d56cKCqwXdRuFbQuASj6NM4zHfbeozF1O0LhPqWPKDa75HRu8R6EOg8DIK/TKNUl/176dmWtfykFH4edQpzPNjDFk/uyOAQA+BdJ51S3vsugCb9KnHvaKaBOlY0Oiay633QMqb1yji3/zVXb87OzuWZcFCCJZ5WPOrKArrFM3NJAgggAAC/QtQEgEEEEAAAQQQQAABBAYU0FWYAXdZnOIhDrWwUysr9vHnnrM8r3uOJisUvhgnLJQSCBxGQEeY4jD7Lvo+jL86Anw/rc5ryUgQQACBfgX0/kfRb/nZKJfmdjWpm+781d/8Nf8/gT4lKIT5G9NsyNILBBBAAAEEegmwDQEEEEAAAQQQQOAwAkwAH6AWssze9/732+m777Z4YcfLt+7c8GUeCIxGgFNxNI7UMp8CA975O5+DpNcIIIDAVAQ0Jdl671qYadmm8jX/73VCyGxnZ9t01+/GxqbV63ULQcIN0BDCnvVGLs8IIIAAAggggAAChxZgRwQQQAABBBA4tMD8X4k59ND721GTvp/+9P9mtaXML+g09gmeKDzhgcAQAn4V1hSqggkwKRAIIIDAQQJsn2cB/axLMc/jmK++p3ca6VOXlU5nBOm1V5p6NZ2eHK7Vwra2t2xjc9Njw7a2tuKnA4UQ/P8I4XBVshcCCCCAAAIIIIAAAgh0FWADAggggMBwAtlwu1d1b12YUuzYRz7yYbvvvntNUMEn6xQate6eyObx2pU6T0xfQAdQCj+uGh3SAaXjrrHGMwIIHFIg+HnUKeLfGPZth6yW3RBA4LACOu8Uh92/td/CL2jyVpLdoh1I7yy0j6J92+TWU2/bW1Tv2vNmdb2wnZ26bW5sWN1TfQR00Xz/puVZ7TX9QgABBBBAAAEEEEAAAQTmVIBuI4DACAQ0rzmCaqpXRbwkFcx+7ud+zpZqzuSTdY3J37ilNWAv0lpmAYHDCeiYSnG4GtgLAQQQQACBmRfQL2a0OtltUrBVgIUOAnq3YHrzqeiwvVdW7vuk6FVufNv0mjdr9/fVg38WdXPfCSea6N3e2bHNzU3b3t6xoiiNY8J9oTkEEEAAAQQQQAABBBBAAAEEqi/ACEcl4DObo6qqWvXob3q9+90/ZU8++aTl8UKPLrkV8VqVrlml0fq1NONO4KRBengBHUmH35s9EZhvAX4UzffrR+8rLVBwflb59S2/px3/OOfzWNra3LLNDZ/83dl2osLDLAshhvE1OQFaQgABBBBAAAEEEEAAAQQQQACBgQTm8krMQCM8ZOHl5WX7/Oc+Z1mWWdG41uM1BY/yo329vI1lBPoVSMdRSvvdj3IIVEEgHfcprcKYGAMCVRFI52VKqzKu+R1HfCX0vlQxv8OYi57rl0E3NjZKf+83t3z3PwVzMQY6iUBVBBgHAggggAACCCCAAAIIIIDA4AJMAHc0y+yRhx+1xx57zILlHuahS27B6sVuaEvdLwTp4/SMr0kJVKMdP44shR9djUHpGOOUbFjwXG0BHesKHe9KNVqlWtfykKE7FjuFqX7FkPWzOwKVFvBzJP18UqqxKtU5peUDI/cS7eFZesQ6vP7WuahlbViciJT+7a5bepCE7tiVWrdo39+biu8y0ntVfWqNQvUoVF6pQsvjidRb1d5cTgDKmsGo53Xb2tqyjY31+Dd/zRoz7rrzt1N3C///QDk6lSEPAQQQQOBQAuyEAAIIIIAAAggggAAChxTQVZhD7lrN3fz6TRzYz/7sz9nyseV4vWf3opguo8XNPCEwAgEdT4oRVLUwVTDQ6ghw7FfntWQk1RPQ+amo3sgWckSNucsZG7qOL8UMdMu7EYI/eVc0iZv75O/mxoZtbm5YnjueNjW3exEeCCCAAAIIIDAxARpCAAEEEEAAAQQQGEaACeA2vbzI7a6777Znn/0XzY9+FpFf+fHrP21FWUVghAI6zkZYHVUhME8C8a7APjpMEQQQmIIAP5+mgD6xJif76k62tUEQQxasXt8xfeTzrVu3bHt7J+6ued/Mn1LETJ4QQAABBBBAAAEExi9ACwgggAACCCAwtMDsXokZemiHq6BWC/bJT/y8HTt+1EK89ZeZ38NJstfBAjq2FCqpj8tUSiCwKALp2PfxBo5/V+BxgACbJymg81OhNkd9fqo+heompi0w2VdCraVIx9eUBUKj/cbHPW/Ej33e2dHkb+H/DwgxGiV4RgABBBBAAAEEEEAAgUkJ0A4CCCCAwGgEmADe45jbsWPH7Oln3t/MLczSJHAwvhAYnYCOqxTNvytnMdWF0dE1Q00IzKaAf29tHe9aVi+Vjuj414RypzDVr1B7BAIIdBbwcyT9fFKqQkp1Tmn5wNBby/Zo7tR3Hc3yu0llliKlf7vrlo57oLm/n1UUnirUnlKFlscTfkzF77/ttTtEe9Yk12WQF7azvW3rt27Z5uZmvAtYHwOduhFCiJPAIexN03ZSBBBAAAEEEEAAAQQQQACBkQpQGQIIjFBAV+hGWN08VxXidMTTT7/PHnjgPh+ILkopfDF48EBgbAI6zlKMrREqRmBGBXTsa3JA6Yx2kW4hsLACfl7GSVtPR26g814x8oqpcACB8U78tnek9HqnGfD2Ih3XR5jph3Ka4M3z3NbXb9mNGzdsa2vb8qKI/xcYYWtUhQACCCCAAAIIIIAAAggggAACfQtQcNQCTAA3RWu1zBQf//hznsOMryPwmKgAx9xEuWkMAQQQQACBBRLIfOKzHNMZ+nT/26GJX4UmfvX3fvW3fnXXr9b1KSz8nd/pHBUHtkoBBBBAAAEEEEAAAQQQQAABBBA4lMB0r8QM2OVxFt/e3rb77rvf3vnOd1pe6A4Fv1LGfQDjJKfulkCa/E1pawMLCCCAAAIIIIAAAkMKxHdY/tZe7/Hzuu783bDNjQ3ThHAIIX7M85BNsDsCCIxBgCoRQAABBBBAAAEEEEAAAQQOL8AEcPybZLkFl/joR/+F1ZaCa+Zm+shDfTwdk8A2I1/V6oY+czGF6ZjT8JT6gahFAgEEDi9Q+HnUKczzYxy+avZEAAEEEBhUoPy9t7nceg80aF37y6sqvYPq9pZd23zu17a2t0x3/d64qY983mxVpEng1kpzQXm9olmMBAEEEEBgfALUjAACCCCAAAIIIIAAAkMK6CrMkFVUY/djx5btYx/7WHMqTpeJNK6UaplAYNQCuiSpGHW9VayPMSGAAAIIIIBAdQT0/kcx/hHleWFbm5u2udGInZ2d2GgIk2k/NsYTAggggAACCAwgQFEEEEAAAQQQQACBUQgwAdxUfPoDT9vdd98VPwqumUWCwAQFOBUniE1TMydwwPE/c/2lQwggMLyAznvF8DVRQ28BTXPqQ23K0XuPcW2d7Outcef1um1srHts2vb2lhX+b1yjo14EEEAAAQQQQACBEQhQBQIIIIAAAgiMTGCyV2JG1u3RVZTu8f2Zn/kZW6rVRlcxNSFwoICOPoUK5noiEFhAAV2i17BTqmUCgV0BlhBAYDiB9E5DH5WcYrgaD7u33uukSL06bF299yvy3Hbi5O9mnPzd2tqyvBhvm717xFYEEEAAAQQQQAABBBA4SIDtCCCAAAKjFWAC2C8QnXngATt79qxfGBotLrUh0FVgz2046YKkUl0Y7boXGxCoiIAmexX6EaRUw1KqdS0PGcHPo05hnh9jyPrZHQEEegik86ycNovrb3M3F/tMKlcsTcB2Sw8asPYry7Yvt++vdxbaR9G+bXLrqZftLap37XlDrOvHiO++ublpt26t280bN2xzc8Pqed30N16yECyF8YUAAggggAACCCCAAAIIIDBLAvQFAQTGIDCiq+1j6NmEqsyymj399NN24sQd3uKIL0R5jTwQOFhAx12Kg0tTAoFqCDSv1FdjMIwCAQQQmIiA3i1oMjPGgC3m/m03xYC7jqi4JoKbVaVfhGuudk76z/WhWZEX8W7fDZ8A1sTv9va25XkeqbS9/9ooiQACCCCAAAIIIIAAAggggAACkxOgpXEJLPwE8PHbjttHP/JhK/yfxRgXNfUi0EuAS5O9dNiGAAIIIFAVAb31VFRlPPMzjsxnj1NMp9eje911R3OKPATTxzvfWr9l6+vrFid++bjn6bzEo2yVuhBAAAEEEEAAAQQQQAABBBBAYCiB0V2JGaobvXce59azjz5qDz/yiDfhV8X8mQcCkxdIk78pnXwPaBGByQvwPXfy5rSIAALzLhDfKejbp2LeBzNE/0OQRIi/upnX67Z6dTVO/u7sbFuR50PUzK4IIDALAvQBAQQQQAABBBBAAAEEEEBgeIGFnAAuLLei8LAd+9hPP1tS9Ktp+ki6Ug6LUxeoZgfSbStK44cTapi6mLmQp6QGTyyUgH+vbVy291Fr2ZPWupaHjMLPo05hnh9jyPrZHQEEegik86xb2mPXBdikt5m94iAC7dtNVvnt++udhfZRtG+b3Lp6plCLSj30/kehrAFCuxQ++RuyzOr1Hbu1vm7Xrl+3zTjxm36eDFAhRRFAAAEEZk2A/iCAAAIIIIAAAggggMCIBPwKzIhqmqNqdDHM/ErYqVMr9t73vsd73u2CUSzp23kgMA4BHV+KcdRdlToZR/UF0vfflFZ/xIwQAQQQmKTAbL7TUK8UfUj4j4dCH+nsqUrv7OzY9WvXbW1tza7f8MnfjQ3LMq/LH9pOIIAAAggggMC8CtBvBBBAAAEEEEAAgVEKLOQEsACzkNlTTz1ld955p/miZ/lVJZ8UDkXwueGsGb7cujvTi/BAYGwC2dhqpmIEZl+gy8d1zn7H6SECCCAwNwKh8VbX3+NOq8uHfK8TGv3NfRJ4a2vLrl27Zjd84ndrSx/37INqbOYZAQQQQAABBBBAYJ4F6DsCCCCAAAIIjFzgkFdiRt6PiVeoOwk+9KEP29LSksVPHm08xX6EOAkc/AJZiOs8ITAeAV20VKh2JsCkQCCAAAJJgLSKAvpZl6KK45vNMaV3Gv721lJMp6fptVeaetW5J41+Bu+vhxfJ89wnftdsbe2a6Q5gC/4e3R++iQcCCCCAAAIIIIAAAgjMuQDdRwABBBAYj8DCTgCfPn3a3vve90bVEILpjuDM/F/I/JpSI1We9b4+ZXwhcCiB4AdWitZBULNteAAAEABJREFU5nmmi6KHqpGdEEAgCQQ/jzpFPL98WypHigACExLQeafou7nKFmxMbJp1S0c9cL2zSG2Nuu7+69Nrr2jfQ73bm9fe16LI7eb6Lbuyumq31tet2KlbKAoLvlsW378HC8Gj8AweCCCAAAIIIIAAAggggAAC8yZAfxFAYIwC2Rjrnumqn3rXU3b77bft6aNfPtpdj1egmqtcVGpCkIxHQAdYivG0QK0IIIAAAghMXUC/mNHqhCYEFa0MFsYskAezFGNuqkv1pde79UtwnYoGU8nt+o5dvnrV1q5ds+3tLast1SxkPojSLnvW9FaqtI1FBBBAAAEEEEAAAQQQQAABBBCYZQH6Nm6BhZoA1nUh3UlQ+GWlD3zg/VYUytlLHHziV9HIDaZlhe0v2ijCMwIjEQgjqYVKEJhPgYX6UTSfLxG9XlyBgvOzyi9+mOj7297HUggh3s27sblha2trdnX1qm1tbVle+HSwbyu/b1e/U/SutcqvXkXHxrAQQAABBBBAAAEEEEAAAQQQQGAkAjN9zWQkIyxVErTsT6dOrdhTTz1l29vbyukSuiKm6LKZbARGJuAHZawrpXGFJwQWRCAd9yldkGEzTATmQiCdlymdi07TyTkQSO+wQwimf+qy/rbv9es37NraNdvc2jT93V/faPqTLCEEFTk4UsUHl6QEAgjMoABdQgABBBBAAAEEEEAAAQQQGJ3AQk0Am+Xxrt8nn3zKTpw4YUtLmWVW6NpSDLHqLoPcy6UoQmGKVgEVIiYhUO02Cr+QmaJ1cHmeH5HVHjijQ0ACOtYV+hGkNOVpXctDhu5Y7BTx/BpRG0N2kd0RmF0BP0fSzyel6qhSnVNaPjByL9EenqVHrMPrb52LWtaGxQl/W2m9YtQS+g6r0Ec/q+6sMFOkPiivvKz10YdeZ4VqVtp49537+5/CJ3Y3d7bs+s2bdnVt1W7duuWFCgt5IzIvk3mZ4Ll6FL7QHsr3bC9pe8L4QgABBBCYJwH6igACCCCAAAIIIIAAAiMWyEZc3xxUV9jP/uy/9H4WVqvVzEoXlaz9q3w1qX0b6wgMLZAOsKErqmAFDKn6Ajr+qz9KRojAfAro/FTMZ+/pdZtA0bY+I6v1PLfr16/Hj3u+ceO6bW1vW6GPey71T0ehopTVdVHlUnQtxAYEEEAAAQQQmEEBuoQAAggggAACCCAwDoGFmwA+deqknX3sUcuyYPF6WPvfAdaVI22J6TjIqROBTgILdyp2QiBvUQXiXYGlwbOIAAIzJMDPpxl6MUbelcm+urrz12xzc9Nu3Lhpa6trdmv9lm3v7PjEb3xXHsdXtL83j7k8IYAAAggggAACCFRSgEEhgAACCCCAwNgEJnvdZ2zD6L/ixx9/wu48ccKsOcG7e7nJdr+a23YzWEJgHAI6+hSqO9cTgcACCaRj34ccOP5dgUdTgGQWBHR+KtSXUZ+fqk+huolpC0zqlVA7Wz7Ru3b9mq1eW/MJ4Ou2sblh9Xq9QRB4892A4BkBBBBAAAEEEEAAgcURYKQIIIAAAuMVWLgJ4GeeeTpebCrywhTj5aV2BLoIpD+4p1R3nMdiutiuS6RxhScEKiygY12h412phqpU61oeMjSh3ClM9SuGrJ/dEai0gJ8j+tmUQmONy56v5QNDby3bo7mTzsvmYpeE7DEL5D7Pqig8Vag5pQotjzpCCHZrY8NW11btytpVu3Hzpm1ub1vu78NH3Rb1IYAAAggggAACCCCAAAIIzI0AHUUAgQkI6ArdBJqZnSbe+973ctFpdl4OehIFNPGVImbwhMACCejY18SS0gUaNkNFYC4E/LyMk7aejry/Ou8VI6+YCgcQGNfErz7GedsneuPf+L22Ztdv3LCNzU2r5407ftXu/qNqgI5TFAEEEEAAAQQQQAABBBBAAAEE5lSAbk9KYGEmgGu1JXv88cft5MkVC1loxaSgaQeB3gKh92a2IoAAAggggAAChxTIfLa1HIes5sDd8jy3mzdv2erqql25csU0AayPedZ778xC/HdgJRRYTAFGjQACCCCAAAIIIIAAAggggAACIxXIRlrbiCobRzU7O9v2wQ9+MFZdy2p+ASou8oTADAiEZh9S2lwlQQABBBBAAAEE5khgbW3Nrl1bs42NDdNksO4Ejt33CeiY8oQAAgh0ECALAQQQQAABBBBAAAEEEEBg9AILMAGsjxfM7ejyEXviyccthMIKq3s08s2XRs9KjUMILMau8bMPfcJXqXkaR610AU7JOFaeEBijQOHnUacwz48xxrapGgEEEOghoB/7vaLHrpPdlPl7klKkPjf+fnCwbGnJdvJ6jPWtTbt05Yqde+u83dpYt9zfW6fQfl6TZSFYCL7fAWF8IYAAAggsmgDjRQABBBBAAAEEEEAAgTEJ6Gr4mKqerWpPnjxpDz74oHeKWxAcgcdMCATvhcITHk0BEgQQQAABBBCYRYG88PfQHnmR2+bmpt26tW6XL1+xqz75u75+y/RRz607fnsMQO98UvQoxiYEEEAAAQQQqLwAA0QAAQQQQAABBBAYp0A2zspnqe5HHn7Yjh8/Nktdoi8IlAQW5lQsjZlFBJJA8/hPq6QIILAAAjrvFQsw1CkPMU62+txtKMVgXQqWZTXL67ltbGza2uqaXb5y2a5du2b6Eyua9A3By3iEoNZs35dyU+zbSAYCCCCAAAIIIIDA4gkwYgQQQAABBBAYu8DCXHl717vfbbpAJdEQdAlKSwQC0xTwK7GmUB/0keRKCQQWTSB9P07poo2f8SYBUgQQGI9Aeqehj2NO0a2lVLaxPcR3Kbrj99q1NVtdveqxajdv3rCd7W0vsre0Z/R88F2+Jw8bEUAAAQQQQAABBBBYGAEGigACCCAwGYGFmACu57l94P3vb4mmieBWBgsITFpgz2046QKqUiaCJ/1S0N40BDQNoNCPIKXqg1Kta3nICH4edQrz/BhD1s/uCCDQQyCdZ+W0WVx/m7u52JYszGr5x3+n5YMgNIFblm1fbt9f7yy0j6J9W6f1wt8z53lheu9869at+PHO586ds6tXV+2mr+/UdzrtZiGEGB03kokAAggggAACCCCAAAIIIIBAQ4BnBBCYoMCIrrZPsMcDNhWyzM6ePWun77mHC1MD2lF8UgLx8qw3ptQTHggshEBYiFEySAQQQGCUAvGdgr59KgasOPd9UsR6zDP21BFMk79Xr161ixcu2MWLF+zateumSWGzwjJN8u4pP6oV6kEAAQQQQAABBBBAAAEEEEAAgeoLMMJJC1R+AtiKwp566gkLofCYNC/tIdCvQPtF2H73oxwCCCCAAALzJKC3nop56nMV+rr7PkOfhJPnudWWaqY3xxsbGz7Re83efvtte+vtt+JHPK97nr+Ftizb3c/4QmAcAtSJAAIIIIAAAggggAACCCCAAAJjEZipK3DjGKEucD3++Dv9+lawwv8Z17HGwUydQwmkgzKlQ1XGzgjMiUAxJ/2kmwgggMB8CsT3vf7eVxO+Ifj74Oa33eBvhpW3trpmly5eskuXLtva2pptbm5YXq/HwYYQzIsZXwgggMA4BagbAQQQQAABBBBAAAEEEEBgfAIVnQDOXUyxY8eOL9s73qEJYM/SrQx+IcyXeMyewGL1SH+ML0XrCqtfbLWKnpKL9eoy2gMFNAuh0PdppdpBqda1PGQUfh51inh++bYhq2d3BBDoJaBzrFf02pdtSSCEYCHsRspXGoImc/U9U2vdw/eOddRqWUz1Uc4b6xt2+cpl09/1veLprVs3Lc/rpgnhck2Zt6Eo53Va1n6dolNZ8hBAAAEEECgJsIgAAggggAACCCCAAAJjFsjGXP90qw9mK6dW7K67TvmFrel2hdYR2C/gB6gp9m9ZvBxGvLgCaRIjpYsrwcgRQACBUQno7t+6T+xubm7azZs37dLlS/b2hQt24eJFu3H9hr8v5nvuqKypBwEEEEAAAQQGFaA8AggggAACCCCAwCQEqj0B7IJPPfmULdU0zNxMfwe4CJ4Ey4oshq8ZXwhMX0DH6PR7QQ8QmIqA+ffn6TRMqwgggEA1BEJjGJm/593a2rIbN27YpUuX7PLly55etuvXru/5iOdGaZ4RQAABBBBAAAEEEJiwAM0hgAACCCCAwMQEKjvrpPsa9InP73rXU9a4yVI5Fr9CIyMu84TA9AR0TCrUAybApEAggMDiCTDiRRLQz7oUizTu/WMtglk59pcYLGdjYyNO8J5/87ydP38+TvzeunXLNBlcFG7u7WUhsxB8wasOoZH6Ig8EEEAAAQQQQAABBBBAYCICNIIAAgggMFmBbLLNTa41XdZaXl62s2fP+hU2s6B/fqVNqa64BS17GF8ITEMg+MRvCvPl2AelfpE2LvOEAAKHFgh+HnWKeKexbzt0xeyIAAKHE9B5p9i398Jl6K2non3gylO056f14JO3WeZv24vCNn2yd3try67fuG4XL120c+fesAsXLthbb71t6+vr8eOdCy8Xgr/r9VAdmach83WFLyuPQAABBBBAAAEEEEAAAQQQQGBCAjSDAAJTEPArSVNodUJNnjx50u66667W9Jpf9ppQyzSDwCACmvhNMch+lEVgHgXSsa50HvtPnxFA4NAC+sWn1s6aEFa0MhZqIQ9m5UiDDxbiBG5aT6nu8NXk7urqql25ctXOn3/LLl+6FP++787OjhW5LHe/r4YQ0q4znNI1BBBAAAEEEEAAAQQQQAABBBCovgAjnJZAZSeAdQnssbPvsCNHjuyxDUXwS2vKUonC4rrnKYdAYHoCYXpN0zICExMozL/p7obN2FfhPxL18yDFjHWP7iAw9wI6twYehJ+Xphh4x7nZIcR3pv4cfJzBrF6vW+4TuteuXbMLb1+w1157zSd837Rz5960q1ev2sbGum+vx/F58Zi2P4UQLITQnh3zQrY/f19BMhAYtwD1I4AAAggggAACCCCAAAIIIIDAWAX8StNY6++r8nEVevTsWavVal69Tzr4Mw8EZlMgXYhN6Wz2clq90sdYTqtt2l1EAZ2HKXqNX2V6bR9+m35ylWP4GoerodwXLQ9XG3vPusCsvcbqTzlmxa/cJy0f1K8Q9L1DsVtye2c73sm7unq1+VHOb8VJX32ssz7mWXf4akLYWp9ps7svSwgggMA8CtBnBBBAAAEEEEAAAQQQQACB8QtUdAI4s2CZPfH442a5WSh8vXnXSREKU+RW+KbCtKwwvqYlsJjt6nhM4UdrA0EXhLPGIs+miV+FKPIit3IoT5GFzMoRQrAQGqHtIQQlUwv1X5E6EEJo9S+EkLLnJg0h7O2/f2+1XmE6nlP4MENzeqR17HtefKQyHdIe9cu2Y+TBCg9r2zeEmoUYIbYaQiONKx2fOvSnNaaD9u1YYd+ZkkpMKTXdtVeOttqCnw8ptCmorBYOGSIsR+pHKz1kvd12CyFYCLuhdsrtty93q6ff/CL39wClaN8vt8LqXSL3/B69EC0AABAASURBVPbyIez2XdtCCEoOHRp/rzio4o7nRuFjbkav/ePx5wV6pb55gEc6l7RLWk6p8srRyM8t8/dpHs6o177dorzHOJYLr9TfQnof4lvJrml7v/au+/ciPw4KDx0zOp62d3bs+vVrtnZ1NcaF82/budffsLfeessuXrxoq9fWbH1zw3ZyL62x+7GmfVOk19W7Fx9pPaWpXDlN2/wHqQ/GR+bHvVcd9+cJAQQQQACBCQvQHAIIIIAAAggggAACCExIQFfZJtTUZJs5ceKEnT59OjYaLMR098kvfu2usITAlAR0XCqm1PxMNHtwJzTxe3CpBSqhb1+KuR/yvBz76menmPsXYOYHMO3DvFf7vbbNPCwd7EsgvsbNU9/nb/vap72Q7ty9ceO6XblyOU7uvv3W2/bmuTftwoWLduXylRg3btywuk8KF4Wmm9trGO16czj73hWPthVqQwABBBBAAAEEugmQjwACCCCAAAIIIDBJgcpOAD/40AN25513drDUJb0UHTaThcBUBCp7Kh5aMwRdqjYr3+GbhZqv74Ymh8tRNO9s65jmRbwrtMhDKzV9Kxioh5mXLoevDvTwfdNdqebLA+3rhbVv3M/3jcueN9DD90v7x3Sgna39jtoB9/b9w95dZmpNfesUk+/kwIfl5LtY/RZ1KFR/lAeMUAjl7xkHFO9rs+rrq+BuIX2vU0xh2lIC6eeJfwOLfdJ6/LmT51av121jcyPGtWvX7Nq1NZ/cvWAvv/yyvfTSS/baa6/a229fsMuXL9uab9fHOW96+aLILUWqN1bOEwIIIIAAAggggAACVRVgXAgggAACCCAwcYFDXImbeB8HbFB3UOT20EMP2tKRNDwupw+ISPGJCOi4VKgxHbdKFyDSkA89VF2SV6iClGq5R/Rqs9e2HlUOvsn7Wm6rvNxPZYOW31ent99X3r5CY87o1K8xN9m1evWlHF0Lxg16SQovniJmDvGUe12KUdU3aFfUrtpPMej+g5ZvLz9T7bd3bgLr8XjydlLqixN9pNddqfqwv3E/QPdnjixHPwXLMbKK+6xo3/Hnw83zwra2tmxzc8snd6/b6upq427eCxftjTfe8HjdznmqeOPcG3bu3Jt21ctoYjj3CeJG1GMPvDrLQrAQQlznCQEEEEAAAQQQQAABBBBYFAHGiQACCCAwHYE0Qzqd1kfeqi4deqUht0cffciKwi+6BYXnh3Q5UxfeUnhZHghMQ0DHY4rWbag6Rv1YnUZ/JtmmTr/29nzowYItLS3FLYXu5HUX/Q3TRtQsBEVmIXjJGJlfTK95LFmWZea5fs4X1rjgrrurirju1XidWTM82fNo5nv7e7L3rTTL7csPnqPwpMOjltWsEUuNtObrpciyJe+7wseS9QqVUTTKhKzRZuEzFnWfoNBkQ3skhzh+3T3nZRvL3lGNN4bXU8qP7kXDbXfZ3DE0wiuIu/k+RQxtay/fbd3rUNPaT6nXlQUfU6hZFnxcHsH8X3xtg+k1VdSWajZIaB+vxvtbtI6FZFFONT6tK+0WXokGuC/86LK8KHwERUy1HMNztK3wVHUGf536DUcwlVWaIoSGR+bpQRHMLK/XTR8lq8jrua/nPgTvjfraIfIi9/43ot5cVppCPorCJ7IUWk7hFXuLfjSo4RSeU37IQOEctifKhZrLadLRDw9LEUKwEDqHXmdFrXQ+peWsVov7qW2dF/oYXkV9px5NlCefZtMxiW36UkyDd9fDVw/9cHWL0cFd/UoVx2Pfz/3gofFYLbMUWTPvsKm+n6bQORRCSM3GVP1Ikau33leluSPk5uerv7ye5S91adn39GwvbRb7FTKLY2hLg++vfC/e7bEn35s038WUKqwWLMuC1WpZx2hsq3mZbF+EEExfITTSNMbt7e04mbuxuWG3bt2KcfPmTVtdW7MrPml76fJlu3jpkr3uE7k/eeN1e+Xll+1HP/6RvfrqqzHeeuu8XbjwduNu3rVVW1+/ZRsbG6bjSZFlmQXvcxYa7aoPBAIIIIAAAggggAACCCCAAAILLsDwEUBgigLZFNseS9OF5V5vYWcfO+upHulSpVKtK7g4JwViVgR0bKaYlT6NqR/NYW6sb5ni4oWL9uMf/di+//3v29f/8uv2la9+xb78B1+2L33pS/al3/mS/U4zvvQ7v2MxT/n7wrd5ud/93d+13/u937Pf//0v740v+/qXf99+X+kg21Q27uf7/n638LpL5b7sy+X4/db+zXJt9ZTLHrjs/f9yM/7gy39gf/j//aH98R//sX3lT77ibl89IFRG0VbuK3vzvvrVr1rH+Irnl6NV7iudy7e2+37l5XIdWi5vS8vKHyL+9E//1P78z/7cvva1r409/tzb+Iuvf81SfM3XY/zF1wZru1n+L3x/1fU1TxVajuHrcVsp1fZy/NVf/ZX97d/+rX3rW9/qO779rW9bim99+9v2zWZo+Vu+7Zvf9rpSeL3fLkVqJ+2v9FupbHvq+6Xy3VLVrfa+WSob11VXKS/tr/JpuT3Vtr//+7+3559/Pn5veeGFFyyFvtd0i++98H37nn8vStvjuuel9UHSF77/gim+r/0PCrXpZZ73UJupHa0r0vq+1Mvvy1NdHeIHL/zAXvzhD+1HP/pRx/ih5//QJztf9DSV0boirf/Iv1f/qLQ9Lvs+miTdF+3l+lhXW4pYl5d/0etWxHZ8fZD0hz7WF1980f7xH//R/umf/slefPGH8WOZX331VXv1lUa88sorcWL3/JtvmiZ3z7/1lp33Cd61tWt2/fp1u+WTuzv1uumXHsz0w2tMPxcXsloGjQACCCCAAAIIIIAAAggggAAC1RdghNMWqNwEsC7SnThx0u695z63rXl0eegWE0WXzWQjMFmB6v1Sgu66shBMd5QVltnWdt1eeeU1+7M/+wv7ik88/pf/8l/sd3wyV5Okf/InX7Vv/M037bv/63s+IfySnXvzfIzX3zhnMV5/w15//XUPX399N86dO+fl3vQ4H+P1n5yzn7z2eof4iee9Zj/5iW8rx2ue95q2eX7H/d7w/Tx+4mViaLkRr3s/9BGg5970Ppw7b+d6RSzTqZzyFAfsr3HG2C335rm3bLf9N739XuFtuOW5N7xMOVTnnnyv/4328H1ULoZvO9dYf9MnTc6ff9snTi54vGVvvd0hfELlrT2hsuXwfUrb3377bRs2zp8/b+qbQssd+5X6Wmp7bz/39qvTtrcvXLCLFy/apUuXWqG7B8vrgyynfS9f3K2v1/76m6JXrlyxq6tXY1y+ctkuXb5kFy9d7D+8/xpDOS573iWF16M2Ll32ei9djnc9xmWte2jbZc+/5G2m0HqK2LerV211dc1W11b3xqqvt8XV5vpaM11tS5Vfjvbt7etXve2rTZtWqjyP1aurtm+75ytvtZlquRzKb4/y9vZl9Wft2lqcSNRk4oFx7Xose6OZlstf88nI8npruUPZ1ra2ffT3adX/1M9V911bW7Nr16/FuH7NU48bHinv2rUb1ojrjVRltb2P0N+6vXHzRrzLNt1t2yu9qTtyb96ydY9bCq33iPX19Xj37ebmprWHPrJZd/vqrm9N3jaiblpXaL3wCd0QGj939bMq163O/kM/0zyvLxe5Fjyj+VCZ5mIrCSH4j7jd0J2/ilYBFhBAoLMAuQgggAACCCCAAAIIIIAAAgggMBGBqU4Aj2eEwVZWVmx5edmCX+Db28beC3p7t7GGwLQEQrPhlDZX5zwJIZgmGF544QemO1f/43/8j/a7/+2/2d9/5zv2wx/+2C5cuGTrfoG/04X1vofubfRddtoFp93XcbY/zrqn/bp1aL9aZ2qHAY4wqyjyEdZGVeMXaB7d0367pPYV4x8wLSCAAAIITFCAphBAAAEEEEAAAQQQQAABBCYnUIEJYF1cTmGW1ws7c+aMWSis8PAFM58KNtOVRA/d9auIecbX9AQWu2Udgylax6IuvM/PKRlCsKLwc6r0SmYhM9059eKPfmhf8sne//yf/x/74z/6E5/w/WG8E6zw7enGKv29RMtqZsEj87F7JJLcFxTW/NJ+jfAz2Yv6ZlPk3nzuC7p7S+GLMX9/6v0Kir37N+rslN8oZ96nRqiPCm+8mddoI7Ne7atPjQhezuLd0LojOkV7+422dtvYXVfbit1tndpvtFV4W+0xrvabY2q9DmpnN3bHl/nr4se2Xu9StG8fdN1KdbUvp7oar89un8rrqUy3tL3OtJ5ZLf7Lisx/1JTCMj9iG2NVneW2ei2rbPB9g9dnHqp/T/g5krWFeXnt16veg7Zp/xTl9tWPPeFtqb1yH7SufcttaD1Fyi9837Sc0lSmnPbTvtosR3n/TsupvZS2l0n5SgudUHnw71/BD+pGtAx8DNYhirD7WndaVr39xijat7bzob1P5e1pW+rfbvvm4y/iT6Xg37Gy4K9gCJZlzbR0HIqsV6Tvc93S8r7BzDJvJ4TQSM1iH/ybmennjMLavrrVq/xUt1emii2ta5sirWu7loPXXW5fyym0zTe3+qG+dAqVIRBAAAEEEECgqwAbEEAAAQQQQAABBBBAYMICulo94SbH25wmlR7T3/8tvB1F4xKir5Qf6XJeOY9lBCYtoONQMel2R9leo//Bz7PV1dX4t0f/r//0n+zLX/4De+mll+zW+rpPHGQWQrB4OnrTjdQX4iPzZ4UnPBCYQ4HgfU7hiyN7pDqVjqzSASpSuykG2G1fUU2U7cvsIyO1rbSP4iMvonZTjLzyPipMbSvto/jIi6jdFCOvvI8KU9tK+yg+8iJqN8XIK6dCBBBAAAEEEEBg4QQYMAIIIIAAAggggMA0BCo383Lk6FG79977Ld7NYrp8Nw1W2kRgUIH5PBVr2ZJtrG/a9773gv3Of/1d+4u/+LpdunTZ8twsxDvFGudgYZlPAGcWrOZLNQshxLDWV+ZLpSh8WeGlLYZv7vDQZLKiUcb3iWU7pR129iztq+i2f+q3Fz3g0anNxphVR7ed1baiW/u7+Z1r0L6K3XJ7+6G2FZ33Lufu3S/Vp30V5ZLlZbWtKOf1tdwspH0VzdV9ibYp9m3oM0P7KroV1zZFt+2Tzg/eYApfnPgjta104o17g2o3ha9O/JHaVjrxxr1BtZvCVyf+SG0r3dN4yPesjmtF7aYYVxu96k1tK+1Vjm0IIIAAAggggAACCCAwgABFEUAAAQQQQGBqArrqP7XGx9Hwsk8AP/jgQ+OomjoRGLGApp4UqnYyF9jV0mEjWGjbNdj3f/CC/d+//dv2J1/9qq1eW7OdnR2r13PretefTyTkMczy9urKtXsZU5TzmstJTGm3aBbtmGgfbVDaLfrZrjKdQnUqX2m36Ge7ynQK1al8pd2in+0q0ylUp/KVdot+tqtMp1CdylfaLfrZrjKdQnUqX2m36Ge7ynSKWKcfu/rY2E7bh83zqoetYqj9J9F+rw7Sfi+d8W/Df/zGtIAAAggggAACCCDSHOaHAAAQAElEQVSAAAIILIoA40QAAQQQmK5A5SaAj/oE8Mk777TgVzFD8Kfp+tI6Ap0Fgk8jpTBfjqWUzu5EcOH91MRu7hO8Fy9fsf/6O1+yP/nKV+zq6qrl3vXCMss9LNRM//T3UeOw/Cn4FkWcNPPTUmnh+dqn0J2+Cl9vPPJGUnoWlVYb+5j3RGseXpd57NbX2KZyvrX1OPT+Xjf1u6k7yLQcEdfzF9VHFtGAJwQQGESAsggggAACCCCAAAIIIIAAAgggUH0BRogAAjMgkM1AH0bahdP33GO337480jqpDIHxCmgqKcV4Wxq29jzP7bvPf9d+90u/a6+//oZt6Y7fIrc4ARuC+eOAJlS2OcEbfGLRJ4aL4Hn79lIZxb4NMaPRXlzcffL6TLGb03Wp5/5eR8/tXWvd3dBzf+pvHi+7XnHJXeLr52lPv1i491PP/UdVv3dBZ60nPBBAAAEE+hKgEAIIIIAAAggggAACCCCAAAIIVF+AEc6KQOUmgM+cOdO4G9GvzOtuxVmBph8I9BbwWaneBaa6NQuZra9v2H//46/YH3lcXbvuk79187lfn8X1byNF5nN3mfexZiHUPG08gvJjNNb1nO7G1bIdMGyVVcSyPCGAAAIIIIAAAgjMpwC9RgABBBBAAAEEEEAAAQQQQACBiQpoxmaiDaqxccaplRWfkPLZX1N0a0nbFN22k4/AJAXSLGhKJ9l2f229ce4N++3f/m373vPPW21pqb+dDiqlU1BxULlO27Vft+hUvj2v27795LfX1Wm9n3q6lelUX3tet337yW+vq9N6P/V0K9Opvva8bvv2k99eV6f1furpVqZTfe152rc9j3UEEEAAAQQQQACBjgJkIoAAAggggAACCCCAAAIITF6gAhPAGkIKs0cefbg59asr9AqhamKtGbqdsBzaTExSgLYkkD6jVmnrNlgdozqWVWAyEbJgeyL4ukdqvVar2Y9//GP7vf/39+3ylat25MgRU5dD8HK+b+bnkiJY7qPILcuKGKa7gD1UthGZb/coMjOPUJivlyLktvvlZawRjX19l9DYqqTfaOzReFY9Wup3337Kqb4U1G97X0/b+1Vln70jZQ0BBBBAAAEEEEAAAQRKAiwigAACCCCAAAIIIIDAlAQ0yzKlpkfbrM8nWeH/VlZWLGj2Zl/1ylTs20AGAlMS0PGomFLzfTT7zb/9pv3hH/yh3bhxw/T3f3WeheDfNkrd1mKKg6vcLZH2Ubqbe/CSyh8UvWo5aN9+tlO/WS8n6/HVa79+t/Wovme/Rl1/r36wDQEEEEAAAQQQQAABBBBYbAFGjwACCCCAAAIIIDBNAZ/JmWbzo2tbF/aXl4/ZyZMnrfME8OjaoiYERi8wW6divV63//E//od9/S//yjY2tqyIt3BmVmjy14KF0Ahr3qnbr0fwgil8kceiCTBeBBBAAAEEEEAAAQQQQAABBBCovgAjRAABBBBAAIGpC8zWrNNQHCFO/t5x4g6frNJ9ikNVxs4ITEBAx6lCTZU/Alnr042/+cbf2De+8Q1b39iw3Gds4/yvT/r23St9pLOiww5eXYdcshBAoOoCjA8BBBBAAAEEEEAAAQQQQAABBKovwAgRQAABBGZDoEITwIWdOnXKjiwd8Qng2cClFwh0FYh/BNcnf5Wap7Gg0ulOBNeWavZXf/1X9rWv/5XVjhy1rJZZlvm3CZ/8Ve9C4cseWTPSuvl6HEJ8mu4YYhd4QgABBBCYJQH6ggACCCCAAAIIIIAAAggggAAC1RdghAggMEMCPpszQ70ZoishZLaysmK1moakqaohKmNXBCYqoOM1xUQb3tfYN7/5Tfubv/kbS70pNPEbo1F0z927KtTI7vCsSWBFh01kIYAAAggggMACCTBUBBBAAAEEEEAAAQQQQAABBBCovgAjnDUBzZbOWp8O1Z+iyO3BBx5o3v27Z5rqUPWxEwKTFZjuMZvXc3v11dfsL772l7a5XfcJ4MzyIvj5pH55xDt8G98u9Bx88tdzJ0tEawgggAACCCCAAALzJUBvEUAAAQQQQAABBBBAAAEEEEBgKgKay5lYw2NtKIR4B7D51NVY26FyBEYukKZSUzryBg6s8OLFi/ZHf/TfbX1jwyd9fXa3vEfbankTywgggAACCCCAAAIIIIBAJwHyEEAAAQQQQAABBBBAAAEEpidQmQngTBPAp05NT5KWDxJge1mg8MneFObLcZvSyZ+SG+sb9o1v/K1dvroae2FZsJDCJ3+D5wbLvZe5Tw7XY+RW95y6Wch3w9KXxpAi5ZEigAACCCCAAAIIIIAAAggsiADDRAABBBBAAAEEEEAAgSkLaJZmyl0YTfN5ntvdd91lIQTT5NVoaqUWBMYpELxyhSdTehR5YS/+8If2wg9+YLkv7+mGT/5qXT1MofXDBXshgAACCCCAAAIIIIAAAggggED1BRghAggggAACCCCAwCwIVGYCeHn5WPwI6MwnrRS1EEyhiSvjC4GZF5jCqejnysWLl+3P/uefmxVZ/OWJImQu5eHrZp76Gg8EhhagAgQQQAABBBBAAAEEEEAAAQQQqL4AI0QAAQQQQACBmRGozAzP8ePH7NixY6b5qxDCzADTEQS6C/gMbOtvVufdi41ri58m//2P/8hu6e/++vJuM94XfbSzebqbyRICCCBwKAF2QgABBBBAAAEEEEAAAQQQQACB6gswQgQQQACB2RKozATwiTtOmJU+wjaY//P5tRDCbInTGwQkEHRwNqM1CezrE5p03akX9nff+a69ce6ct154mOnu31A0Jn2VNv7urzpLIIAAAgggcCgBdkIAAQQQQAABBBBAAAEEEEAAgeoLMEIEEJhBgcpMAB8/dsyWl2tW+BxaoacZxKZLCHQW8IPWUnQuMcpcnR6bm5v213/912YhWN0nfYs9vydRmFYVFiekG5PCxhcCCCCAAAIIINC3AAURQAABBBBAAAEEEEAAAQQQQKD6AoxwVgUqMwF8xx13WN3nqfTJtUF3AmuWS+q+rJsttUggMLsCjenWSfQv80nfv//Od+zmzZvNm+b920Dh0Ww889lgnTOKZhYJAggggAACCCCAAAL9C1ASAQQQQAABBBBAAAEEEEAAAQSmKrA76zPGbkyi6pWVlXjXoj7MtphEg7SBwMgE0uRvSkdW8d6K/MQIfpZcXb1q33v+eSvyfN/2vRmsIYAAAggggAACCCCAAAKDCVAaAQQQQAABBBBAAAEEEEBg+gJzPwEc/1Zpkdtttx9zTZ/h0ogynwYOuRUxtOybeExLgHY7CRTB/ABthE/KNop4nukAbqyN/NmrDyHY9773PVu9etV0+2/m5048hyyPvQjN9ouQeffUlxTGFwIIIIAAAggggAACCCCAAAK9BNiGAAIIIIAAAggggAACMyKg2Z0Z6cpw3Ti1csor8Bkuf+aBwHwI6HhVTK63V1dX7fnvPm8hBEt/K1s9SDH6nlAjAggggAACCCCAAAIIIIAAAghUX4ARIoAAAggggAACCMySQGUmgLOahlL4pFbuUcySMX1BoA8BHb99FBumiJ8Wr7/+hl2/ftOK3FdiXWpXEVeaT+3rzWwSBAYVoDwCCCCAAAIIIIAAAggggAACCFRfgBEigAACCCCAwMwJVGamZ+XkipluYzS+EJgXAU3CKtTfXE/jCzXj58cP/uEfbCevW+7LivE1SM0IILDoAowfAQQQQAABBBBAAAEEEEAAAQSqL8AIEUAAAQRmU6AyE8DHjh+zLPNZrdl0plcI7BUIPiObwnw5blU6holgr7ZeL+zCxcv28iuvWOHnSREaf+PXN7Vaj13gCQEEEEAAgeEFqAEBBBBAAAEEEEAAAQQQQAABBKovwAgRQGCGBaozAbx8zLa3cws+sRUCE8EzfMzRtX0CaRpW6b6NI8lYWlqyF37wA9vc3rKidHpoWa0qRtIQlSCAAAIIIIDAggswfAQQQAABBBBAAAEEEEAAAQQQqL4AI5x1gUpMAN9xxx124sQJq9V2Z7ZCaCxrQnjWXwT6h4BZ43i1MX3t7OzYP//zP1sINcusZiGEGGNqjmoRQAABBBBAAAEEFlGAMSOAAAIIIIAAAggggAACCCCAwEwIZOPsxSTr9vms2FwITGxFCJ7mSCA0+5rS5uqoEq92dfWqXb16dX+N3Pq734QcBBBAAAEEEEAAAQQQGFiAHRBAAAEEEEAAAQQQQAABBGZHoDITwLfffke8o7EoClPMDvHC9oSB9xKIn73sM7NKzdNYVuloT8nCMss9zr31lm1sbJjldT8/6pYVFiN4uyl8kQcCCCCAAAIIIIAAAggggAACgwpQHgEEEEAAAQQQQAABBGZMYLSzTdMYnGavmu0y8duEIJkTAR28ivF1t7AiTi+/+uqrluf5vobUumLfhqEzqAABBBBAAAEEEEAAAQQQQAABBKovwAgRQAABBBBAAAEEZlFg/ieAC7OjR4/a8eNHfaKLqaxZPMjoUz8CWT+FBi/j50cIwc6/+aZlnsZfksh9Wrho3Ak8eIXsgUAfAhRBAAEEEEAAAQQQQAABBBBAAIHqCzBCBBBAAAEEEJhZgTHNOk1uvCE0Jn2zrJFOrmVaQmBYAZ+dNYXq2X93rnKHjRCCra6txb//GwLnyLCe7I8AAgcLUAIBBBBAAAEEEEAAAQQQQAABBKovwAgRQAABBGZbYO4ngMWbZZkVaR5NGQQCsy4Q/IBN0ZoE9jwb7USwzo3Vq1etnud+jqj+WYehfwgggAACcyxA1xFAAAEEEEAAAQQQQAABBBBAoPoCjBABBOZAYO4ngDc3N+NHQM+BNV1EoIuAJmZTdClyyGzVurq6avWdndY08yGrYjcEEEAAAQQQQKCHAJsQQAABBBBAAAEEEEAAAQQQQKD6AoxwXgTmfgL46NGjdvz48Xnxpp8IdBEYz8cz53lua9euWc4t8l3cyUYAAQQQQAABBBAYWoAKEEAAAQQQQAABBBBAAAEEEEBgpgSycfRm8nXqPsfJt0qLCIxGIE3+pnQ0tcZafOJ3bXWVj3+OGDwhgAACCCCAAAIIIIDAqAWoDwEEEEAAAQQQQAABBBBAYPYEKjIBPHuwC9wjht6PQOGTvSnMl+M+Skd7SuoO4PWNjVg7TwgggAACCCCAAAIIIIAAAgiMUICqEEAAAQQQQAABBBBAYEYFRjvbNI1BBk2aKabROG0iMIyAjlvFMHX03jeERv2Zp4repUexlToQQAABBBBAAAEEEEAAAQQQQKD6AowQAQQQQAABBBBAYJYF5n8C2Ao7ceLELBvTNwT6EBjPqagPR19fX2+1r0lgRSuDBQRGKUBdCCCAAAIIIIAAAggggAACCCBQfQFGiAACCCCAAAIzLzCeWaeJDjtYCGGiLdIYAqMR0PSsQrXlehp5pDMjhMB5MnJdKkQAgbIAywgggAACCCCAAAIIIIAAAgggUH0BRogAAgggMB8CFZgAng9oeonAHoHgE78pdcLDygAAEABJREFUzJfjRqWjnQiu53XL6/VYu55CaEwEh9BIlUcggAACCCAwpAC7I4AAAggggAACCCCAAAIIIIBA9QUYIQIIzJHA3E8AhznCpqsIdBbQxG+KziUOmxtCsKJQ3Yetgf0QQAABBBBAAIFeAmxDAAEEEEAAAQQQQAABBBBAAIHqCzDCeROY+wngCO6TXDHlCYG5FRjPrzJkWc2OHT8+typ0HAEEEEAAAQQQQGCGBegaAggggAACCCCAAAIIIIAAAgjMpMBIJ4CnNcLVq1en1TTtIjACgTT5m9IRVNmsIoTR19msmgQBBBBAAAEEEEAAAQQWWIChI4AAAggggAACCCCAAAIIzK5AJSaA66W/cTq71JXvGQMcRKDwidkU5stxX6WjPSWLPLfbjh+PHwPNR0FHZJ4QQAABBBBAAAEEEEAAAQSGE2BvBBBAAAEEEEAAAQQQmHGB0c42TWuw3OU4LXnaHUpAE76KoSrpufPy8vKEPgK6ZzfYiAACCCCAAAIIIIAAAggggAAClRBgEAgggAACCCCAAALzIDD3E8C6qzFjAngejjX62FNgPKfi1va2raysmHGOGF9jFKBqBBBAAAEEEEAAAQQQQAABBBCovgAjRAABBBBAAIG5ERjPrNMkhx/MVldXJ9kibSEwIoHC61F4YrmeRh765YiTJ0/6/K+fKCOvnQoRQAABMwwQQAABBBBAAAEEEEAAAQQQQKD6AowQAQQQQGC+BOZ+AriW1eZLnN4iIIHgE78pzJeVF9MRTwSHYKdPn7ajR4/GFnhCAAEEEEBghAJUhQACCCCAAAIIIIAAAggggAAC1RdghAggMIcCcz8BLHN9DLRxg6MoiLkU0ARwitEOQOfGnXfeGStVC3GBJwQQQAABBBBAYGgBKkAAAQQQQAABBBBAAAEEEEAAgeoLMMJ5FZj7CeA8z01x6+ZmvH+yKHIriiKGXpTC15USCMy2wHh+g6Hwc+HIkSP2wAMPmJ8U/tg9N2bbg94hgAACCCCAAAIIzKwAHUMAAQQQQAABBBBAAAEEEEAAgZkWGMkE8DRHqAkun9JqdoF7HJsQJHMlkCZ/UzrKzheWZZmdPXvWgqejrJm6EEAAAQQQQAABBBBAYPEEGDECCCCAAAIIIIAAAggggMDsC8z9BHAIwbY2t+zmzZuuPY4JNK+WRy8Bth1GoPBjNUXr88s9z0Z4ShZmmbcRisLe8ehZK+p1C54Xw/scPHgggAACCCCAAAIIIIAAAggg0KcAxRBAAAEEEEAAAQQQQGBOBEY42zS9EYcQ4kfbTq8HtIzAYQQ0Bas4zL4D7OOTvisrK3Zq5dQAO/VblHIIIIAAAggggAACCCCAAAIIIFB9AUaIAAIIIIAAAgggME8Ccz0BHIJPnvlja3vL6nk9/o3TecKnrwjsCoz3VDx+23F7+OGHd5tjCYFRCFAHAggggAACCCCAAAIIIIAAAghUX4ARIoAAAggggMDcCYx31mlCHCFktra6ZsWE2qMZBEYjoCNWodpyPY02gqpTvbnVapm996feowyzmG98IYAAAkMJsDMCCCCAAAIIIIAAAggggAACCFRfgBEigAACCMynwFxPABdFEdWLIo93AGdZsOCTwSGEmM8TAjMrEP8Qrx+/Slu/uuDrpgnbUfRa9XjoVFB4G2fO3G+n77nLdJ6MogXqQAABBBBYWAEGjgACCCCAAAIIIIAAAggggAAC1RdghAggMMcCcz0BXHa/du2aMe9bFmF5fgQ08Zti1L32SeA4qZzbiRO32xNPPGH1+s6oG6E+BBBAAAEEEFgYAQaKAAIIIIAAAggggAACCCCAAALVF2CE8y5QmQng7a3teX8t6P9CC8TbdMcqEEKw97z7PbZUW7Kieff8WBukcgQQQAABBBBAAIFqCTAaBBBAAAEEEEAAAQQQQAABBBCYC4GhJoBnaYRr19ZmqTv0BYEBBNLkb0oH2HXAog8/8rCdPXs27lXkuus4LvKEAAIIIIAAAggggAACCPQUYCMCCCCAAAIIIIAAAggggMD8CFRmAnh9fd10U2NR5J4ysTWBQ5AmhhEofLI3hflyrEvpqE5J1bM/Qgj2oQ99yI4spbuA00dExw7whAACCCCAAAIIIIAAAggggEC7AOsIIIAAAggggAACCCAwZwKaIZqzLnfu7trqmpnP+4aQWQiaSOtcjlwEZkdAx6licj3K67m9853vtIceelinyxANsysCCCCAAAIIIIAAAggggAACCFRfgBEigAACCCCAAAIIzKNANo+d7tTnW7dumpXm0kJorASfEDa+EJh5gcmcikVR2JEjR+xnf/Znbfno0ZlXoYMzKkC3EEAAAQQQQAABBBBAAAEEEECg+gKMEAEEEEAAAQTmVmAys04T4FldW7M818fZemONuV9f4IHALAsU3jmFJ9Y8drU4zmieGw88+IA9/vjj42yJuhFAoKICDAsBBBBAAAEEEEAAAQQQQAABBKovwAgRQAABBOZboDoTwFdXzYpgusOxyIuY6qUpiglNrKkxAoF+BYJP/KYwX477KZ3M8bpUW7JPfOITdtvtt/u5EhvnCQEEEEAAgYME2I4AAggggAACCCCAAAIIIIAAAtUXYIQIIFABgcpMAG9sbtjGxoa/JJpE84QHAnMjoGM2xWQ6nWWZraysxI+CzmqV+TYwGTxaQQABBBBAYCEFGDQCCCCAAAIIIIAAAggggAACCFRfgBFWRaAyMz83rt+w7e1tCyGzEJqfc1uVV4lxLIDA5I/ZzCeBP/CBD9jZs2etcae87j5ujwWgZ4gIIIAAAggggAACvQXYigACCCCAAAIIIIAAAggggAACcyWQHaa3s7VPY+JMdzFevnJ5trpGbxDoS6BxDJul1CbyVVhhx5aX7ZOf/KQdO37M1ybSLI0ggAACCCCAAAIIIIDAHAnQVQQQQAABBBBAAAEEEEAAgfkTmPsJ4MInzQrLrJ6brV67YfXCPILlIYtR+Pb5e1lmusd0bhQChU/2pmgdo57nx/Ioqu9Zh5oxP2EKj7xu991z2j7x8efs6NKShcL2hPGFAAIIIIAAAggggAACCCCwqAKMGwEEEEAAAQQQQAABBOZUYO4ngJO7Ps728mXuAE4epPMgoJlYxRT6WmpWi88884y9733v66MjFEEAAQQQQAABBBBAAAEEEEAAgeoLMEIEEEAAAQQQQACBeRaozARw4a/Ca6+9ZoUWfJkHAvMlMPlTMWSa+jULIXgU9tzH/5U98uhDtr2zabtfuS8qPOGBAAIIIIAAAggggAACCCCAAAIIIFB9AUaIAAIIIIAAAnMvMPlZp3GR+czv2uqq6e+ajqsJ6kVgtAL6bQWFap3uJKvuoD9+/Lj90v/+S/bggw+qQwQCCCCwR4AVBBBAAAEEEEAAAQQQQAABBBCovgAjRAABBBCohkB1JoAt2Nq1NdtYX6/GK8Moqi1Q/mO7liaBlU52Ilh3ASuErUngkysn7Qtf+ILdddddFkJo9UzbCQQQQACBhRVg4AgggAACCCCAAAIIIIAAAgggUH0BRogAAhUSqMwEsM9V2dUrV/2lCWb+ML4QmBsBTfymmHKnvRtnzpyxX//1X7MHHniAU2nKLwfNI4AAAgggMH0BeoAAAggggAACCCCAAAIIIIAAAtUXYIRVE6jQBHCwjY0Nu3r1qtWCD6vwWWBF1V4xxlNRAT9epziykAVrhU/73nvfffaZz3zGTt9zj1kIZqY7kzuFb+KBAAIIIIAAAgggUE0BRoUAAggggAACCCCAAAIIIIAAAnMp4DOl/fd71ktubW/b2tqaFcWs95T+IVAW0ASr1lOq5elEkRd+/nh4euaBM/Zrv/qr9vBDD02nM7SKAAIIIIAAAggggAACUxOgYQQQQAABBBBAAAEEEEAAgfkVqMAEsGZ7m3cm+szvhQsXre6TV74YJ7Lm96WZuZ7ToVEK6O70FJYmfpVO9pSME746X5qxO8Tc6vVtu2vlpH3xN37d3vPud1umfnq54Kdcit3yLCGAAAIIIIAAAggggAACCFREgGEggAACCCCAAAIIIIDAnAtkc95/777PRvlzeqyt6g5gTQinHFIEZlVAE76K2elfURTxFydaqRV25MiSfeHzn7ef//nnbHl5OW6fnR7TEwQQQAABBBBAAAEEEEAAAQQQGJ0ANSGAAAIIIIAAAghUQaACE8B7X4bzb71leR5Mf7Y0hGDWustybznWEJgtgdk7FbOQ+XkUTP+yWmYfffYj9su/8kt2+vRdfo7ltuQTw0G3Ase/DzxbmvRmxAJUhwACCCCAAAIIIIAAAggggAAC1RdghAgggAACCCBQGYGsMiNpDuTC2xfs6JHysEJzCwkCsyagu9cV6tcM37Xup5B+l0K9fPKJJ+y3fuu37Kfe91NWeNd1p7DyCQQQqK4AI0MAAQQQQAABBBBAAAEEEEAAgeoLMEIEEEAAgWoJlGdKKzGyK1ev2I0b65UYC4OosIDunE1hPpMah6p0tiaCdRdwOep53U7cecK+8PnP2+c/9zk7fc89Vq/nHnWfEC4s91lhRRwOTwgggAAC8y5A/xFAAAEEEEAAAQQQQAABBBBAoPoCjBABBCooULkJ4OvXr9ulS5cq+FIxpOoKaOI3xXyMslZbsve89732b//tv7Wf/8TP2z333hsngOej9/QSAQQQQAABBA4WoAQCCCCAAAIIIIAAAggggAACCFRfgBFWVaByE8A7Ozv22k9+Yukja6v6wjGuqgmEuRiQ7gYOFuJkb5Hntry8bD/90z9tX/yNX7Nf+IVP2F13rViR122nvm25p2a6o7lXzMWw6SQCCCCAAAIIILBYAowWAQQQQAABBBBAAAEEEEAAAQTmWqCvCeB5GmGWZfbSS/88T12mrwsvEJoCKW2uznqi7haFmcfJkyftwx/+cLwj+POf/5w9+uijVluq+SbfPsQ4tHc5Bq2qvK+W2X8wAZmVY7C9/dDwHYbZ33fngQACCCCAAAIIIDBhAZpDAAEEEEAAAQQQQAABBBCYf4HKTQDneW5vv/22TzzN/4szIyOgG+MQKHz2NIX5cmxD6WydknmRW3sUPuGbF3U/x+re89yj8DDLQrDbjh2z9//U++xf/+Zv2b/5rf/DPvTMB+2O2283rySW8Z0sFFYK39/bCG3hO1ihu4czL1yK4DsrMk8V7ful9bR/bnWvpRTeb/XddHeyRyrfnqb9i5DbnvDatC2VT/W0p2ojRsXbTw7tqYwKt9pjJ0vP07b28t3WbdxfuR9fPaPu3e0c6rO6F0KwEDqH7+xF8kOHH+alc8UGXs7jueqvRJfUDvgKofO4QmjkZxasVxzUfzvw6yC7Ayro+dr2fu3Vd9UeQmOsIexPtb139O6/2hgmerd98NaDjo+D+nZQCwfVf9D+B23vdexp20H7D7t9WJ9h29fP1Z4xdAO9Kzjo9T1oe+/ah9867faHHwE1IIAAAlMToGEEEEAAAfQUI44AABAASURBVAQQQAABBBCoiEBWkXHsGUb6G8B+zXtPPisIzJZA8O4oPJnZR7eO+eRJa1NpubnocyV29uxZ+9SnPmX/4f/8D/bFL37Rnv3oR+3so2ftdk0I+7BD8KdWHSwggAACCMyKAN+dZ+WVOHw/Cn8TPGgM0low/TN/PlzYlL8Osply92geAQQQQACBKQnQLAIIIIAAAggggECVBCo5AXz9+g1TmDVno6r0ijGWigrM+6mYm+7MDbpbN2jZbHtn08/Aui0fO2JnH3vE/tXH/5X9xm/8mv3rf/Nb9qu/+iv24Q9/0N7znvfYfffdZ3eevNOOHj1qx44d83qCR2a6o1h3NxX13Iqdeox6vW6tUJ63UHQMs2BmS1nmUbMjtaUYS0tLtuTLNU8VIQvWMUKI7de8lnJknh9CaR8tdwiVi+H7Z+XwssoPwetQZJ52Ct+Weey7w8wG+2rfv7y3Pi5fEU3coz2t1WpWC5mV+x9CMPMIIXjSPXyjP8KefVVPCMF8gz9CX3HQBfpBt+t4iuE/GmRTyzKL49RYBwzZhRD86Gv8pPEqh15Wn8phw375BJDuut8Nr7DUUW0OIZjGovOhHFlW89cos/JXZsGyYjeCmeeUI/j6btjQX6FHDfu3le203GPnAzfp2NIniuS5vsOYhRCGjuhnoXVe2Ai+Si/nwMdf+w6ZV9YK72cIIR4bmZ8nnSKE4U1C6FyHd8VkX/fv/ylyX94Tee5luof20+to/hWC6w8Zme/fd7iZNzvSh47pchxUuQwPE6q3Py+zEDq/fiEcnK/XZlRh6cvb9U6ZwntgvcIO+OrUt7iLtxH8WGiEtxDXB09jXTwhgAACCCCAAAKzJEBfEEAAAQQQQKByAlnVRqRJk/X1dXv11Vf9mrcufVVthIynOgI6PhUaUa6nSkQIwcwfVvoKIZg/4mTbXXfdZe98xzvtuZ9/zj7z2c/Yv/t3/87+/b//9zF+8zd/077o8cu/8sv2y7+8G7/kyyli/i81tyntGL9kX/jCF+xzn/2cfeYzn4l3Iutu5E9/6lP26U97KI3xafv0pzrEpz9tn+oSn/b81j5a7hBp31i2tH1ffqe2lef7qOxB+3/Kx9IpPh3HVh7n3mXt84u/+Iv2yU9+0p577rl98XHlfdzzP/5xe65DfNzzekWnfcp5vfZtbXvu4/bcc//KPr4nnvP1cvS3XfU04jmv06PZ/4/99LP2sY99tEd8zLd1j2ef9f33hNf17EfsY61o3957/dmPPWuqsxEfKy2X88vLH/UyH2mGlsvbnjWN7Vkf3248a7ENteOh7R/5yL+wD33og/bM0x/weHo3nnnannnm/fb0M57fjKefftrXy/EBXy9HedvT9kxzv930Gc/bjaeffsZa8Ywve3m1txtP29MxX9vaw7eV9n/Gl5/xsnvjA95eOZ62Z3wMMZ7xZW9vt28q53ml7U+7yfvf/1P23ve+29717qfsXe96VzN8/V2KtJ5SlXnSy6RI+c303Z56vNvreXfH/X27b9ttp3091ZvSd9m7vXz3eNK3l2Nv+Xd5XxTv9lRRbvfJJ560xx9/3N7xjnfYY+94rBlnPX20GVp+zM76tm7x2NnH7LEe0W0/5cf9HnvMHivFO7yucpS3dVt+5JFH7cEHH7IzZ84MHQ94HQ/cf8ZSHFTn/V52lHHG6yvH/fffbz3jvvvs/q5xv91373374p577rG7777bTp1a6SNOeZnesbJyyrrGqUNuU51t+548uWJ3njxpd955Z99x4sSd1jlOxE8qOX78Njt27LgtLx+z5WYcOXLUlmo1fz8T/P1MZrWlJTML/H/D+EIAAQQQQAABBBCYdwH6jwACCCBQTYHKTQDrZdIk8BtvvKFFAoHZFNhzG0+aBFY63xPBIWiit3OkFyLP88bFUh9uLavF7OWjy3bSL97q4vPDDz1k73zsHY3wyYd3vvOdcSLiCZ+MePKdj9sTHpqYUGhyolNof5V7p+/zxBNP2JNPPhnjKZ/UUGg95T/+xOPWHrEt7dsWTzbXVT71S2l7POET3Ir2vj3u41IoX5Mqjz76qHWKsz5p8ZjH2bNn7Wwp3vHoWVOkvMd8QqRTpEmSR33fcpz1/VM88ugj9ujZRzvGY96vGD75crYUqd5uky0pP5Urt63lx7x9hfr/qLehePiRh+2hhx9qiwftoYcetIcfftge2RMP+vpu6FjZGw/Yww/txoMPPuiTPw/aQw804sEHz/j6GV/39Mz90f4Rb/+RRx6yRx55sBRaf8h2+/WwL+8P9W83HrKHfRwPez2Khx5+wNcftgf9eO4WD3j/FK3+eT/V58b6AxYnnM4oLccZe+CB+2Pcf+Y+u9/H0Qgt78Z9999jcXJozwSQ5923G6fvOW333HuP3Xe/9rvfGvVp+T47423crwmvBx6wB70PitTug96m4oyne8P38z6d8bj//ntN21T3bqite013/TdCy82497Tdd6+WPb2vEfp+0CtOnz5tins9vcdDy4p77r7LTt91yrfd7ZNZd+2N076u8DKnvMzeWLFTdzfjrhW7y7ff7eVU970+MXav97ER99i97naP93c3TkfLe7yM4vQ9d9tp3+du79fdd3k/9sVddton2k7ffdrTzqFflmnF3afsLu/LXd6/RnqXT76dbMYpT8vRyD+5smJ7405fV6yYJstWtP3Ok7bSjJMnT9rJ5vLKyZOWJtOUd/LOE77N9z2pVOXutJWTd9qpGCue7o+VUyvWK+70CbiucafaOmnq057+eR9XmnHHHXdYrzhx4g4fwwlbWTnpPiv74qTn94o7fWx3ej9WmqFl5Z30dYWWT7jLHd6O+nHb7bdZK267zScXT/QI77v26xYa2+232x0eJ5px+x23m0J5t992PI79dt92+22e3xa3efvaprRTHPf9Y1+VluL2uJ/3zdu/XXH7HT4Zuj9uU3u+7TYv3ymOe/5xn0DttE15sf3jx+22Utvl5eO+7fjxY9YtjvmEbHnbMS+7fPSoHT1yJMYRpb5+5OgR6xZHl718x1iOE7+xj7F/t3k/GyFTuZw4ccKWjx2LbR07tmz6BI2sVvNJ4d0IWWbmk8PGFwIIIIAAAggggAACCCAw2wL0DgEEKiygqxOVHN5LL71k+sjCSg6OQVVMwGdCW5/FWbGhtQ0nL/qb4NYvcej81QVUpQotK7ScImQ+2dwjMp+QLkcIXr4ten6kp1/AVZuK2GbIrFXet8W8LmlQvre1p/3M20/hF4ZD8HWPNqbWamgtmZe2kXyV6xykwsPuN0gbu2Wb50Tw46UVytstEZda25rlYmb5yfPNI5Urb4rLvk3nXtzu9adfzFBeeXtrPWZ2edL+zfpSCdWr9tP6SFNvL/arPS01EsfjfVI/FKVNjUXfFvuX0kbu7nPKT+nulsZSe9tab2zZ/WDstG/altJUrpTGPpa3p31LZfpeVD2dIlWQtqU2tJ62pdS3qU8pUnbXtFm+td3Xo28xgvO38FpVXzn1rJ4PlS9Hz8KNl6xUROd8CHpuZspBx5xSRTN7EkmpF63mOuW1Ns7Egl6rbuEd1Gewdwt3zpvR6aOIG7sVVsSPKPfUy5afvXbLtc2bb5T1l7e07MV9X2/BN7bX7yXNzGvwbY1l31E7lGK3rQ4lmsXb6y2vqypV3y0a270VL1DeLy2r1bQc0zhWL69ue+ihfNVzqIgV6ClYCHtD7wFCCKY7gTXxq8nm4z5hfWx52ZZLcVR3Cx9ZsqxW8zr0362gCluh/ilaGSwggAACCCCAAAIIIIAAAgggMHEBGqy6gK5IVGqMIQS/0BLs3Lnztrm5XamxMZgqC4QqDy6OLYQQz80QPNUkqKdxgz+F4Hlt4dnml00tzmH5BeWYKrMZaTI5XgDXxd8OYZ5XDl1sTaFqtKy0W6jN9DcxtdytXKf84Jnt4VmtRygZhBB2bcrLPu7Dtq+G1Oc9ocwBQvsO037aN6XlpkMIcTVdTA8h7DOIBVpPjtFablso+vhR5rtrPDGauwdPg2YHfJsvdnn02jjA5FqX2svZsW+l5hr9K5cYdLlU2aC7dii/r39evfrYoWiHLC/cIXd/Vv81tu/bsX89my1vLC+31zzAevNYDKExjhBC67jOLJgihGaemefYgF+hWX5E/W3WptNANSuUFUIwnZs6d0MIlr5fheAjCL7uYRP+Ct6ewpP40OudxaXJPKk9RWpNy5mFxj//fh693Edp8DSVG1Wq9mJ4hUHhh4BSvXa+OraH2uy7cu9T5oUVnizMI4Sw5+7fmk/6Hj16JE4IHz923DRBrMnhLPN3NV7W57VNX3oPotDyTAWdQQABBBBAAAEEEEAAAQQQQACBSgj0vEYzHyOMl7/2dfXq1au2urq6L58MBGZPIB3DKZ29Hrb3KIRgIYT27H3rurBZjn0F+sjQBF0K3fWzG33sPJEifsU7XoHvlHbuQJq01tYQDnZUucNEckvprp36epgaR72P+qE4ZL3aVaHdU6rlUuzRba50KVraq9Oi9mqPTuWaealoc/XwSaqomTbH0F99Xri5WzxE+9tpTKW8LwfVXO6rlg8qP/T2cp/Ky6WK1Y8UpexBFoOFHsVT5Z3S9t3K9ZSX28v1sZ6a61m0sOATm7tFym2Wl3dLDLRUeOlu4Zsaj04FGlvG/uxNj2CUQ3WzU/veremfzuVRpQ552qm/5aJjX/Y+RBylY2/s4AayECzLgk8OZ6YJYU0EN+KY6SOkl5ePWQiZ6X2S8YXAjAjQDQQQQAABBBBAAAEEEEAAgeoIVGQCWMPYGzdvXrfXXnvV/NpLdV6tyY6E1sYpUASfi2uGeRrbUqrjOK7M7pN3MzT7rIuWvaJ9EKlszA96Lt9BqY+jrPuF0EZY/OjU3BrnsK7m7kZe1H3nPEbICkth+ljSQaLZRmqrPS28nW6hstpmravNhalf5fDrvqbJVyvaxtbWx679P6B/1mN76lu5P+XluK/3K6Yd6lGf5Kk0hdYHirZ61adyWMuu8Vpaq7xZUfjrWugl9qd0J7e/HqZorocis0bYbup1hGZkZu5vjS8/3nLfN7e6b61b4a9B7m0UsYRv7HhONnY136M9CrfzvTy7aITX7QeAL/s+3r/GtmCZ99EPUU9tX9S8bYU1v1IX/GjxFgvvYyN8cKbIPTf3dnPvtzdh5vuXo/D8wrcrTF9+mgRvfzdM1bSi0bfM+5WivY+NfM81RW6F92A3ihA8J/i2Rnjz8XUrtNDsWxZqvn3PK+Fl3N+9gvd1N7xY7vVoX6Ueu/0z7+PeCA6QeW+C11M0I2++tupn7Jv3z7LMQmiEWbDdLy0rMs9S+Fi8zvTLGUrDHrus5Zb6nHn/d8MseJ/Vr0bqdfthrWVrfhWelaLRx8Lq3vfdftd9RLuRxhXT2Dcz2RbeTqG6/dDT3ZmpP5b7Cx7DN3j5Xb/M/bz/nhdi1C3ZKTVv1TtvOif2RuF5XlfwxuIYfADRMPO1YKGToj4AAAAQAElEQVTlY75cjtzXc2+zW5hv87C9Efy1b0Sjf+pbLZj5S2jBmyx8sDHM++X7OoN67kudH17c+2Fdo9t52co3i6O15lfu/esUjdek8NM/b0XhL1B7+77RqYtWtG9vX1c/lNds3tKxsyfVxqCng0N9Kke3PdRmOVRO6+p/Gr/yCvcwH46/NH48WYygDc0o57cvq65Gnbl7dA5tL4f26RY6bjJ/tWohWIoQggX/IdwtrO1L4+k30q4heBtdIpVJqey8qGV+QNeWlkwfHX3k6BHT3y8+cuSo1WpLVqvVvHjw4IEAAghMRYBGEUAAAQQQQAABBBBAoGICWcXG0xqOLrC89M//3FznYkoTgmSmBHRcKmaqU83OHJA0ux1Cc6FL8faLqfuKafdy7Csw5oxy252Wx9R8cjmw+k59KucdWAEF+hMoo2q5n7185qOfYmMto76WY6yNdai83LaW24soT9GeP6l1tV2OSbXbaCf4hFRjqcdz6LGNTbMloNeqU0yzl+rPNNs/ZNvqtuKQu8/tbvqpodAAQgiWhcz0d4SPHTtmx44tx7uCjx49aiGEGMYXAggggAACExOgIQQQQAABBBBAAIEqClR2AjiEmr3++jnzayhW+L8qvniMqUoClT0Vq/QiLc5Y5m6kg54/Kq8YdqC5WevuSONrFALFKF6XUXTksHWMuf9T9wmHhWG/GRXQXba9unbQ9vZ9VV7Rnr93PU2D7s1duLV0Onkassw0Iay7gI8uL9uRo0dt2dMsqy0cCwNGAAEEEEAAgQkL0BwCCCCAAAIIVFZgzFcqp+fm11Ls/PnztrZ2zbQ8vZ7QMgLdBHQBVKHtPpGkhEAAgUMIcP4cAq3rLmxAAAEEkoA+cjot73k/7W9f9qw3C6m8ornaluh7tUecIfYK2rYOu6p2U8zjm3/9wmoIwWo+6avQ5O/Ro0dMqfGFAAIIIIAAAggggMAYBKgSAQQQQKDaAtWdAPYLKDdu3LBLly7FV1AfuRoXeEJgFgR08TNF6w51XQz1C6Oz0D/6gMAsC+iu23Kor2ldy+2huyYVph95ivYCg66rjmbEen1/pQpf5IHAHAuMoOvNc6N1vrWv6+dcr2gv31yf55m9kmoaRre0VHQsi+mtR0rVSHm5vV/arry8Odub+VuVGL5BWdrXF+PDN8V0/1N6vfdvGUWO+hfDK1MfFL44d48QXNQf6ngIwUIIPvmb2fKy7gY+5umyr3NHsPGFAAIIIIAAAggggAACoxCgDgQQWAABXVWr5DB18Wd7Z8defPGHltVCvIhSyYEyqAoI6GhNUYHhMAQEJi2gyd9Jt0l7CCAwYYHg7Sk84TEmgf3VamI15eqdSlrulGq7pnqVdtpupq3NLZo5VjRXh03UZjmGrW9a+wfzfz7xu9u+1jOr1WoeS3bUJ4O5I3hXhyUEEEAAAQQQQAABBBBAAIHDCLDPoghklR1oUfglFLN/+sd/tJ3t0gWnyg6Ygc23QJjv7tN7BKYpcOg7b3XeKYbtfHV/lA4rw/4I7BXo9H5sFOfg3lZY619g5N+9/OUsujbf3lr3kl2rOGiDt39QkVneHrJgMYKnbaH/2Hiu6Y7go0ePWpbJM4xuONSEAAIIIIAAAggggAACCCCAAAKVEtCVg30DqlLGT37yE9up71RpSIylcgLp4l1KKzdABoQAAggggEAXAX72dYGZu+z4Svqcbkz76n3/JfuqbmEKhXg38PLysh05eiQuh4Cl8TWUADsjgAACCCCAAAIIIIAAAghUT2DuJ4D1t317xbXr1+yVV16p3is3vhFR8yQE9JmKKXRLR2xTF+/m/pSMI+FpVyAEf131UNrMDiFYCMF6fe/StmbxsSWF+ZX6Uu1qsxylTbO1qDt+y6HepXUtp+iUl7bFVONXxJUBnnQXY3k/rTd3T20qbWaRTEegfCxrOS9yK8d0erWoreocUZTHr593CuUpVWhZ5RRarl7oU497xbhH3Hrr0WyoLF3uV3PzvkR/C1h1pA3l5eCZehWV+mLpoVyFsjzVTimUNWSo3/E78v6Gh6x5crsXuf9ELkXIfDD+8NzWe4W2H9neuWC1rGZLR5bsyJE0Eey+1vgKIcT3GiHsTxsleEYAAQSiAE8IIIAAAggggAACCCBQUYHdqwRVHWCW2UsvvRwvgFR0iAxrbgWC91zhycw86AgCCPQnEKcb+itKKQQQQKBCAsN/99N7H0WFUKY2lMIkqY+DbkwEL1mttmSZTwyHUPn/5k1NnYYRQACB6ggwEgQQQAABBBBAAIEqC1T/ykCR2Y9/9M8Wgi6PKKr8cjK2+RWo/qk4v6/NAvV8akMd9vhv29+/75tiauOhYQQQ6CgQCs/W+arwRT10J6hSYgEE0uuu42ABhjuBIQaf5E2R+XKWZVZbqpnSRvP836fhwDMCCCCAAAII7BMgAwEEEEAAAQQqL5BVfYT62MdXX33V1tZu2P6PTqv66BnfbAvoAqhCvSx/CKPWCQQWTYCL1NN+xWkfgakIxEnhqbRMoxMX0Hsdj/iap/c/E+9E5RvUT9NazSeCPTJ9lLQpp/LDZoAIIIAAAggggAACAwhQFAEEEEBgMQQqPAGsoWWW57ldvXrVXm5+DHShP162GK8to5xlAV38TNH6zQRdDPULo7Pcb/qGwEgEdDG6HKpU6/q+reUDIvh5Ug7z9bSL7vwtbysvx3KlsmkfUgQQGKGAzrH2aFYf7/Zt35Z+9im/Wa7CiQh6RTWHrtdWUc3RzdKoQsgsBP089V55mmWZLe25I9j4QgABBBBAAAEEEEAAgcUWYPQIILBAAtmijPUf/uEfLS90kXFRRsw450dAx2WK+ek1PUVgOAFdoE4xXE3sjQAC8yygn3/z3P8q9H1SYyhNArd+CW5SbS9WOyEEyxQ+AaxJ4NrSkmVZzSeHG//1C0E/f40vBBBAAAEEEEAAAQQQQACBhRJgsIsm0LgKUOlRa4iZvfzyq1avc5Gx0i/1XA+OC3Fz/fLR+dkS0F3AitnqFb1BAIEo0HhfFhd5WjABvfblIfO+vKwxquUQGs4hBAuhGV555pPBIdN6Y7tnNR48I4AAAggggAACCCCAAAIIIIBAJQX2XAGo5Aibgzp//rytXl1trpEgMEsCodmZlDZXSRCotIAu/Keo9EAZHAIIIIBARwHe93RkGVNm5pO/mgRWhOD2ijG1RbXzI0BPEUAAAQQQQAABBBBAAAEEqiuwMBPA6+vr9vLLL1f3lRx+ZNQwSYHyHwA0vwgX21a6MKdkHHHVn/IiN0VRFNYpqj7+7uNLE78pVUktlz4eVFkHhe7yVXQrp23lMJ1fim47kI8AAsML6BzrFcO3MM81pE8+7pbO89i69z0dDyrhy3veAymPGLdACHqPaRZCMN0FnNVqVssyMwvGFwIILKwAA0cAAQQQQAABBBBAAIGKC+h//hUf4u7wXnzxxcaK5hkaSzwjMEUBXXRTTLELraZZQGDaAnxjnvYrQPsIIIDAZAT03kcxmdZopSEQQrAQPHw1hGC6E1hhfCGAAAIILKAAQ0YAAQQQQAABBBBYBIHFmQD2uYUXXnjB6vmOhSwswmvLGOdKYHFOxbl6WRals1Mf54B3/k69v3QAAQTGJ6Cfh4rxtUDN0xJIr6u/KZ9WFyrfrv6Po+g8UG3RpG8WfMkjq2WWZTUv7Ov+zAMBBBBAAAEEFkCAISKAAAIIIIDAwgikKzGVG7AuLcXw6xm5FbZT1O3Slcv2wx/+2Or1PH4ca+UGzYDmTCAeoc0+MwHWhCBBAIEJC9AcApMT0M+6FIO2Wv6ZOei+lJ8NgeZrr8+/9vfms9Gnxe2FJoFDCFarZT4JnDXuDvb1EPw/T8YXAggggAACCCCAQBUFGBMCCCCAwGIJZFUcbrpEmFK/ohEvM9Xz3L7/g+9bqIW4XsWxM6Y5EdDFzxSto1FHrC6OzskY6CYCsyoQ/DzqFOb5MWa14/QLgYkLTKjBXuee3oqWI5VtS/f9zJxQ12esmcLn5tpk4ne1lDdj3W12Z7Z71+zknCZ+QFh7HDyUELSPxT3Nl3UncAg6Dxv5xhcCCCCAAAIIIIAAAghUTYDxIIDAAgrof/rVHbZfw9CFMk2rWeaTvr7+ox/9yLa2ts0XqztuRjZnAjpCU8xZ1+kuAggggAAC/QqUfzGj330ot0dA7xbim9iRvJHdU/UEVjQR3GymNaHfXCcZQkAHQ4pUjdbTcuc0hGAhBP8vUiONdwLXMs9TBOMLAQQQQAABBBBAAAEEEECgKgKMY1EFsoUYeOkaxmuvvWaXLl3xYfvQNTvsSzwQmL5A6SCdfmfoAQITFvDvxxNukeYQQKBPgWLE56fqU3RtXu0puhZgw9wKtL+ucTp7bkczux3Xe0pFu3dbj301BJUzazxb6Wt/TmkjiwgggAACCCCAAAIIIIAAAgggMAcC8crAHPRzZF2s13N7/vnnvT6/sNG86OErPBCYooAfi7H1lMYVnhBYMAGO/wV7wRnuXAlwfs7KyxVfCc2bKmalU4fuRxzNofdmx9EIhBAshEZkSrNgmUcIC/ffRFukL8aKAAIIIIAAAggggAACCCBQfYFK/s8++OsWwy+OhSK33TALoWZ/93d/Z7n/4wZg0xcxDQEdfClMR6s6obSSp6QGRyBQEtCxXg5t0vqIjn/dXdgpTPUr1B6BAAKdBXSOeLR+RnmpuOx5vnjwI/ci7eFZeui8VBpD9SniSukp7ZuymuuxD/o+oUjb5i9Nw+iWHjQifXKy1LpF2l/lekUqN5k09Vat+XJ58MoiDiGg8yBF++7+HyBT6Nxp39ZYL4rCypFrvbHJ35UGCz75Gz8SOvPXq5lPggAClRFgIAgggAACCCCAAAIIILAgApX9X33wF7BT+NUOe/311+0nP/mJBS+gyyNelAcCUxDwA9AUU2i61SQLCExLQMd+imn1gXYRQKC7wCyen+pT9x6zZVdAUuXY3TILS6lns9CXee6DHLv1/5D/w/H/HIV492+wEDKr1ZYseNqtFfIRQAABBOZNgP4igAACCCCAAAIILJJAZSeAe72I9Z3cXnjhB5bnhQXdEaY7EYwvBKYpsJCn4jTBaVsCsxJ77gqclU7RDwQQaAiM+ueT6lM0aud5kQTS614s0qDnc6zBu+2hu4RrtZqv8EAAAQQQQACBuRdgAAgggAACCCCwcALpSszCDfz73/++1ev1hRs3A54lAV0AVahP3T+mT1sJBKonoGO/GYHjfxqvL20i0FugeX7aqM9P1afo3TpbRyegV1K16fcdU2h98qHX3UOfTR0/onjyPaDFwwlktZqFEFpxuFrYCwEEEEAAAQQQQGBaArSLAAIIILCYAgs7Afzqq6/a+fPnF/NVZ9TTF9DFzxSti6C6ROsXRqffO3qAwJgFdKyXQ81pfUTHvyaUO0WcyBpRG+oygcD8CvTouc4Rj9bPKC8alz3PFw9+6K1lezT30nnZXFzUJFL6t7tuh1gprQAACA5JREFU6ahdvCmb7qSvRqRjR6FlYp4EQvw4aGtO/Oq8Nr4QQAABBBBAAAEEEEBgvgToLQIILLDAwv5Pfmtry57/7vONlz6ERsozAlMRiJdnvWWlnvBAYOEENDHA8b9wLzsDng+BOGk7jvNT571iPhiq0Mu89XbXpjQpXHq90wx4FWAXZAwhBJ8IbvzXMYSwIKNmmAgggAACCCCAAAIIIIDAPAvQ90UXaPwvfgEVCr8G9fd//79sc3PTL2YsIABDnjEBLqTN2AtCdxBAAAEEZkJAb1UVM9EZOjGUQPvrOI5fLBiqg4ux86Cj9MneYP5PaYz213HQCimPAAIIIIAAAggggAACCCCAAAJjF/AGFvd/8H4B4/U33rBXXnnFijy3omhehFJSDkfigcB4BUKz+pQ2V0kQQAABBBBAAIHKCvC+Z55f2hB4/ebx9aPPCCCAAAIIIIAAAggggAACiyOwABPAGuJuFEXwyd5gIQSr7+zY9773PV/3F7zwMr7NLJiVQ5PBVskvBjVNAR1rKeLxps7o2PPjUIsEAggcXiB+P/dzqT01z4tx+KrZEwEExi2QztOUjru9atevdxaK8sc/T37E5dfSl9P7H6WT7wwtDikQQrAQ/HX0ekLQcvAlHgggMAcCdBEBBBBAAAEEEEAAAQQWTKDxv/cFG7SGq0sVIQT7zne+Yzdv3bLC/5nFXLNWanwhMEaBdLyNsYmuVbMBAQQQQAABBBZCYOZ+mZH3P1U47kJzErgKY2EMCCCAQPUFGCECCCCAAAIIIIDAIgos7ARwerGvXFm1F77/Dxbnf1MmKQITF1j4U3Hi4gvd4MwNnuN/5l4SOoTA2AV03isOakhlFJo0PKgs22dbQK+jejhzM9LqFDGAQAjBQlDoNQ0D7ElRBBBAAAEEEJi4AA0igAACCCCAwMIK6H/tCzt4DXxrc8u+9a1vaZFAYMICugCqULO5nggEFliAC8iTevFpB4H5FNDPS8V89p5eS0DvdTyCXkeF8oh5FwghxMngeR8H/UcAAQQQQAABBKoowJgQQAABBBZbYOEngEMI9vIrL9uFixf8SOBilCPwmISALn6maN1+ruPPL4xOon3aQGCqAsFbL4evmtZH9CMp+HnUKczzY6g9AoGFFJjAoNN5Vk6bzRb9nOPl/UrL+35mNuucs6Twb3W94qDhaN+SSvyOVl4/aP/pbE89nE7rtDo+gRD8gI7VBwshxCWeEEAAAQQQQAABBBBAYCYE6AQCCCBg/VyJqzRTCMHWVtfsu9993kLGhYtKv9gzOzhN/KaY2U7SMQRGLKDvtylGXDXVIYAAAhUV0LsFO/S3zmmjaCK42YfWhH5znWRuBUIIFoJi4f9bObevIR1HAAEEEEAAAQQQQACBqgkwHgQaAvxP3R1CCPa33/iG3bhx09d4IDANgTCNRmkTAQQQQACBCQvoradiws0ueHOZzxwrpsvQ/rp7p6bbocVqfYyjDYH3sWPkpWoEEEAAAQQQQAABBBBAAAEE+hcolWy/ElPatFiL586ds5dfetnMr18UrY/ktcYX16caDjyPScAPulhzSuMKTwhUXEDfWFNUfKgMDwEEEBiRQHynUJlvnXE0I5KhmmkLhBAshEZMuy+0v1+AHAQQQAABBBBAAAEEEEAAgcUTWOAJYA1d0XjRiyLY17/+l74STMu+4I+wG7rY5msVeDCEWRDw481SmI4zdUrp7jGpHAKBagroG2o5NEqtlz4eVFmHDf2d0U4R/+oB59hhWdkPgf4EdI71iv5q2S2l7wse+35m7paYp6X0ycfd0oPGov2G0dX+5TiovdFsTz1Wbb6cXkulyiLmXqAoCv//k36O672sWQhhTxhfCCAwTQHaRgABBBBAAAEEEEAAgQUV8KswCzryDsP+p3960VavrplfsihtDaVlFhEYpYCOLcUo6zyoLrYjMKsCunA8q32jXwggMBsC/Mycjddh2F7odVQMWw/7z5pACMFC4L+Xs/a60B8EEFhkAcaOAAIIIIAAAgggsMgC/A+9+erX63W7ceOGffvvvm31+k4zlwSBSQlwKk5KeqHbmdnB5zPbMzqGAAIIzLtA8AGku359cYqP9F6HX/iZ4otA0wgggAACCCCwKAKMEwEEEEAAAQQWXiBdiVk4CF16iuFXxfQJdHkz/frXv24h85WFE2HAkxeIR2CzWSbAmhAkCCAwJgGqRWD6AvpZl2L6vVmUHujdhsaq97sptD75aL72mo221KvJ94IWEUAAAQQQQAABBBCougDjQwABBBBAQAILOQGsS07tEYJP+nq8+dZb9sI//KNsCATGJ6CLnylaF0F1VOri6PiapWYEFkIg+HnUKczzYyyEAoNEoCww5WXOvfQCpAnYbmkqN6pU7yxSW6Oqc/B6eP0HN2MPBBBAAAEEEEAAAQQQQOBQAuyEAAIItAQWcgK4NXqf800XxVK6s7NjugvYfFurHAsIjFVAl2d1cVTpWBuicgQQQAABBKYnoF/MaLWun3uKVgYLYxNoVKxPu2ksmaX3vWl9Mmnp9W79EtxkWqYVBBBAAAEEEEAAAQQQQAABBKovwAgR2Cuw2BPAey3iWpZl9vx3v2vnzp2zrMYscEThCQEEEEAAAQQQQACBkQrwi28j5exWGfkIIIAAAggggAACCCCAAAIIIFB9gQ4jZAK4A0pRFPanf/o/bWd7p8NWshBAAAEEEEAAAQQQQAABBBCYbQF6hwACCCCAAAIIIIAAAgggsLgC/z8AAAD//0TrI+4AAAAGSURBVAMA8/P/C5HFO1QAAAAASUVORK5CYII=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8288330" cy="1028666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001124" y="714344"/>
            <a:ext cx="9001188" cy="1785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400" b="1" dirty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Сила голоса: от недоверия к </a:t>
            </a:r>
            <a:r>
              <a:rPr lang="en-US" sz="4400" b="1" dirty="0" err="1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доверию</a:t>
            </a:r>
            <a:r>
              <a:rPr lang="en-US" sz="4400" b="1" dirty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4" name="Image 2" descr="data:image/png;base64,iVBORw0KGgoAAAANSUhEUgAAAtMAAALLCAYAAAA7cQ7HAAAQAElEQVR4Aez9eYMky3XdCZ7jUQ9UazSt0fSoW2rupLiCK7iAAPcFJCBKTRIEQEoacVF//79FvAp369+55ubhsWVGVmW9BYSnHb/7tWuLW3hG1as3/f63/r4Ff/Ctf2h/8O1r/CH6P/zrv2+X+INv/l37g2/+9/b73/xv7Xf/8r+23/mLvyn87n+G/qe/ab/9599pX/3zb7evfONb7bf+7K/al//0L8D/1X7za8F/hv55+/KffKP9+h9+rf3q7/1x4Uu//8ftS7/7R+1LX/2D9qtf/b32q1/53fYrv/U77Ze//NX2y7/xW+2Xf+032i996ddWfKn9wq/8cvviL/1i++IvfrH93C/8XOFnv/iz7ad/7qfaf/iZn2g/8dM/1n7ip360/Tj4sZ/8kfajP/lD4AfP8RPIP/7v249e4sf+ffuRH/13hR/+0f+j/fCPdPzQD//v7RZ+8If+bbuF4TviQ5P3R8k/+vyxH/8/249Tx09Q30/+hx9uP/lTP0ztP9J+6md/bMPPfPEn28/94k+1L/7yz7Rf/NWf2/BLX/r59svg137zl9pvfOVXz/CbX/1S+/Jv/9qGr/zOr7eBr/7eb7av/O5vtC/jEzr0X/md32hf+R1sK776u19unxx+q/32732l/c7vf6Vo+CDy7/z+V9E/j/h/9Xd/q331936r/dZv/0b7za/+evvNr/x6+/Uvf6n92m/+SvvSb/xK+5Uv/WL70pd+qf3yr3yx/dIv/1z7hV/86fbFX2Buf/4/tJ/7+Z9sP/0zP9b+w0//SK3Bj7MWP/qTP9h+hP0x8EPZD2Cs7dm6/+D/3n7wB/+Pjh+C7oH+/8T+Qz/079qP/tgPth9l3fdr/x/o66d+6kfaz/7Mj7Sf/7kfa1/8+R9vv/DFn2i/+As/2X4Z/Nqv/HT78q//fPvKb/5C++0v/2L7nd/6pfZ7X/nF9vtf/cX2h7/zS+2Pf+9X2p/+0a+1r/3Bl9rX//DX2zf+6Dfaf/ral9uf/8lvgi+3b37jd9o3/+Pvtm/++e91/Cfof/799q3/6w8K34Z+5y/+sA38zV/+UbvCX/1J+85ffa3w7b/8k/YcvoNP8K2/+OP2mvjrv/zj9s0H8de7vvf1jnqGro/rTxnTCd/6i69R9zm+/Zfd/i3ohr9C980/a99+EN/566+37/z1Nwp/882Vfus/Ev/19tfk/Rtsf4s+tj2i+y9/9Y22AZ/o9tj73+L/lhr/y4r/Sh0n/Fn7r38dfB26wzfhg53viA89xX+9/bdvfaPw/4f+92//x9bxjfZ33z7H3yMHf/etr7dB/+7bX8fvFv4Mnz9r//CtgT+Fv4Nvf639wxn+BPl5/ON3vtaCxIYG/+Nv/rRd4h/+5mvt71f8w9/+afvHv/2z9o//5c9a+FuILT5//50/aaGJ/zv4kWPQ6IL/8V++zpz9cft76um2P4Vn/N+5xNfRD1za3l3+B/r5x4FvM65v/Wn7B/CP8EP/D9/uuuj//q+Zj88xMoYXgXn4+2+xV6BjPgb9B3T/42++wT76evu/of/jb75e/N8zf3/3zT9p//2bf9z+G2fqf+Wc/VvO3e/8p99tf/0ff7v91Te+0v7zn3FOf+032jf++Nfa1/7wS+1Pfv9X2x9xnv/+b/9y++qXf779xq/9TPvVX/mp9gu/8OPti1/88fazfD785E/9YPvRn/j37Yd/7N8VfvBH/l37t//+f2v/33/7b9q/+f/9m/b/+d/+dftf/83/2v7f//pftX/1r/9f7X/5V/+y/Yt/+S/bD/zL/6V94V/8QHvzA18oHD76qA1Mb9606c3hIRw+erPFHXY5Bv8G3UcPIH57HMj7aA3xO9DHa+LNmy+0j978wF184aN/0T76AvYLTNpdhr+E1KQrZddNh0nLAi9pmibcDJeGziCxZ1htpSMzLq0l5gRUZQ3tqS07vsumjy1ItuDEd661UECLfYA0SllnGMZPmFaNqS+g78iNERZWHerzto0Lh+JXMwNDo8oRfbCa9iQ+Q17mudjp8Ia4sCRREP7TQ2t9nVlxithXjLhrrcbYZKfmzNqCFUp8VAESY0s+bFl0PLIBErEs6CIz5yHJF4S/RPz3upLP9u2oFks6hijYB4VHZ+cWAaxjgKMKqm3JA0UBiy7ywEmzMMaZ+rsnzrSFhyUex2Nf1/QfOX7m2Ty8OSh8H2MsgMYEjQ7IAouOBk+dSXITmC/bLXd8kiuAfbKlrvil1oV5CX8b1LhmutXllY4kC3OVnKq59zqvffaYNgVN0Qdr8pCW2zmiGiBEHZtGD18JwTn1QipNo87Ih8OBZcm+jdMNsJfbAKPJSAYyO8a2AXtGdY70MpDeBy51a9879WBDL6Oi60hcrKGtxpb+U9vAwh5OzVmSrH28bbxYewa/xaCBb5hX1NjQxg9/mx5pOKmgXKsvY4/0KEYd5Z+8lXCf3Gj2EHIQXeglogfkmibWlPVN2RPPo6U1ttPoJk86zkcdpqkrtV6MOefWLWQOk8gTGWkZeeQrrKn2BPdH3PYhT/O3Et7TPZ3pE7Nmvl6CFLbtk4tAlpmt22pOy6eVN7daJWja4BvnTjnUIxH/PP8LG6RxIM3LrAW6QFFJSS4p07lG6akrMTxi1JP0ROXzikBahRUtp3CXKJcX3eihatvTfYIaH/2dUZ7PdgP7uA/N7+vtvBmH73Y7zt04DH5QntqoO5LiEt2SF48deLhrbdfJmTkA5nlh8fHBVg89k5RlLD5JK9Fp0fqkRmnlEDFDUBYc2smkiQOob6hF5oCJviCWYO275xkyPaLPDip9/LS76N6Il0D1wVvVQ20bTW07uQqgvrJf2EoXX5wgDI/xwqfZZsacgXc9Dpv/LT5BAXGqyXSP564N+lQuu39Imt4zBsjdNuXDg3qz9+IUsYl9su6/VifJwgeT2Ufk5VASdiZJUgOSnZ5UV/zbqi/FelvTKZ4FQs28db7ueOYxCugH6V5zZVHd27Y26hd503+wUEcBnxyuQfSICr/wobxkfETaZPUkg1KteZY4T+XQY5Apu/hT3+XMlEBxzT390D0SLQGXQH2r9dg+sxvvW563dXm+zSIeWafpcJCIvex6yLGlRtPRs5B0IF/yz0xQPqQyRj6nmIte74JPgXxMU81HzVE6wTYa5mJDq5aSElkapPD3cVYr3pG3Lkjh6FaIdZXJFac9CEj94wAP1d4OX6Eko4kpvYJt0k8FaaLHPRCrURB99RnqvG0RVLAN2wGz6Sb673025WnY0HR+ER9VgKOCmV/w81kwIZiFOAFzOarKWVjHNx+9KSHrRCptvzxY8H4YiRfXNNEriWg9VndyoMdTB0/MXDj8qI1hXy7DlTyR/ABMf4KeoXTSRN7SRy6Q/GIdMgm1B7B7YobJ9fZ4VIP6gIz+MgrVWfMqhV5iNb2YWI//4Pri/B8kgH3GA8+UMmNP8NkngSkibhDCWAWE6AdIJLQnJC3AmYYFfxjCWSfO8ex5BOXLrZzrsWV/L/j184oYsrG0Um4BNj130We5QQlPWkD1yKkVAXVy80mDY3TBc2mfspNdl9j7J/8Ges8Yg033SnXs+3yKN9W68QyfwXdDMlsb8sBfeE4X8g2R2V+1jLU4e1LW9MhLdLo2chnu3pJj4JaTZQ6zS0vz2JrQ4k8eGVSk+IT+c0dmNw9I4YHJYDpXr4pc+UcJB8G7hD2Rfktnyw4mvA1e2CqkZ5sOB77pmTXzQTMdDueJVj+7GGxWfmDeuaXXgFcghV4lsmRz0wuvhPCMZa8nbw6fyw7sOK1547SyIRdiVJ8I0m/VTGnhP5FOb3RiXjj201Mu1CRxw2BD9fIrYwpeHnkvInXwbG3myJtwl0kNl7jr/ITBtuxJtjevsAOcwpu+M+lVOnnrzhW/PBU71C8KfJBD6xeCRMYt9DIhPtojPivG58AqQpJk18/uQbGTOMBtbbZld6yqFxFC1/jM2zmm2neufN1vKn5XUpf39+6+19zhGSdz0r+5bPrCD/yAWr2cZex3Qr6vfv8ZeGp9WJLnOrDd90s5uu772zjbQxu/NNb+xi2rGr6AvI8Z/L77wQ86fG7SvBgO3HT4sMp8RiyMaSDyh+3xNbKzEjx/bYf16X4+eV6kF741ajChC1/twCovwfnmJ5imvLAwKzdn43pZS2P8U0UJuzqQF77tng4HTdOk9CdZ9gRxyR6HFTlsa7vgbav/bNq7zNhHoXedPqTB/WOKIX+QXkjPXGiDnr32ERfOmVfMCwe3khFZ73IRZ5MosaHr4Cf4lRVsIS6XWNh/mbXDId9QSUtrly5aqPFwmDQdDsWXQ7oM+Ja65bDKJsZglxLufVvyDLxvrh5vuTPcx2/ysGrUvjAPY76iU/nizzNooAcuvHtUEgUPxDzikvqUeQUcPU+GNNYq/ocpazU/+b5xmcg23dxHvv3JvB2mvhdyZuFNzCnTkO1wk6wAPvIOgs8ejTXUtqIr6OUX0Rp4eXSPGPGh0Qwa/hbMGg+8aKLXZLfzk/SpZPugPU/OrHuQv4pU+4A9jfqqVc1oD9Ok49sj82Yd2C96wTVN0/rc5PWkB/IYcT6k/i4/f2c3J4jx9qim/TYYfM/TIKt/xh0jsTUWTPcoQU+2SkX8YWJPk3N++5YaXLuWslR2aaN69CLnqOnRkOHHKOn6sTuOI+xzQTOfKTTnrSg+o4z8cvRMC589yXM49P1oT6dUuNjcVg1LEtfaty3PRilW40qiiq3A/lrVD5KKvvI9VXBlekxB2rGXnspVPmSMTwD7qbbUELy0iN0KPh2atT3wUpK/k5mDL94TD3L0kfsmQ8sESikl0JNXueKxsPjZnAdejGBr46CWSJ7c4oLljomgbJiP8sd8Kz9stgnpkEL10GW8Asin0hiG8t5ToILIkNdrJKwNC30+KTNRhUCZwyt/FoimrH3WzI7fldezih5lmT3EKaHpwKGiFGgWeR+OfKMOu+tTQ7x9zycpcbDNfbRErYahehWaPgZeJWFPkpRwVXEmH360lkP5QmfmYkPWcjjfoUaf/QFRpikI/76YWNv8QpyX2cN0eDKd7Vr9Gg/8k84vNE6eGFdGSWAmcZsvq/9I1WW/SbIUEKfdVdrc0IV0OJ4F1O/Uxty/U/BFkC/ke2L8gnv2p/Tj6XnDeR2/nN+hFw9uVz1wz7TbrH/WZbJsX0Vtc8T6Nfzq3MAttVw531S48s78aWrM2ZuhHSSt3delx+6JwRNCOTC+AVRrM3spf0LW+KUxfXdv6RbVC66FL7iW40we6w3P2MTcJWcNh9o2+mDOisU3NIB9vO37e45/POtnxjPzUXuPOe5r/tLSkuH8Kan3JtSk7MmYNxtFl/odXfptvEg3zvt2q/P4sNixBee99DSf5Xue7z0+9VqZz4tVeLak6VkPHtPuY5kDIS+xh8NBWe+g2/o9i0gNXbi6+0ozFDlcwr89vtVhmsjdffs9lqBLlpWWvkJ150ptNr5P4K+rmwAAEABJREFUOd2J/VyoeaAyB43DeXyYlRz9BxwA6Xn3bTocpnpeF/p/le4qsVRLJkEfXLux4eKu88u+oeTAIbnGC1Y+jONWH0Jhdikqmpvt7i8EPXWlmOApn73tTr4bKey9755nGZg727J32HcDn70BWZtXepvY3X6jjNsBz2gtP+PRzfF6rT57xvVOYtoq9B5qiChDbZhYmceap1WM6jnEdeA538+avcaa5+FmYRnVTYNs8zxYH9e3odJh4izQ61x+MA0lPOg53BrfPi91dk3Uaz7LYrEte32RR2Gb+2u25E6+Vv2Ee00cpoPymZycb1mPvqaRLuAL+Y7Y7ui/r+4zkGm03IUH7n07tdtPWTfKvsi3LsLlWna3+K4Ol/1zfvFpcKl9QE7OB9y+7/LkDExZsAF+8dEluq0fCA3jxMObNYt+ZM4i2yzIivFlmO2+UaDK4VUgl/It5CSTIKhO2W6Hg2HzW7a0/Qcl6EXCeB+Ii/+BPPnGq/TUE0oEByVbieKMU7ZbIEuIik6PXAkCGV8egSCJSyZ35I2P/CBudc2weum3jDd0W7+qKsojulFfV0j5DW+SijKhGld8T+hzRfnDDGWmMlEDaE7+9FnOTA7995dodLxMDx/cH25JVXHEZ3EW9la6TYLS4zAolUb9BKibyXTtD0ae/6AAXkJfgBvJ1a8+CsnGZwUplMu29j/RdaBl72lDZGuKLC5qzlqY+Xm+ZvzpRaLeopEFNwFLS/iBhq7pgHoqRF5Y36bIyrcVfEMVmr6ND0ZpraP+Qy6ktMxp7A3Btmjdy3infvQSWYrHK5sJW4YYKHrUFaTThQtROkObl3rROkxT/Qc2tmU/AVkZfaAnrhabqReIfLVuUGUybsDGccMkZSBgMnoF5GJcNGzwDK4x7sYiFIWPNuhzmQoakQ1VIKjo3k8i3Z2D2OSemrbzDnmi/8kSrUDF2oAytk2Wygf1Sl1LT5qSdeuyNLdZlTSOjFOFhncg2Qa9FzNXwYRuEvpMOJP10Ru+VIE29p6p2cqV+IHIKksjrkvcm5DaGeo/XJTQARLVfEzwNTdS1YocShk6h5EHJvhLmATiKGw6HA6a2I/9OTC+91AhV7fe7z5G5NDNq6GNf/qCrb7Tf2S754h+oKbVSMA2eS+A6bLlP6jNt+246/Bmkiedw+JqmTZljsVZUSq0g8KetdQ9YLvqkM9cTgJ2DZy02nTDFqoPeVFx9vInhOzP8aDt51zs9mDhmQg9YWHwHfWsMJ+dwlB6wuD6tOHJZlWB9ao1Y1xxU5yw52yKPnspUBJgtLtDS1zpmlqe0UJ+mQz2OjEMgwlAJbJ0iMs7wJ63FEReOqD7fc6Vp/980RfE9TxYWz/pQxdXdI9i9P8IrTmnr+SmaMmsyR7UnFrrWQyPra0Qa6DtMuI5pmFj+Am9ATwqO10zcXlwWy0U+q154zJD5b4uajdgR24xFt20jL8hNKEuHk/tgbGaGd3QU6Sm6YAeTRP+UO7hTthz4ooP5JnWGGNQbuROX6hKrFt0xXwKtxRSoO/UAZ9aAyaPBdJuFrzjdbqIozGsrHjUkUKB1WNCgZ64qk/s9jOO+Nxu6TfAyjiSBlLDQHPRHukjPuewJrn2ifq4JkPp00zVCqMJdHHZwtJRjCQbpVw/ymVp4ZeB/Ie4E7aP+GPvA3Q8sHF5CJQ0/EjZH9JV0WXRZ5yaSN+h9M0LEZOWl5oc3o0DvPfd/cQqF/AZrG3lcEteUtA8TEVtk9/omyhEia8PjrKiQ3N6oUQYLaYLZE5qQel/4gVmuN6j6TW4Z9/r01XJawDHQ4n3bnHrsMZPfBluSI0uTO1rk32gLKs8+EEZlwk64cSJXq6wN5MjfQfDNfyKrkKwe5DRBCNn+A342EhAD1x58rsr4zrzv5TJufZ74oQGJMH6C3BYa1zJEQy501ZRnc+eOsOYR+a89hq0u7c1IHSH2Jm/sxyrZyepZmDVUORhmkpYeGYRi7++jbjQa6uqsNgCcYUGsJeNku3YmuzeN0OVi48+OA9qiAHkoWaTg9b4ZajV53KiT4j5cJj4ZfYIZh2mg3Av3OxgNdbztPL3nVWm4aZxoaCd2SKXYvi8Nr25J07zcL5XbuszV0Gv8+QT3SWey3dgzrMec/6FmslK/Ihp297VqoeqXzWMznKnhmyY8kdMkgI8un2eaOTcrbiE6/3tOfIRF024YotBE/oUcLluBKQ+0O6BTlJn7GfxhGLal3hmLmHv8ySPkf7HZ83TVLK0QZdXLQD50OcZCLcH6l3bZ7L6E66nr5HspleMq8HuyYuMwa22m6QcmU9yXE32zYD7StuyvTok4cp+DxJGx35p9VKUD4a8HGWYjd35yDxmloLEPILqL47Mb5Y17CcJuqW7xvpmrzT4ZxqDyzzY1gQsS2dUdaGVuNncdP8yTjYvnQw+effzPPHBOE1TXw8+pGO/n+l1LenXtrIHapzwtm92krqCxDTqtK/9uupafzPhZ0DpzPtax2tUnXVlh60Znyfpcw8ev+eDPpQHj0XW9/n0jJJ9PB0m5dywM4LzqE2DH1v/3PikRBFP2m8bt/5umG3zbLEqqeWG/fOgsp8a4buPIFmfAzOnPO8Tz4o5q3JWvHuP34+8NQN57k7oHn2erWnK/s0zp7rilzWJYGf1JLtTPXPZlp/xeS1z+hl4LOf3mtfLz7LHXqaZ1XpLh15NGQs8Nsew5dzLpnmqHHtNBsmhHv/LPCNf0d1vDKotRWBR1dUly+6bN7nSf1AOn+onHdUwKRnjLYzxl60XW/fIxVzeyMVAadZ0OPBtw7SNzrZyJTYIv0esmcrC3vAgv6Z/0PueG1U8mqhc66aFb8KS0Y4cLodUR6SBCbvdfTIHnuCZMzyZM7wQxTc5QexLfaPT9bYVf3uSbZR4YY9fCevNcucgE36xJ0/66IbXu1dO+ski97/eJNlW/4B0zYvd600dLfME9mtsJ4EUu915JOWK1OGyZxx2NLFegieKP/YasZfW15DTdeb0HmwrPxS7dueVvozYlm1x0+jL4idDDMJjt10+tmW7fA/Md36RMnRAr3ml/4Fn8vY/KVDV5Wd8JcvOOocTF51w37dosk9Cs+eMMYA80cob+7Ti+Yjsz4mwpzyzF1UOuT2emyI+eONIYQvydIbJRF30aGeem2wo9nK78LklWmYtpyu49hpW8k3CZ0Xm8SlkLe0ep38OV72sTBxRfn60Y16gmaeARZXtgsTasXDRt5FX5Nb+6r62UTYg2QYTONT5rGcu28p5QoByIcImh9GvVJ1qf/Xu9pq7vO27tluGl3nfyvC4Ln3t8XjkB/AcDxPP7EuyT885Z/+wK3Hrq5Z7gGJrbVVkrexMyWZ6msG3h/b70877KuKZfoLwgFyezHbDb02XByAPRsRRI55XrexX2s+uIi9Rh7xEr/A0yfZDBddYce3r+lCIcNdE/rzITdOBKU2Wx2KvvSzbLNK15aaGrrKO+ZcD8kdmWeObfqvSnjTPi968OaheKlc9aVYu5FyKJrAccgWjt60D8506QqdDn/PUlr1l47VCH+Aie2XNbaHDbQSWplr/WDr4eO/HgK+nOfXa6wdEd2d0qr/RgbvqIn/oJke4wlbBleWugn7v27CkQ/BcZtuM2fVviNud13tcdPls9KXPczU+m/BVHdzXkJwGj7TsAzF361KfhTR+eczz/ubAMxSHAi6Xg360M0Kfb0kenDwX/gSlnzm8WFLLyfLZ43rl/b6vLlNnW94rd7wdC1ip73rugq5Yr5pBV3ElWcuWQjgV7Ns+q+vnkGTOg8vSb+kufcRsx6+tVNfX2XQ11UHJPGq9bHMWTfXZUJ8LnMXaLvyZ97wk47ZpTwz2EgYtYb2ZmoIuuhN0K7OS6INVfIA87n2rqgc6eLlLOrqFl2d6r4jLEl6abHoyIG/o9Q1e72Z8SHeJyOwQ1iYEad1isUq2ZUl5iAPYOy1eQcyDXvLkQZUXwAC2cocOVGTveqhu0rhcgeDkjf5m0DPKzMszLq9qzstUXiyXea6/B9f40GGir+bkXqcZ54AeiCrfHAqHid+yF9lMmN7hIs6+H9v3SSM/601/3CXcbfPidKwDK+PUE1fjReBAnZkfTwTj2yoXDG3HIt1pTXTTZLsQr+RIzuN85GV9Zt77f8gR22uj7RNaVUPX9bu4ar9iS13ZfwvfRGds5UHdoQGud1seb1Kc2Qk9k19LSC3py+4v8vu8NRYUC2ixhw4QaLPvMjh0aRlzxjte9vI8RP+hQAnsB8lmBCD9NdjotV57flU9TgjOmB4POPeklDp7MyeKcG5+WEpoMPFCQEmaOVcOEx8RjPkyienI5n6BS7978vXeS48DPSp1TIdDnTk567r29t3utWQebeMUQF7U3iVm7YDSaatwSZ7Ka9lAIHTFZYYhG2YAthohsg1KvHmzY/dN2wdW3kyfM0uUExrcdHpUmc209408sNff4HvfWbmBG05DRb18MiDFF0LLflt4TvLZEBoZ9drwe7aOOvVW/xOxLdsSTetV7JpyVZ2RdHWmeImQ5DvU+YYcuq/hJSk/L75MaZ2fqXfwg0b3KDgpL11Jk1UJti4uffqWqg8VfGo7ZOIJzWeebdkWNz6E2K5R6vzKpis1q2U+LC1KgW/iw5bQouHBQq6mfk3wnix7YCq+5+tetnEOQlz2iiFOFyi9ySGrGnYbXs9fW590u/ASd4lhL8o8nWUkJlNcGIZMCCj/UPQLNMgL89AzqeITRo0XKGFPjqQPTeUBoVGJKRVdRZSNpTemwYWoNC5yVR/krdxbpDYu9uH+UkrXT4aYuY8DZUjDmeIz/hpn2bvB5cCdAdjW6YJHTg7j47wMkMMuiTTn+9G28s2BuDK2wjra4klkEwtw6Y18ZOn8E3e7x9mXlP220yWFjQ/1klpZs3qmMJRc9NTjqCs0frzWq/7Xs+zB+OMu0q1jjdRhyARqn+AYOUD1wVtqddZi9ETHGWcQFeUIVVioQbEKk5Hb1nbFWdz2us34OLPNA6kmOiqQ07ZsIFey3FNn5jm1CFsM0RGaSiIqcjEvuGVe8nSlb/Hc1V/ZIGn6fDRN5WCf5uVzIcejcfGzzXCsCbpByNSQv4IhrvxHgY5QE8aOy1/zCYQT9t4MCSBrsy3blfsg6wA/kL7sbret05Wc9LHmjp9qYvc+J+89l3kI9jrRr83sPgTLfg/Iep+rppfh36UkHzbYz1yzLXvFBL2EpW0f8SXd4WD8GTC8sp/2UPS6c2HbfOHveEnm0QLaX6e9VVqem+yZwLhmr4tJbm3m/JyJX2S7MK3Ujjz2VPjKRMVLMXZ0e0zoA1UekqpgyGjwtstuX9NJVnDAljoGb+MbG7T0UBtfgFo2dqAnrszgJYb7Xj9030t0P77w7zO26XZw0u7A5qoNZrbAihEXLxslinzQZFPi9dgiJpg4m3gOO4IisSkh1dDL/CAYrC1hwSqWf+T0H12l2/lHF8QndI0GC+gAABAASURBVI+hG3Rv+yzztjUxRvfZkdUvd7LdM64ChvpM2iyPM4T2Xjh46PbxwBd6TuwBuuCb3yNjy9ZMzySJMhUwkEf6zy8C9hqb8NohMA+21NFfTBYtfOswwmzLPmHoPwj1LuvKM3zVGq5yPOp5iyHC0FNjVHW0o/P+JRYDKgUJ+SRxr09KUj271HnkT1uUpadCB4xlPs568+YNH26tykUl2xwzTdwLZfhQN/rKnkhtC3vRPHiNvoKFAoJaF3QvbdlnpOBPOuYah12Df1ka6hPIXrCT7WXhZ94ZFLBNSp+ZmPBNtvhZfeyVR7c5vJihU3bBvo+kGGOyHfEu4hfj4ZBvskeuaD7byLBu4WbVGdYNg23ZHTfMqE423ISE7tNrqSH7Pv8DuFRhO+QcN1TnDkPKpARDDo08cCvRsNUJmYAHMeJCTyG2RRN32d4Z4tc0cV5kvCcD3M4NiRbfZaWQB5vl7pnwzr3KPemCV0n2OUmSM/wSLymdNe6H9ziMKphZNIvU9wXCeshFtrEAzOV67zbylWtu9xxX/bmLV20neZcPd6okUkd04RIRhFcV5/WuZ69tAp/1fA8HCs0LQ3CVBRtvCl0Nn7kz0sSkhAaITzabb/T5oKdd+5GAtOsqXps/K5ol/7QbtebFKfzlB2uvE4fOaFvgqALtL2Y639TyMnwytQrReleuRi8Xk5YX6Pz7rdNhqpc4m7ll9rIugT74RVG7Pky90QSwEvWI61Yt0aX2eR2TnWjqZy5qj5nAp1o6CZ7yeQdbuk1tN0NjpM7Me9a+1berKQIwjjcfvVH+hxTTlLOqnEmzp4gvbomXvP7o1mX2BrVM+CzszdSWGhZ0qLQHlepdrkauxgE0HQ7sMPpr75rpXXp/PoYp2A/zFBDDSepc6XIb6Op+vx5X14977MGQb9Fbebvf2FtZH2axK+/e+9lgJ1/45/q9m+gVDKnhElJKuwUski7997LuXPGJadDwD4Lpyba0zZcLCA+G3XezbNeXJslm+77rQ5ZkGY57fuhu0Wu/aIJL76Eb9NJ+S86QLGPq+8vw9oR83fBASXZDOAWKhB1Mkskqgt5gaygjZ302XTHkW+ngSvz+7YPNQK2ubRbKfNb2ac+BlMMpHxrhq3dMpWPVQoPS37jhwpbQms83PJ5T3Y/JN0O3om1iBlYHG93KfyYIc5iJWXixyfwNMFGZLCkfrLz8CeTvKy5MZObf041xkCv2jMs2IUutoX3DN06fIzDsGstzJVvnP4hbSHJs88ucFB8rPC1cIQdZEMEm3x4ktC2IskbJoQ98VXf1VLLAF31N7APbVU72UeopRHB3zlj6C9qicsSf4pUrttCnkDSF6+6fCnvIlv2aeu85p1/xDBSlbhsuICDPAUQRLxH9S5EcicmcZKjZL5HPgLL+XjbPY/q3Tf9grMOQV3oW+wLBJqeAe1DV09nPxD1fZgQPFcMvBgoYz8mfET2c4BR1zmVy9ji3DmmeF9nxG5pb1OWz8AtSrHmuQj87MKVcw3bVbZ9TnD9ss+hXWuo5MEch66mXXgsBPS5nQHJ99NFHIjUv1bFhfpWWjHs8ndS27A4GpgF71Zl4zgHu2Gg1hChLc/dmTzJoPAsLZ1rGbCcuuAgjp7X+4GPDB9GFWjJnjmzahGD1yzqERV/nWCORckF53vJXVjCNomP4Ph6YgZrSPoWX3k/KUw6feIwPi/D5Zms6TPUffC08QNGNxcqmyIfi0IU+BdtsAG8u23pvmhsMA7mhlUhjc9PtK5YCPna4236fda3NA8NENebeE7yeH0utE2OmfdaH90R9GWcQl9Ag/G3UntTpDnvmuN9GtmX7zI6iZIsfF9tv8EY3Mru03PcJS/e6tyqvbk/ntamFtveyLdulSt1hLNdBunCYmz01sZfy/LK1Lqcq7g8hXdiW7Yf8h5ONfzpGYcNDb7dMsuXVGNqoPwXHsqrfm2QebMs2uZqmorAXbcyZjV8KAHAXXu8hrsn6mq3Ce6RLaErt9HXyJddnHbZrLSErPcmXtQ+fhfNVsj7diw316RbwcO8Lz6E5Rx4OuOPY53/iJXouj8Mhn3HFfuZulqUUrHe8KjY5VGmmyVAgFeWWpluX7Rvqvl9OlpVbz9YbAWeqpEyE5TP994X3n4FpWY7K34fOIvPJq1wTD0zjoGk8PNN0YNqt0AN88Abq0lrPXVn67YPrlnNWl1wn03VOfrnLZ2m5JF+Y0KBCCQlfWPn4FJI/hhKevrmS7XwMPwC7b/3DLzMGl42cPi6Ahbr7PZ4j3pf9YNh0Vn0DkD9Stl0HTuYPF3LpBPyiW/ItN9r8UfjCmi3U0svIXVlaglrRhAQir5664hSobk957mzP+7byzn2gFC+8JXYNCbsH88BgMUYJuWyrmilSpiAVFyIo3GUAcsVYNlgPQlk0bpJsKC3Piu0u6/ryXoVgG18BOrDqsi2+96khuDTYakxCr66PCrbbYWiOddUjViudVXtpYY+QWjYKrNmREFXqTEYJF7fVV+oxnQ5eXFa55PYOaHLl0EoNDUq2tqsVl3uwlly63e0l/dege2zj25uzByP97mDW+3g86pC/r81Z2KP6fQtNWcHIm/kMuhuj0hniVrHRJi6HW/iC+jVq6NKL7pkKUWvjLBhpHqHVSeop5vzWqC0QVM9dNbh4NzwHTuuWvXfS4jJaCt+A8rJoVOft0uEp+Twy52nwhS98Qeky56YSHjdodK+HpnxDmH0WOpAZSR+hsRXSf3CnhjLdsEV/Ag46R+8nHtGHvgCNCgP2VP6UZuZ5cOV/NAfB2fRn7uwCzqRp6i/RWYsz8yrk+bwNasJnZG5362mrF2RrhnsJdJXdTrx2F3J0QWmRi6piow66JK7Y3W3rHSUtukClFVekPFKZwvwzkQtni0svTXglb31mWCo+zvC6uIZPzRz27ENBL9y+N8WMc4exK0L3A47LXu58vK5R04x6T6cf+Bc/QEzT27cf8yccS/HcJFbGniRZ9kGSax3EQ9CA1svRw9vhDCfBFpbsAFTmocmHEo+QxgMkLtvySiHwFqqw1zDdx8hmaiuyseLImJS+8rkUfthty3FIHUXv32w8aeUBtU3sCaVfbxnHlpIOI48+9zQ+m7zG2l65TmzLdhe4W9bhcKiXaNvKQT9yiHEHJYv5WAGpFn3mJDR9G22BGhMnDkTb9IDhotno3wsXCW+J1J/agltm27fUZzpSMBRmPMyZhflgnFEHF6bTmMuI49Ds+7zsHrfUSm+Vzp5kuyBLNjf1a/wy08YcY7NdPrYFQ/MJErzq6gfbePYan6srsog8a4bSs1zewr6D9lf3MJ55zqp2xuvVJYcxk1dS2ciLueT9zTYZugZWNvIKyTpdLskobuKmsjuTTgMTqmDICUNFddz3BYZf0TCNZr3gh05oyiRmXSsPJ2I+tEmDXho0Ntu1sbgPdUJPvISMJ013LtuyjTXISAPLmoCVq8E15CByUOcZ5hbhQZg8AhYXc5UengJDp34Vak8Qk3nReiHm2CiIMdiGeLVeE3vBvkhQJk5B8mUMDV2jw0CkiA6H3ni2WoHdTh/tEhOZJjKBxNqWfY6e6LG7TT8ZHO55VgxFpYmb7avc9rvoRJ4V4nLAqJmDw4H++dQiLUp02e3oEVRuGGzLPodk6QraLtuyzyFZuexOmcWIz4OysifGmbFwFmnN8XxwPEiQcRVUoWaMSdFhdLchS2LNC2btyZG6T4guyDwG+N9q9HeuJlklv6Zm/91C4m3LNp/Nb5TP5GmKrNLZlim0UDms/eUSx1wMi1U/qI3KxEmWoVPBZJQOBFtc7NXDmwP98y5GzIT+MFnGNB0mwUqMFTW85WmSsNrSyipzL6PF70TXZ5VnM/F6wUVJbA1WBCb75Cm8IO0HcWXK2EHZL9fYOsQpU1OOpUTB57lugTEzeJLhs/LTx9/9LvNq5WXAtSLYkwifkGCwTFs3DkWMz2C42qwiPe3do+mqJhuJtrdf8SkaHzs3EaPvySvDe/HAmpgPs+78WpF50ufrslnTdyw5+zLo4UzE6WnoqtyTPwi/w+Sp5s0+9W/xg2xDeSZsa+JEgsSiJy8/ab1rNJnLmPKLub4ZlW3ZHYhXDYu81lzTYJfPwoGQ1At7I4deKd/hZpv++5y9JDx9S5ZA5/XwlXqr7kci0kUNnF42/jrQ1BF0izu5dWe8ZJKg+hBXJX+9xAvfSE+sf/3Jlp4Y1+t1+VCmDzV9+85ty77E3mPwLib7qhh1ufMf+p6+AK16GrSEz/iNvfp65b5epg89a3ZqtWzzJRd/UnXoL9RP9csxW+9ado+zQ/u5aYc/xz6XbeVzqT5zpsRMyjWt+nzZZk+apoOMvfRFJ02Hg6bie/7ElQ86KTrudvchXugCe5Jtff969xlg3icWvSnfWuUgrgOGndD4QCrwAOFAg6FddhWf6CoOJuthZ1ECFORK3hzudEY/M8re4sESyvwkPojFRgMGr5WPHPC6SHXi9/pI74/8NlJ4/1TvncF2zfV0OPDgzgzdN3NGa1l5kPJt6MK3BjV/tUZ10+fn8oOl3nbLHOTwYTpuO6Dtc8O8ML8ajvBj/2q9bGqhRbSNp8PKtrJ/bRdvdzp0+Uf7D6zZkG3r4Qtfm3VnV1edF4E8QrUnqP7CckOkW8v9lyrykfaG0yerSt3Zo5nrln3KC18f03kdRgwg1TaeQdibVLZbt+SPfiF5+kxEaHQvQeIGXhL3Lr6p2awXS/Uu4VtMnV8M1ptGtWd24qfGZow1RNZlFEGpKp2oc1808iOtkesSZCI0mfeQsnWu0TvN85o42/j5RXN22f9Tspw6LLtj4ZfbwzSl602HpXg89SGv6kf+kF3cyJ01iTr9WvbTiOc2n+/7cCTZe4NdzJ7LGb8s9z+Xb3XDSDWJuyXbG8Rlr7I6FVRcnrrMXRM++Ss2jT3TODv7npVsrEBc0dldNvtqyJjwa4VpMmIg5MDQQNtlRz5HjI0bw+f+vd/MEAdgH25TXnKzafMyEJrI0JaFy+yByI/v515GYrKg0+FAyiwF5wa5WD3kU4v3STrnbKy0aMeHRfigZwz3OqhuXjvpS0pLAUHFWAsPjY2COctclnq9oa0/kQmNisdcWa/wn1+M0ZyPIFMg3baVGhNTxHzNOkyTctjd9Mcp8ySunlMVrvWyjeySDFctuiBCWbgZ0Dx07Bnbyl7XSy6fnIutG8/IrQcttYNExM3mHkRxD9QV07vui0YXiX8N2JY5yI9vj8q/UpPDPiPtuOiBur1X2TXTRhdA7jfmKD55XibicqZlXfq6k/h+5KdmSZ2ULdusfCp9tzoz7g7ykPBd1/1sIioh9WyHL/yZQ+RL7BwqXsoY5/nYn824ry5hs8+KrrpHSNa3750R2SnD1iV6PkP2IJqQaTpwbjRNh0PNv+2iOD/cLvs7k8nSVkjklrh3ZE7EZe/04S1BdPfCrkvcdb5jGPF3zB9GzYRX4hd2nrDGdPxKAAAQAElEQVSgYt//llR7vCSj3Z8tO2N4NNIa7nBrEBxKO1SyJPPZZVs0WQLrPYSCJ0l5oT5MExx7NhTn7KMJ3ramybKhAXv7zZsDukkyDcTvwF5HUi7b9Uza+Gi90GlABA1Qw+rxz4Jk5BzILxrrNF7anIWoiSM+mYJMYGiA+vGWxTbfrC7Kf7AwTYcKtS3bxY9buhj8mWUInE4XIcP9e4buP1A6n1lpfa4Y/JiKMeAGE0B0ueB2vIOynt1s9ATSzvSftmBT1yii2FZjtyMETQrR+WWUBUv2VFPRP2hVF+qidatc0kr01GVb+abbNv4nSNbrXIynql1IFzQyW3YHypsN66b3xj3BtCdsd0y1/x5KfifBLTXPcN5yPM6Yd6jrVtorHfPHJJY659rhzRvN84wqAwrK9Jm61X7lZbXx52wWPxnDe1ZIlspgu+i737JQe+wz7fV7fvWprrO3Fy1tVr60yX83Y5dhdXofMvIM+rJcKaOxL0OzN5+Lju9zPp+UvdHRHogfrjG96as6gC+6v93S7e17viZbsl8SpFe7Mo5LvFry90yUKanzsRgzRwLWdsFOvPMeDuazCSBwnGo6TJrgbcvQyRM0dnA46JAX6tJNlS++hwO88LfkgjURaxt5haxxodbA0H2fXs/AdOQbg6izCKE5NCxvL2kOH8MdDLvt7sEBlRzBdOgL3fiWlROVb1MbkCZ8A0GDlkj4fJBHxkHyFEflfz5hFnr4WPx4D1xt2egEQleorq4La258blUNZxT9p9Ey3mDfd+Ytf0xd71oZB0ZnXEW5MRFmjjHJk4VJ9o7q/Eq+sZjhWyU+9/ksSdmHtmtMdmiqs6bwk5XL9s4Oz/44HA4x8bnYsGkFL9jMVYZsCZ1VP2s8gmwrV+bG9iZHZ1ui6R0v27L3EHKHLMmT7NSdbzzEMllWdJbglM0BUlvWzVELN8YUHex1a11VrvgxIQQo2fq+1/lF+nMF0poC7v1b6iiQNP8K0GFiTTgPSkf6PRU+qM5a7MrAL1D6M0/J/CSHzXxKqhfq9Jd5iAHdvhnhFlC/qNlOz+cx6RNknQbikP8IqFD18LJptPiZDOaFmqJRnDfSy8YDsDuyQ65gd7v9vlT0BSbgDkGD/IeD55Cyf/bQdp0W03b9UpNndGmMefN5d8Z1FlikBqGB4M+hulLLHqXUqGVh/vdr1K3n9+yladtL57anJWN2fwwpga6e4HnKcUgtBG2NMO2xGd6Tsa2nfpLeZiPA2M6dOlJJsRIqKtb5niiNTnep749JXnNlH4jLJgE0LWMOwge2+x4PxY2m56AbV6rd44bLK6oaNS5XYAbEMEBTtu20vnzYjAjYxmZsmaPw4uq5Jrhp9x/dToeDzD60pU5dseHPPjsJzDmT/g5vJhEi5Xyhb1syduUKb27wtskFk2bBuwBHs3LZXnWCBtbn4UqVL8G7jGnKAmQTB1uC9IpwpkN+tiUuUG6gqQ4O26WpeA4LF9Pv46GrAy1eXY1HLFI2SWy2RUOhi8sneceelDuOeuJyiZ3HJ8bWAbP2RlnrgcN8ocvIo9vXqShA6ZgIy5qPM97SYToo61jCjRthJ20E1uCk2HPeC5843z+sFuVbrMxBCrCt6TAp3zC2hcMIXuNKuQFy/MPakwxEXD4Akyt/3BUeN0XPrRMlQrev1eSdDylv+z6qNY4cZtwra0TVwnLPukR71kk8gkQAbFm6p57LMQ94by0ZBjYlTLrcgEN41K/XknCA2uswYABT8XQzbIOiutUoLTNzhlt+Cy9qx+NbTdOkN4c3svtLjGWpoA922emD9CvNGgVoaoUzRFZZZS7XWAIsJS8Ruh1VCbdu+NJ0ic01hk14B6biU0BAfOTs2aBGkjqD2G8gfgGh+2ZnLZrsJNxbXsZbrvVd+BOHaUpOcfkJMOvtFhqZ1vh2spPorGGqbWtP2s6QM48nhDrkqW2lDfo0eh23MlYdpIqNNCEnRD9w0j7GjbgbNM9R/jQhZ+jSOFl4vg581qSWbAVUWtBhkVkLTdTP2p9eriMDKklMnofKxS/TyY36btuXI5mf3O9DT1zV92qvufMqQIYtFPG9W1Kzq6i3nYN5GbZ0Ev5EI1m2lXmByJImmGmy7ElGzkyi4vPesnfAp/uhC4+t3LnV2lg6HA5K7pEjfMXgE/eCvP2gFsIJ4ooT5HPXGhXvYMSngPmd2nQzKh3fNDyiTJnd73ruLbsjJ1QerjyQeTB7xOmeEmI/HPqLlKfbpZ4iXoejOgXp+3UyPpalxotrPexVAcKdlpfKHOwHHpDMXQ604Wp7sC+i6f86gEeRBcpcBNf219U0DmbbvDgv2wzQvVodvgfZHFNRPNjtxMGSl/A5/1e06fH9Y1v5Gd3YHqzsE78pX8xktldwyCqLSA7byo+46+KKvtXYE3dhvBDLL74Fsode+OzFZAxudLt3+8zzE/M3HQ7K+LPuMHdrZmeXzbnv5idylqQQ22uDGrPcqfGUumb/JL4SlzGmuyD8y9OmrmBEwtfE3KEZ2BlG3OvRjGOcfQu/XGdsT2fPil543FANj6zLGeijcS4d+Bw6rl9eNPZLoYKYi23Mpei39HGJbnn2XhlHHxd0oa/0PWj4+C/4BZmf0iHfos92vnNYatwHzcdjaSfO0IWzeMx56GHKuSzlf/T21PNWCdYbpa3cJ0yyHnSZ+YJUy+ftQCk+pVvm0rbsHSb4adLkQ+nzR4sT9gNnHAS9Vwg68bKMHH8gLq/IutjW4YCPJ3JBJ2sCNtRdB4sNedVrvaz1B6qCvn8xA9lHe0yXDxw+zD2PZHa8+wdxqwMlYbFew7bsjiurtdlgEaSFfCjhvRKzGTrElZooAi6+vFixuKUrDTECRggg95rZJMLnFHvbc/t8wBzfHCI2gTRUn0gbNbCt69+WTKepJcvAakTcYLvmq+UlUVLWJzV3//vrhOvtRj6lI8Y7coRmnaIOEjho+A+Bnt+Uslykt/LgB3yWyHYh4z5DDZ3ZSiJ428qFpvzD34ONbxp7zXb5250mxoaXw9bch53Mat3wty3b5ftut8QGPdqGp9VYGVvWpluu76Ymxffa9KlqKEm2r/CqRZF/ApXTdb9725ttJOa1nLNvYNDwYMG8Uks+m3v6gdjc7uSOZZwHodnzd1w3dcUglT80Lbp0F4SP7mUgqk2EDCAj3W3PmO/GvYOBZapzImNrvPR18KSjaAXV58zZGZa3Jrl+0mXb4ng1XfmFl8U9uk9T/XLGQgxbow8KoKUSFY1uYMG+x9C/CyU55dIPLTyjTIdU07RQd9CQUNLKqfsP3SW94xJ1Tt6OntHOedzqzFvG53Yc6SGt9y3ZlhToyauxBpSMT/e1T9TuPMZqdpdzt3Mv9bvfqDtZ9s/Iuyd7WeTNPinGtmgkM5A8ucNQueY9n3v5rJmQ6694sp4fvXnDy/Gh2/E9WLw3dLBiekMeWtmFPfvOdo+JQULdX6rFhUnVtyM0bFJY5YLpNhjkBtIaTPKG/+cGhs4q8Lgx8MFP8FdtmyC88rBcOTyhsC1aeRBedLu5cyvRRhNQ6PbcR2wWzJtnLMDghS0hdu4J5KBI4rB7rJ169LfKe5cPxZvEAaQWadBaizt12ETElrGEJuhBJGRzvYq17P6gTdMk8/DZ0W0RH4yp8SrHwakoVks5yIN0HJ/7iEdHfOzUbXb9KV+3Pn9Pv8lBOd2ZNDY3JLtT2Ndud/L1Ocm6PdVzypo81aF54BuM6TBpYg3vJH1G/VRPku2CPisXS9znh7pkqgogN5rNfOKc9bXv+90IfV5FOtuyvfmmn2BTvIA5ZXk66PID26z7sr4chteayF6Zp9N9Jq1mENnPx7dvZSM5j3ae1JWuawrJeyfAhpBfRPNZ1udj5jxZwGqLfUW3n2wLL5ALc5iX6axf+KV0PdZ25clkxV7gBC+65nwxv+Yf/SzkKZ630IVaBho8A6T1WtJP9039txEfvFPhNein7EUzIuaUPmxXH0w1Ch6ybrq6J++V8kxh5mqR+TxJP2emT0q4KD91BAzwrILogjPlTaFm5ablntJ27d2c0/Gx+Yy1ZFv5id6GG+A5zp6fhrzSaTrUOT/0Oetto5v05jAVje4wTeRVXZjl9Ieurxf9TCC6gmRHlmBo1tXF/rjSfV+h6dk5YPPZTCjtOV/bTH73ss2D1/ncSQNBJxAb0r6dVNj3hjP+KduZ4ybsI0Yf53uhV1YBO+fHHqSKeqdbugqugkdxo9grh70ijwPYJcpoLrGPCN/txEUoRAOzEriskmxr4kGboNKuE31yV1W5qys997W5UMbwitj3693Ye9/pKP0PRH4aNYVZW0KSY0CV23r6cnltPpVskzbG4chfH7b8kXReAMa/Hx/TJcp/ryQ2JZreinpvvOarDG62ZV/jOuJBDXWQkObLz7gHEzzvlvFlX9vpo1Vfz0etHsSs3B1ikfAECRGd3v1KdPBUBr70OzPnZWuaJp7hSeF5ezqz2/cy3tMT3p4B5g/Z8txkfx8OhxrOwotn9Ze6ihm3KIIu53kesYkJIl+ie+dORIXXLYoz9Lgz1UnYQsKsyIarilf5Jn9KccYlJIoLGjEoE8yYish3gd9d2y1DtsId9FQxXgZaRnWJGjL6tEzHQOTn0Pt6zusd7Ek8cCM8NQ513AZvW3YwNJI1rnA71IMZOXaXX7+LZ/Mg27yIWeOyLU/AXTPBHw6TDtNB0zTJ/GT/2UI2OMj42OEtO3TihfpQMDGHwySJs06SbU3oLH7gxWWvvCVYSeZHdXU5LDNg6EmB8M+o1djvjzczvFnteCNC7NxUk56FQ1u8s2gXiG3AnmSQv6cqmRfqSRKHOboG1ZRDcJKhtmV3tGy4/JEi60XAzWbju7PY3kkn1qM+7LbpYxI3Sa6m9cq42q4/rKsFsgrxQTprJo/t0tlW/SY5+tzT1VZ2YsSVfBzTzIvyV6CknIAUEb1yEWP33BEvEb8g30BkyuhccuZXOsmdr6FRDw4aV2JFf5HDVx6E8lW/26YsqkSMD6Q8iif2VSgZb7UtN/NSPDR+xa/1Nb6hETU2aontHmzmEXDH3YX4ogq5i8rbB10+ke3ER1zUFw4HvgpEfZLzX0uvyH9JzbJoQMatUDdJ2ZMTasMHkDuNlZBt5YebbLgBYihDHpQ5KX6TYdZGxesMrgpI/thwgga2RdPCt1HTum/MAOzor0GYzM227BNQVfM06V2QOvl44I8tJ01kmmTlGbqP2F8ISXavWVy26QM5415h6LTq99S6fQ2fvT189Larv+ylRNtdth+jyVHQbX+RZ0M6WJEPzUCy9pe9yivZbHWIRDmhClVt9+yxrMbkA/N0H8beMcn2w9DuyhwF45wqE/s6ujwLObMWS6H5T7CbOP+UMyu6gab8S1ADC0nCZ3hLfJEXEN0ebH01kjccWzYiucXnUnQKXzCRVuxLFRAekLcx5kDwat7mTrvL8AGkWrppa9wlXcgz41B1UzHQdAAAEABJREFUNaKoxdTQ4FNTW6QZNPxyVM7cFux7NOSMIWiN+YnPDmP8mc+aY5xCF5IP2y26rH646QrMS7uA8GfRKIAi0lZkbDeB/7LW2YouGvI1Je1yjdS1HskYVSXUjdyhzCgzp7oy5oFSrLeW/QBU9XKLnnh2ODNr1hhdDaDBRzYdWY16Ck2ifIk1syeiJ3n8GJFmu3LFMk3w+LkAL2Frih43FdCZ5Nn5uOswEWlhww8KI6ObME4T+gH1y7IOh0k2HNDVRdEKFiwNPzAJCpSYSXboYxDXmNvXpqR+uKXvhbV6BPEdGB00GJaxZga2zwFzbDBFMWCvEyN3FZHp9MC3AIfpoPDdcPs+TSwtmyzfiE0kF3lscgHDp6UK28plhwYl5QaGDPuCZj8dF6udO3uaGjNJl+kZrqrGuCHk4NYnfV3WllrWGi4JrgzmpKXkEgatsaCxz5OUvYIxpsHHo/SRWaTISb7kFMB+a77K9RO5rZVBUkftM+rqe+ypAqxpjB3qMSHK1SWHfQY2XmmTlYcm7rY10sEpoq4uCmYuM4+BPcnkOPAsZQyTJyISDXnflq7WHBY/7oCluVtW0gWh19mVuRXaA897rfuFvy4u4ztUy+6A6nmG5eX0MHGOEJacmSfbSPdbrC/GLqed6Pv5X2qxXTPjBMKHDNilrV0xdA/RrG/wkPPqRF85w4IqaFVnL2aNI/rcENUrwa+U50YaUtceg2YiF263kHHGL8heCvIlTz6fFs6P6O8i9mA9+zKHJ99TTaWn/5MNzRZDBYN/guKlm/EjJvn3QE8ALRuCSWCdMyZBzZlyM9eIX2MJpltqjR7dzRjS39YTt8VUmpGuaN2IJTVG5mrlCcHUYxfOi7wgB5d+XSaIgPP+yVXG0FtgLvQIiCV9paIPilKjHrRb2/e7KVembOyNzHkfR144V+Paf6oYmjNKv7bxAqEr4mNuAeSq2RYNWNN04EX4UHxqmTgvp0N0EzrAZ4wlOT+xRSa4/JC1Xob3sGGnKZ9JhdXWY8iE0R60J0CU7S58/65pm4MxJ6ErbGs6TFr4DSiYmODGJsomtKzLK5sri3s4HDB1Oym6J6LDGdPaGkYbBW1VFWG/Fc0t5tANO9/BOnnPHKIxmhUh+FzlwuOyOX4BzuFhL11eX94GbHKb324ha0OS2fCZV46h0hafQyCSuQ3AjtY4HIIhX9KtSwwbP3Kiy7i7SK+difZTRq/FzoC3qp+tyZ6UiH6Lu1Up3PncA6v/QFTQ6Yol+z4Hje0yhA9jW/Y5Si90O9S68fzkOalDmHllRHEVbvpglx/LPDGGfPotfN02TX6+JEu2C3nm889ehXqaYtCzF+MXmMgRWiDINmUwM9hseHQfsmUnZW0W+gvd8B6d2q558Z0cmBnuonv2O2HX6pFg0GuPK415HrIHbb49y6ZO7A5WfsQ9OPFDiuZ5lDc5nveMh25cY12yHvu1SclB9GwUNZ6pS+SvN818pbtgO8fSP89yPq7rvcDPIDQ52Xn4tMKQt/yJKV/sl7mxLatuLpq+8It+j7Lt9CXjeyNv9Y9963/l009s+Vc0FuJsa5nn+g8lG5/XJzQ1+p75+jpgQZg6dOOOLfbCqstcL+QIan73Pk/w8Q1q3VjPS0ohMXfcsO/9Me9ar7dqx6lRW1vr2JKVN8aMYWcffhtd569kfBO2kCtzODOP0S/4DEQu4Lis9sgLfUQOIp+wMMwgNffqelWdJ01vrFdn+r2eAcMHGSjsaHYpZZ5b26JpmqwDsLt8gE4FKdS28iIRMnkq3dB7wibJ+cHBNoJlB5JMK1ioJEG1v7wKg67iPyfC0NuKMWw+9STbyo+4Qm3uACUaQZC5Z8Pkw1Jc2USQs2Yk22wmNhIbFBbN/VabjKDQsdWySadpUvpJf8F5BgKoxbbiJy6vmwNWtmVNHYYGSKi1v2zvxZW37A5Zsq38cNOHvExyszIDGh0yh4NVrj5RHAFNmf8GZxwcG7TIuFF7uZOj/JDL1J2L/WRvlm0dOfCzbvlweHn/PcfCmKTsMz1z1QyIboHL1+60BMGnobMte4XczffuO3PGEncbJS18YFv2JVS6xJg9a2OXlcsrDf9pwPbWrT0Vf/3slfru7aX+du8zL3ZJand55LGzxn0NY/9gYD9VnytNjwEH2QfpMrmz//MhV3uZfl/aUZ7pxPQZk8yPHrxqrPgmR+Js7mfAiKzsA1taYVvezlb4yBsk2B0u7U/LunOl1iDm0GDJiwzIHC714rPUebjwshPMvDgu0fMyHT6IHP+aahYgeaKf8SGMF9HWgVC+ODb6mPPfHgDzvMpS5OqfXziXS3C2ZS8XsOXlLC+7BWx52S1gq9hV1/0XlX902NN3sFQ95+Pb61qNs79E5xeI2GbGf8Ks4/HIVm6Ft2/fIs+FjKX6ps/QIzTI+PLXOkau0MfQWIemRs23sDCnC3NauOMz4lLHMfPOnNvO1IuPO7XkYMyNPB0sJoa26vsc3K+BAitHIx4GcVH1mXjmLeOMbSByrzf/0Wor/+joMltSLXGgclDXAhrodM29Hyu+BNEaKUDkZLJk+w6w8U6EkTapb8Umk4EQ5gXeIPIAR3hslvADDcCZPDZamrhCbGsqEETLX1Ekqf55Xo+NmunE8XQPx9ShS2NWc2DYzpRHc4Il24W3x7csV6uXXV1e+MhRJnWoEcG6gDFHWwvF4hftCu5sLC3k5ZtwNt+RA+AwTbKN7XZb8LPZUmxe2/hOtx2f0fIeq0Dujqmkc5/c3V4733XZ4DPGPJx5AZsOk+z4AWjsPAV4nTfbmta5q4edeQrVZ+Gqw4P6VdW/W0XvEXrq0DWX3E+qwVlMq7udubRdFtulK2F3s12S5aKn22Wh2NPw95XvKersuXDX9z15mQ9bqeqGsDZiFtgLLZoP3/b7jDIYClXUmt/pm7lIjF3e5USEFBmED/QJXKnjE+hGGWnW0w73bj3mwy+JampJkw/8F2UipvwHLSEzPXZO+KAM6w0553awas4J9nquBz23PiyN8B2ttdnJ6SZzyAbb0sZnA8PodjyYpNLjGZozNS+PA5FLj9+Rs/LIy+zceOGEXxhrm6yPeQn9mM8kHawFv7xsXiL65BlYeGFb8A2GLjRyEP4MfI4NeYEPhvwcrXxMyi2/mXHk8y3zkfHN6/jm1Idtge7jFnQNLKk99BaISfzAgpy4DZELjflaNszkDBboUvaTbS/b5jPMvPQflV8AslYLdTdiGrED6W/mJbjLS2ZAvKnS2rNIziCx/fMyoffixLWzIe1btmZ6D2aqCI0uPqE3EWUcQFi2LG9AvQZUN9rZw7rZzf6MpcC8xTBBbeeIiLhhcl7GOzxZ0+HAO9dB5n1BRgY2cZfA117t4YFe8+I5yzfpG14z9wfJxV6g5pYVMysHpq2frGawKc6ZbLhs3Po/i4kDhQfs3EOKPb8Z2lY258SE5wFhb/WNHSawrq/SURoPjO2KTz6eG9298IvNnshvkAFUoqivEGuU/WBRKimUDi5jDEhUxoYuNosfh3stJNkl6HIdbGqINb2Fz4NJCRGpaB0FDjQ1Dl2UfQ/iwfomUclT5oec8cP0KTdmk1oOb97UPjFr9skUlNGDzMWuwwtxZ3mQJeVTnoxWDBfAwWQdg6xVj8s63kBfQFyaJp5Om462+Kh7Prhq2RtL7CReeLArI7f0hSfacnv2Fv/h1PjA6jx9d+bV70nYqJsJUv56SPgg+k8L9uuP17YW5jPnYcaVMy28ZR35JtC2FOhlF0u8Bpy4VfEAScw9JPzSFt0tPOp3K7br+h5NHmT2Q86zoct+2LCIrYIlPgPoFs4/RGyxD7Sa8xFLZuxtxfAJ7bqsz/ANXfhsywto6EL+fLGDpxb0b98ea90WPqcin4F1Tq4CvguxA3mBnJGDTXcm8/QS0/tv1dcpT7ct2DekryEzARUHXW7Adr2Qvp2PnCmT8uJkT5LH3vN2TmQlBjal1gv3FiVx8Vm1RUrGXgI0cgcR1ERLZJlz6zbWAOEWn3FkrsQh6OmNZD7jbTFloO2gja883BZ6egqZq6onvvzJROOFgOmUZPaIbgBHcva4ttqXrd/UOjB8yklc1Dx0gw5fesKNfMkdNHgw9KFkeLIx1VR97mmjBXanlaD44jRN1hBtlzL3zoYr1Xa71vT5yDfYibmEKiA+W4qnmd1n3vlIng77JKy2Zbu6sqy0AC5Eq0m5eKJCOsZis6Rdsb8TbXPb6y5427VQUvzIwsboOZe+aWrHNuGmXMOWCZxQ2pNsg1jBnkd8uhGn6WkXrA2kA54fbYgOAxWrEJ7aEWJZ4aJ2pyW86y0dK3lOSHdJ59KHk2wkAHN6cMVsWar5khGq2KLZk2jqRZoJLzpNE77PzwtpP5GW+ihWKV0f/LL69PmsJ/tcPjPeEewekz0bF4ufC130BZYke6f2EswZZaGTo4PnghfgPh9rEP7JkdSJUz0zaDBHJhx3OJieo5EBIG8fNOSIjagXtXxQi3EdDuMXHr3XlXy1/9iDjQ/+e8nepdZ7ud5Fb1vaQ+922SbNOTI2NFtCOx/YLCaazI2h79SSIlDP4JU+lMvxSvAlon8pLnPs5cdyZY462Nrr3u1yi9TB/m6cm9lGAzPfSM68DNVfVzjO9ajkcWk8CEH2X77cybePxRPYKXkpsxXg8e/6RRsld2oY8pFffJKnwIv0jD3f8JadTpeA/POK0hffNFf+poUOg8hB+IHU2yrHrIqFj24JvYXkRF92+mkrIl9ixq9WgvFuNeMf/gyMsf4aykpjS67U1aj9yC8SYv8eeSmvGslxRelrjG3GfiRXI6ax58IfM3f4JO9CzntIzTP2OetLnhkca86Xmk9YqBQfpkKxF8g9PwcCFtAoqmVO2DszCefjwty3m5jnBX3si1ryE79Ar0CdS4AtazIz/siho65TDH1RQOwL+Rp8B89B8bVqT9+Y23LAP2tTPDpasbmNb6MtR5Qw2oYAqaisfkFtbl26cWfCeCKpUImJ6x6l759IeGWuGvPVocuLb3MV4Hlp+qzJNnOSdgar1Nxs62VvWc5UMZlQBeJCDO9pVURGnXbkj8Xq7z5HOJuwOPG1wjqRTHV5UI/slGQZjW3ZJ6T3AFXpcTlvPhcfldL/+i/fJD2Vpr7zaNtbn7bPja8k5cM1B5hN/iB5Bw2/wu52zgIFq/omsayM76bxjjLPZXDH/D2htn1jHNfrfulkE/eUG7YciJdxL5NzCC2qDzYWIvsisC3b4qZx0V2xfY1XiZhS5oZ7tANRsSFqn7uetdLUbToc6uB7+/Zj5bmVCNa7X8mRMyAIf5VpHUtq08pf+XyOFTUu6s/Y82FqW9OBOebD1ut5OXz0PterJEkBSZRzGVq/mV/Q2jjxuwV8y76nOz+2Ut+jJ91NeRde9uzlgLA8V9EVRVeUuSyKfYEvYMsLS+MFpdNFbdhu0JYXHxDf8cIzM5aNxzaTcy669Be38JAm8awAABAASURBVOQ65uUQOq+o/uGfpMSmr6d8Wmp/Lg8vgE/l2Nv2tR+pOZjJH+z9rnj6qBdNXqCnw0Eff/wxMy2NfHv/5JqZp4X8+Rxr8LYrJmeKsgfQJWZmDo74BfGNbo/G+IMFn46F83BRclYB45b9MnhoY93ScOSMw0h/t/jKgw0PouKaSBAFwFRhWGhdUTF4dxrfa1Bhnxvm7ciLdM6+nOOJGTnJppoLCg3fP8PDqa74FrPeYklsRHoMSXjR/Y3plZ37XitNh0nmvClYoslGZ8uXVFYu27KDSbK46gb9JBoj3p8/n0SXL+6DGvmlgc1BJGcmPDOFyEqNRSoaP1weaWf+lSdRSWBNfCNlXy8CbhIr5LzLe5KBblynyHCWfZCBZOWyLSe2qIQkm3vpkhdeANm2BN+h7crGTbXrkwNBom0OO8a2bO80H4pNHwPv10fGxzO7JbG88XeZLFCwD7zr/MqGD5Huasgo2kRP0Ny3NUWuxo15si27A7faG7YlWu173b5sHKoZ1wtgs9ENxAO+MrnudbMtGyDZ1sJ61FoaxRMtdRXwl+Js5bDeb+myq4m0ypW8Fn4VI71585GWfJitcnzeBQsf1nmRDPIy+S45PqkY09ElNCYI27u05NvniJzPiOSyHPLJowpoW7+2ZQ+oeBkqhZyj/NDHXrBQrQg/MKELJFl1HTiD2XLFZ78FPFA0diP77FzOZxKubFy2EHtRAD8+s3gHUxA9YZphZpiMKC8yhVUmXAOE8nHXtBA8r1jwKz1OC4W2fB4NoGuA9AptdNCQT9CqNzlVONm82YZuIfZxiHG1QvrnvQw+uj0yFvpddNXX6PNVaM2L1ZiXt3w5Nk1vqKWp8e3TPr/wy/PeKHhZYk/9i/JXSzQRz0Y55hvgtijzn/XOy+ZS/uhCGzGrPT4Bqda51XaxFH0tqWoJiMtalj8ByY1K97CQCbdeR+LBkX5H3sqDvBSa8ovVgk/yUWbPS5LI18iGZ7yZDxK20KBlnfbAhz3R48PH1siNY/XV+YwFJRWvegoIh+Jms01vFyYCbPR5Bssa3t0Jggm+qShyZ1CtzcqPZDu3oja8PuTVSB5APidtuqqT+lnGK/VdRfl3K2wx2SBhpunAPhjaaPboi2H1n71l4x3Oq4cRBmBXrVZqaJq4XMi9mPUWeQDVvlFwNm2wV9/kk+Km4f2V6X/iF5Bk4jmGpLOABw0pdshZy+wG3ePMtAnJaZtDaVG+BdgMNximAr9WCH/D5fOn6hNE3ZnLbPlQxLFhYJke2VbjlLVdPOreLE18ILx580Yf862tbT4fkkfXl1EBix/87HOKGoc056aSB4tv1ir9fPTRR3rz0RtNh4NyNQ7R0GfBWBtjGPuBlIPdQmsf4acYWeSSqYG2qlrRq8Atw4MM+Ruugac784X9s9BsM+YLvEJhJkfmN+vKZyRT2pQ/do0O0yfWLCuNAnT3Yg7iY2429ysk0twGYPFVsKkG06mxTeTJL1PZ1xl3YyIK2Xvs1ehQCVG5QoO8KC/YByLPvFmG9r++sdRLVeQj32DOPCM53zpd6u82d//GubdoKTuU5AuYg/HXCJL3CaS/xA8kL+EpV/W8scmXXa23+Bn762JZx9UY24fBvt7Gy1+Ne2EXtbW/lUafOT3ywr3w4ZU1XZjvBfsMDRb0odkL8XvD2Ra/zN/C+n18/Fixlc8aMxOTuOSK78Ic5pvevc+R2GAmJr6Vg2+Fn6TExH9gIfa4xhRFXtiU+QUieTYd+jn7ZNDwGxr1LwCKfWHsZ0jtAXvutJ9a/8advjK+bCjCIGwodDDVIh35ZWTinSoPSmTxbOmZyzt7+GmyeBxXwGOPPK3HsyMDyfyoX4bgtBKE3iJ37vv3zMA6hWEfRaZwh7AVatnuHNTufBQnLtKjIIqHt9L02xZom7428Yoh7ELXtx5HwIX+cTEbPcj+brk9HvqOnqPmHp6+gzxIXbOOpp48Kjp3Hy5FcxjksDjwIE7T+ZK7PPrtiRTd4fN2z+DYKzVvz9bOizTrmvlhNq+8M835oP7CR19Q40C8cnhPRUoVnaTWrFUO+fRTenLbg0OgxS+AfaIxEnL2nXK9upali7ziuqFCe93sSbYLZ9b0GTCfp77T/3M4y/I9LZjRPQpc37/Rme3rtXo2837N4nwpRweuD12UpzbRd/Y1RFTBVmdvYu53dgn7JXz29KA4sYOQYjsD/lgI33KNMw43XixnXmiOheMx/xTc2+LzEpSXm+TtIA8Bic1LU/6lqrdv3+rIC2Ewzz3HnJcsXo7yTAbHIWPvfnPFLLygXWF9GWzQgSufW3GrLmfOPf95fYm7Z/8Q+tRTyBwMUGvNEXLmN3zm5cj8zMxl0OVZ4Wfqjt/HzHV8O5ZaksxvXpaDrp9Zz0WDDz0mL33NvFzGb4/Y3w2nPhp7IvW+/fhttljvO+ufPql9vgvGVz6hS70k10sz/tn7o86av8qHDzT9tfUzpXj6p9G3QfZo0HTgl4+ZsZfyyRtxPKY2tNCdbcvrmS2Ft3LZoUGkwLJPkKzvX8/PwPS8y84jB+YVJqaayY4eTizWAs3Dsm2MmKMDrSB1u3iAWgfdtBUQGkH4qv44PiK+kckvTcTk5SeIHhhwwDYny6LmgNyKPJA84fFlt6Y+EqGUbBd040qWS3XFogxdOCjPukkXILYTcJa5BZC1lZ0HqeioaU3W2kx5jAN93ElZlmQIH11hFUaO0q03hqXpMGniJbrsi2TWCg2zaCoCcVK/mhntQPXW9a9+Z0xVzz1K37GnX1yYh3WQUTwIRrZ6sk8q3CXblg3kknNLX0YeNDpE2S42N8shzKWVw7EEbjb6tMl4dMBgeboZ80RdTDcbEgFe2Qs5fPkQyuHLwCuVbahxwjUTUtz5LbVHYw+/+EbT6ZkdlyX7FrNtummyXXsiT/QG/IqPDdguPxvaxF5agYyBZhS0yMrV0OkxSCK6oBdcGdfArbBhC2VbnWpuepKPr97xyppeYqSqMTI/ZqSPYIrvu4D8vU8GWoMJlUi1gZ2hcyBetcTdw86Zc6WPR7LUkb0Kcv6IF4deBrnS0LPxUHMoxZuzPqroslZ7fkHIi1awsG87Gt/Mcl4lFylwIVcD2tCoaWDJs4XfzDeDwQIN9nzy5tvQ4Ei9cyMf338vofTb+0+/i97y4tR9Fjyk8AMVVzFtHTIUucYldd0lZRxL+uT5n8ldfYWWTB/YFsYwULnIOa/2hyg5kvc1sOxzUcdStYmXyMZcNCFuwFxrdUR5JC7zfnw7l25GF2RSmOKuq7kgF7Yj65T5hKz5+u7KmiTuGJ8VkWFXP+KT5wKp5Rot266QeRQn4eQDL9JL6fKyW+OjwGVDo58LMAgiuDegE1IDUrehTwFZ/42iY29GbOxZDeS5AAYze2Ga8qf9BD7XiHdA3Mm1aXJDc4Em9C6oLhRF+y3nRXHO3cRLtiWBNHgbRlyDIBu7zf1ZSLiAk68+h9f0spp95W5HF8QELXnlxaLQInViNCtwjT47NTbWXUHptttwYqMp/A4JWv0qbpjEJmbDNF6mE9U/LVdHbINLv4VN8QSz66u8VpmeSsxtHGx7Wnr67H4UmEKDGII1T9gr4H6lawkIVkvJGeVOt5oGiYtr7rqmPpiRozOqAdhdS76BnfqDsaOvHQ37vv1lcOSoVHVDGC37dLVHZXfB7jS6S9gnm6cdv85n/G3LBnLEhxDPMyCY+GnNY7IEEBY7AwkiDRoeDHFzRpf9h37h26PsTZM32iDf7ITaDikMzvidQ2g6tF6GBpBqqXfil7b885n5I/38MW508XkIONncKtvr3ex3y/luUbu6n2JZk+R/BJXmEcdbPhXcWLuBUqifi+2c6rkL/7suo3Mc4jZAzwJ5ETF7I14LL1M2nwMcTnFji2pcqDiWOTFhsl8hmFcZJzheYJZ64VowJhcES8+XF6Ee18jD48KbVQML6HSpF6T4HXk5CRbqWbAXSJaXlmAZL01lW1T28g3fEb+8wM08X5t/4vCbA/qIz7H43vfCy+8txG9gwT+/TCfHktxgzw/di2n6Tu4PAIbNHDFG5rDX3+rFemH+ZhA6kHln0dSixz9rNldtxKA7Mm9L9OydmVpn3qSXUJC4+bgIM/3hDxPfYCY2L97h7wKf5Vks5A7Ij++o85QTGwNeLkF9y4oG3YDfjBwMe2jG3am0ZBz0NWREtciMfWZuGjkC8URkDkIbTrSKrWepG/odhZk/212ue0Mj0JT4YQkNUD7eCDCZ9gFnsveWC/7MdiZcOH5+xMdeppn3LFgm/97Qsqj2aVIi3/MtPTmLjhsvmb5cGGNcc17nw0gMHlctvoGNz5X13RTJt2HdzCWv/LtlfTwqfcW7r0O4vhp58PYltFWIfxDP0CD8PyswWXmZyxzZ7IXsueAdJ6HmljRinxroQ14+JR9rF7pwuOaADc/wTk53uPgsHOIxNw7jBXQ+o2EyaJFP2HV8Ut7kbMvuiEOjs/QV5KUgNLrYPiTsXoN9m6Zve7VF+JRg+g0gL25W/3nn+WT8Gnhx7+8f4KRY94dtXoZnNLwAs59hlL1yAntz9Y0u+31ZZUi9DEff49outqmxvxdyBsUTkNjB56Vk4XnI/pz5I/PwC/7JFTT8Q4PqNy8y+CfHEopvz9Hot2POix/6ZYe8NB3RH/kTpvzVkT2iu4WRp3GGV648m6CJeaqCxPj2wJN6U3P57/q/JXc/XgLzYpaxrLTBn0BO8rSBNX9in8PC3I8C4xu5QP7lAqTd5m+hrxOoL0bGuxCTOYFlRpoW9Au+EPbAUVVj289H53FWfG6DPORInoX8Vecmn2ylJwFN6QcXlY6YxC0olo2n5h0fvyD1hjYKCiUBDYmkkU+QRq7SJTdz2UD20QJtu5jMB4nSVpac9B+fVYGNiSnh4nZTjZL88Xwn1MP9TpHfU0FPv0xnjhexMMwWL66Z7yxYMGZh8KHnWIgjwXA8o+TjgNirjGz6CL3Us5co4lwr/DuuhzB5UpBNqM/BxaPwbJW2JUDjg6jPLZrSab1sNEx5xp21yAO6p+FX17uEDNrjruPnwJD9mjnIt6W93HVk7DMNdMPV3Y7vhZq5zRza2NKgniy7I3vO7rx9mz7iY08ims75EGXz1zi41bqKIrA82ozjBEyYyQpbzY5k7VT6IBddvDSvbZ7fx6FnrpRQ488ckNu27NfHM2WUeaujpAdv1J19F1D1g0H33EiWIu6Z31ef50omSwChdY5TjpeEjGHhW9Zs41ayeJFohdgC3gvWbzQltj82bfKyxsy8CIp+GolmnGZyFuU5Cc2zciTRHH1h4dxsmlf7nJgdf8QnmPPyvEG8tBFzbDq+XXSExk5azfALfo3xLrOpT+jOUfplon6Az7xYwXGl4ec2aWCBLyQGvoHYFvwX+qE7fNsK6chn8xHlAs28FOhn4feU4pdG3yeM2hm6eM+n5saYlkLG07GoU/KTO/n3SI4ncWxUmcPfAAAQAElEQVQ9ntj4bbHUMgebftHbuWOGHsGQizK4+Gdsb9/OOhIXRBf/hbU/YiwQG91MzDL4u5T6UkeD8igc4Rep/prOXLpWfPSp40gfbwMm7Ej+6ie5iycHdc03kFp7fNtqj+6Wb9Yq+z5Y6Kuxp4unHgXUl2fIdomxdTUDSEOAKMbG4nY+IpliA6TEvICTLs9fnpMeE9ssu3oqaoen8++3GzOQualPVmyhvHPCPdsaixE867g6xJcQVnNVXJEsd3AysE0QogtgZdmWaLlVPvUrHpwtCrrm/N77b7JdOLd+fiXbZ8Uv+0k5szD1q41HR8HCQ3bhciWeZ78yf/4UDOjIIZi/crBOB2NAqRNsy7aUBrVh1C9H2dm6Z19FZ9e9dO92eyDK933afdNNy71U0/hF4GKcN5PcVFJJXsyC1W5bdgeM4FbLByT0pxU2PZ5Bq6lBm3gywKfR1r4zVwFP5c2/ahHbBbJO+ZANzJpdV7/mTs7CuQczUgrnXrcwHwr7Wnofdf7wkjDnLa9UOe3jx2pAaPUhnzNq4UEtf/wGLR16nPrLIQE0fffjj5GXDuxHvgWeed6DERMa9BelWXPVsaw08sxL3fEKx+PMS9CivEDdBHnysvQWv/QXmrPmElt/1NdraNX3kfgC9YaWX3wY93i5G/rQI3M3E5McvP8pY8p5lHmIPnLpWf8lIFd03b+Vf+SFz4E5qFxL1ZL4I/mDt9jq5bHkk32O/xPI3px5yey1LjrCn8VEDi5yJK5897bwIGvwljWNz4ZVn74uEZ/0mXz3EHveG2YmyxO/yFDPVvMN/qyP2NN/EL7miH2y0nmnCx/sc0e+j7mvBfOf9ckaZm0bZxkHlwriyvOLrkGzT2bWOv7xDb/Uuida/FLQsBJDO3EIzzTSV3e2iz7j/irmjCdjCF4l4SeWxFtPeaXuQo0ihhUZnVa+ezx8ty2a6mbVFZIjtENlUildRLXsVYRyNT5QsiVqE1jKh0gOD3HZyQJzr+382VtrfpzRc+8yObRHDEF0oZ9B1PiZopSYodjczwbILEbGR5gKjMMwASwOdb97M5YBEacPdqWXU/IaW/rLmE7qd+OSOmAu8iJ9fPtW+XZ6S83eykTkf4daHSDbFYDYVGz2Y1RotraTba9+m/VhhlDJ4uIWASJoQzMAuzaMtAghVn4idTiEoNAgYkovut18FmW7LISVvs89M8J81fNW1gduzBtROCbTLWB6uKWm4OGAzTFRA1F2vjG2jl5jLJ8Mev/a+s9pFfQ6moqucxffyI0P0dAhhx/IS8LhcKg9nG/eSLC2NVct+OBX0wWxqYD1zQupqSwhocbPyHugumguOeE2PK1FKO24rf1jq18S0gHIfsoH/MzLi4gNSWzCwwcZelFSlB6hx2h7CcREtt5XIyD2/GsQR15GMz+hM3whLzV5yd3yNMUnNcyx4VcvOXkpgp+LLvUCeFz5t7wgvZ2Persc+Qb4Ev3FJzUc8Zsp+pg85J7BPX6m7lvotS31MjX49J08eZnsmKlvZgJcL0lz+mV86Y8vRjWnBvqOfIQesRXoM/+GchCfjqXnIKbLDVlK9uTKS1rQsG+Az97Zyxn/kMMvrNBAC0/MsN+jiYtvYfUXscEWw6jjV8C2941P6grCB2IPLoy7/Ib/SjPezGfs9csYfWbO74I88U3eI3M+MDPHM3ul4shBoweqZqNGfzzbD+wf5OjuIflGP+krWEh6DiaC/Cytos9Y4odKC8o59SDAsp5N8Sk7eVLc4BfGRKYnGhMYK8SZzPAfEl6ThwKGsCo+X2Q6lcsoauKgFy/StmX75Lrj7K63O43JNv4TELDglC9UziB8gvK1xpWJ3CMbQ6tPY0cEw/cetSdM5KxEuVlGZ4daWqlt2A4Y5UIF67CfKYwHoUbDWChyra/XmnlZeMDNJNvocLTMvE+y4YC44rfl4iELn8/1gizhZxsS6ANdVmqlRNGRJOtweNNXl5r0PpdFNheKW8eiXCsPkacoqCADp2dx/NirLjJ6Q+M3dUPltC27A4b57bz9OE0c3lJqMH0SK2jWJh9GefzOUC6WKSauMoq1UWZPk6GgizzMWVtU1WxvYTY8iCF9Bgw14nuAAirJJTU5HwWu79Gql3R/Voe2cesDXDXf9HmTUkftoaK6WUfLBxt7Pr/sNWiLrIsrA0Nlw9BgafW6A6Vz7s+1ltyrU9KkP1GXqMq27HuYyib2nthpCwdyy+Ys2Tq7mITsJVx4mrQCDSUa/4U4WHplVsIjNDBGsoTnRuN86HEcaXlPKiwICy80C0EZj2z8lkLDllqiD/KikReUmWTxz4vlEh4/mjLN0Q9EvgY1EJN8dKkCnaDt91IgQeOzkCDAiO+qZ7TRxQ4b0xXwxMSdPDPjm3nxamu/C8W25OUttzFn+bY2dtRaWhPvT2d0qTjmHlvsQc0Fcn+hXlQyCeILQRa/MLTCjKJqSB3wR2gQ3ZG6iu51Kx+fgfikxtC9bvChc8a0w5lMv0uw2pNnj6ojtYD8R5pB9Yccely/za6YVRd9EN/kDv8UGvOVhWJLsjbMT9XSaq6jW9A2kPnNWi3Yk+/IL2DJ35CXzE3VgidyI+dLkJyNuOSbie3I2koz67wUxF5zr4vCosMVHUJaCfHhKdvJaDK8TxVsZxU+1Spe0jnnXRUMVXAeO52LryfZlu07CVlVAQ5f5cgteu3ashHihwlveTqouW8cVN+L7ckx9fmQzmYVoaZJUj4gGw9YDhNPVoD62WbjC551fCWHdHXgmzbb9dBz1PCty1H5+8QTulfqRkmV+bDvb/P42H389kon9xIgNGnV6wNd2dsDV11QgG1KCFSUu+5duG4m28XbJi6scztHOt5psseCneo2W6kSPHDbTYrjI9CrXee9pb596sgDe/2H5kefg/LhpiZnr3H+zcf86Ym6jF4F1ZXxNM7JwO5SGbZb27geF3kgmvDS4TBp4o+2c14svKzoZq5dqo218pPYhfMlpeVZ3cxhGENIfStdfO+TBzzu64d9i1jILR5oYLkjVF0k6S8qqhFjqReHejHi5WSm7nw7v0CNb/bqQmBogIp8Ak0zb5rBMd9SBxWPnheUI/yRF627wD767D5H6pjBooU5ONJ/5YDmW+QCL07lS+wy+kCXb0Jjj/+yqzX17rEQs5Bvhgblz+zNxCyh5P2n735X+UY+uhnfxMyMM3ELdZVc8U3lU/yi6IPEdPSxdH7RoBnX4Gf6W9JHsPZx6usUM/yHb3xKt8YM/RnFVj7k3vzDPwfizvLgfyYzV5nrvCc8l3fBd6uBPBvPnB0ZezCvfOZixmdBLp69UxS/9Jc1/phnOLSxVubzbSb/ETsPj8LPib2DI7kvMa+6mRwdC3kA8pF9dawauhzfuda/1XOzUEPQeEj6HuvPRD0f2Hjcwn5mcFlP5OAzU+BWCBOaBd3kE3P/LWP1cQUaKYA82sq9bo9GyL7tn0nNhpgOk+KRhyeHOXu1Ds19B7ElTfz2+u8FPmM6TFONOfNxOabobNcHZuYhL5J5+KMv8BBpXExqdEP8JOlSDz0vEyxgxmRW9TDxixIHzWvWlFxMh4Lwt8eY3jtkPIBt2QBRCrXqWknx73zLxK/BO3bVXBGmaFvvwXMsXvmJOkmncRnZCAGktyHsHFv2BImLdi/Z/JIT/SrfJ0k0cN/rliXrkchbttfVpZemDH2gz1973W6usl3mj7xHApj1dc9PbyYtfHg25F5f7CsoPPogK7NqVzJyrmIRni0+Unuebk9sTI21Tj82mXgO7SnqZ5G4fKDnr03ZrloT1BpjYK8kT3ySW/TdGEcBp8TN69ha+se2QBsUQjQR2GdelBqKhbq6vfHy0LTgd9xeHJaS8y3gEl9sC7Hh+0hFPmLI0co2q+z4pIb4BTP2QcNfvugc8e9/d3jhG9ul6pjpb0YfW+jAkbqPvKwHS/KC+OTF6i11Rx+8fXtUUfzr71tf0Jm4YOTY05l+k898Bqbu8Ef8g9gGjvjN5B3yzDfaxUcXxF5o25j2/eQzYyZvdKF7LMQtzOkMvcRCzDzAPB1Bny/6GfoLulBbkLjQJ0Fs+gjifw9H5luyPv744218Vceo5xFKXyN/1rb4xGXcqZnHCxf2RVPs6TPrvODjaUI363/+z39i37EjeVY+Zt3nzP0O2QcztfbxsL9IWP2kjxW1lvChb+s/eFz0NvuMPLhX/h7flL4LYv/TLaWgC994HqDo01oM2EsZBYjHgiJqRBqaCICG/AqNM4xl0QadrvSRl/6TBm71jw3pM9pSZEoLtZ4/STlsDaQeIK4syB6oqtmWvUIu3e1bbIAZbID9Ui8M2XCNh/VyAvGsNNl8sU18m3Pkj1PoSp76EBqGxu2jL3yhvpEIX0HfI7fMQT7IMgcLE2ZHc3twNjbmI35MLI2Hg4elGvpElYb5wjNix5nQVR/invLOu6Iaanntvib2RuYgmNgzl/ntXkWI3fnyYY6c/YvOhhuIrhweu2UPXoODjbGWngUpinwrI2XEOV7bGpZrGc4jKLEUZeJmpABS8TloR1/MdtTkhpAw+sxRKJreyPHC4fa4Z+7pI8heTn3p91aIbdmP4Vb8XpcvSo0igNxs9lPWmyFPKJm8dPqEx95k977tTve28I3nPV8e2LzEcj72hYvlFuibFe8+53xbY+3005jfW/G3dbY1gcZ+ERcsd8mTlZ+8HNhwYHWpl4oj36ClnMRFH8pmVsbUeCNo1LTwcjADe9JcLw2zcs4dic1/72BbeZbF1UiSPWNbc+y8kMzkmPm2rv4Phuu3gzOfD0dePJJ3wRbM5D5GB+19tv7CxcsR3WsPplwL9RWaxDtUvTyVDzVEPoEnCp/4HnFI7NuPj6JbxinyEE+uvCy9zb9MwcvV8QbKRm3HFTMdzOQLFpLmGQ6fPEfy5QXuyPjzgnWJY/UzK+Pd+KELZR7Sz7zmL0ofM+hzs2im/+OxkQPgV78ArLUdofMOx8qH3/B/li79X0jJv5LyDPIimbEOHBnzPczUWbUxP6lpxLyMUhvzMJODKVDWNDUcERgmL7RN//TxW+jMr43uqD3E+JnbGT+2iNJ/+CV5qGveIXa60Fv2wYx/1u9Y42rCrVBxia29tdR6LPhGv1HsbP/aY8kp3qciN6iI69TqPA8QLc9QkP1UWHULTtE34hIQXgg0PN6/Je0e75/xHTO8SljmNMj7J1RWOJ2uDPUkvYwz8/7y+BySh2nijyDf6KM3b6AHTRyUl33bKViUDMJfdHU4TNX/kQM2vG3ZA3r6ym4J8MoGCmArX/g9on8tNDbvZa6tL5608BRx5rIfduzBmcMQ3Jl1WCXkwclDUgI3izWDvksbdYTu+3hpLttrSDKt7DsQ27I77oUbg113OFrx0DvN4mf1sTtvn2h/wZlkn3S2t2z2id+UL2RqVupGYE30EJAvWnqzfNLecx36cq2b7E4nnsWFvSdE2inXK3G268Uo3xyJdx3fRAAAEABJREFU63A4cP90m+0Mt3BWic+kTRjTtyleg3kiaZmoxdcVPtkzw5JNFGvqKc/6euK4nwKV98kMl0YCN9Wej/KULWdSpNA6v3ANH2RvLXkBYC9HDmwrPx9//F1l/9nUij17I7905UwPFvZl/IPBp+f0kbMtPsHMZ8CRt545L9QB/Eme1V9aZl5OBo7oOmZeaE5Y8Fmw4UeO9Dmw+aCfQWpKLQtvQnlxDz8d+EwKk3Oe8TTGvfCmM3K8lDbGXzGVa+EF6pNAYw7mB/pqq0/3n6l1zFHVjHxJywf9UzRrtY9LzuiCvf6cn7XNFfnPbcta59N0Zh3T18z+SX37HFnrw9TPrZxjM/vt7rqyn/axg5/RB2Kv5+9xyzyTWVf2x8xvYcHwDd3X0Md2PsbUlG0W3zx7ZKudFzm1RYhPEP77eP0ZmJRVLDD9rMKY7NCORY0FxqoOyfYGcdmRxSZt+JIEXW+db9glDsgdtF6NDZTFntm0R5DFj66bfSIru8SfB+Sjjz6qvuIfp5kDLYdX3HARXcmOpCev9NWrFPlwXQVGgnDd4p9NW3Rntl392Se6M8Myj/wO2wA90Re/yhbfadvPMbyJqC+3qCc0cg7qN+tDvDBeM9DYSJaUREDQNWCZ9VjqIOwGoVFd+Vcsgvr7jQymUUf+9ZRGvwrQkal8796oq2z0lQcfUuJ2Yx50iWFc9bZLYxtXi5v2VyNpMGrp/N4DvsK4hYVYhmuK78KH18R8eZqYixSMLQ3gRFp0nhhtgEhsA1mRhkNoIOoLjY7MWB5v9ujsPCb1Ze1iLcpYi+JWlM54ODXJ/KBMS65ChHugQnIxAYyrySYe7L3xYD4WGaV5yTLz40gNRRrUdrgrRFvApzWnGybOib6EJqLxQN9ABHPDvTUd+MU5QuZB6SumMfBQqscTl3aGcsX3kjIModbY09outKaSHQzfIdnYxTUo/VbN1BBL8atOPBslrzTyqDH61BAklW1yC7QVkU/Qs1fDo8M233IetbSZXEaf1m3hAlywCXiD6oqfhLbD4aMbWCSe/0s0xnjSNeW8uIbUWMvsp7z05nlb+OZM7IuZl5H6ZXM6UDtnHzpc8aeAlS9/ntEj5/68HDUxecf5LWfWEb+Zb+349u/tW8bdVggaNOWPzglV+gpd6G+m7yPflh7Do1zoZ2nSTMf53EBdtczri8wRxRzweZL4JXSAGBp10AVTtJBoJn+91ECXAfTxI03VRnf6mLNZnhjHovjjWrbUgLsiXyL6hTm/AoaFDqp/ks+RUyO+rfhGbhBdySp5xh4kDtOuz6bk6Fjgd2AQc0DADBY1xs+d/kuueSB/aGrZA//aC/iGzszBgm6pmnqO6M9A/owtuYOFmpfE7/QLurIxYbxjMjbWMzw1zFDKZQzoIl+A7vUsyLGt5cYv6z5ZVONgvyx0njpm6BF8/Pbjsk3OS7XLP33NjDf7amEcQeRbwE10xy9q9JF5ZL5qPChnBnVCW3ND17mY6Wgmf7AwVw2kLdh5ujgCSUgHDT8WkIYHKh503PCw1QAPNSpkrWjoCyIG09YSH2yKYrKWvX/8KwXxK9WavzE9gdCvKoX2D4eT0ihsY7PEs+PIAbw4F54CJTOeXsNzPB3oqVyXti2fri+vKj4qmHNpym/srIvqpcMucyapmLplFQZKcXY7HA7ETnXwJdw29VqiaXelKGELKttqT18tC1/KXQBs3CE3GotW2jVJ+LDksMOsirCRAS3K22ACCMU27lAaipuNbaXgzFh9obmkqNLi3/jQGlBl2HfS2MCcBujjX6CupIuvlR84HhBjDOIaSiSaU4uceS0NDuGDkhPUGe70z04o/9IjX1Hcdq08uOWDLwdl8h6miUNr0UK9w5VuqVhn0HoN2ypCuiZ3hLXRyVbLqioSfTE3buwLarCtw2FiPhkZB0zSoFKgui56wtCMv4hfsaw0vS1s3lYgGEXGDHfV7umvHHcKpp+eUJA3VQ05PNqy2ZYNFER7jd439ZOHUWfIsm/7264E+b+yWWauDnIOLK/7K7zgwa2GG1FY0tduXqpTdHu6+cLQZLuDcHvHCz66Fb3382S4Yz3XxY9RE91UL3vVOW5bM9wJ1uWP0ICeXEueL8Z/4FxrvLyyieiigYV5Yo/wQXrAnm+TIBLPtKrPRp4B1NVa3d/9lvhgEck1+rmmmGrj4Fs08gC6qk/KEK1xnfRDc0739vDn1iFZLnZZ8GEvCLnBuigrQ+mt9FRdPtmd8Phkzy48n405Lx66ML8NXemhrTVeWo68dMy8fMCT48gLB+FasCFiX+qP3BG35YotLx2pK3pCFH7oZ3LnxSgvLUv6RQ4tHTVkfSOfgZeq+A8sdD6Qvo68BAXRfffjt/XCf+TlPv7RB+FvIbaF+OqXfja61nKkxvRRwK9yYJuD+GPP3CVHty0qX/R7mn4GZuKCIzQIH4QPPmYMOSPE1VjD5FnIF8ypAT66gKmo/t7ykpm1YYVr17V1XhOzR2KCJXbQ8F5a0wK/bHRBRkc/Cx0sK03++Mz4JcdTyHw8hRpHxlJYtJfzblTIL3vMUc0NNRzhs65HYspea9x4BzrWPqVUfffjI+s/177MX+EYSEzqvfxrJ6WvvLO2v5ZD3i0//X7344+VL73Sf2PsmYMAln2fWWHWERoFBJmv0GBhXjHhkMZzyXpGbnlO6xllkeFzL7S6X9yiDE7qSBuMvg4ZGChdUC/9IYav9PBFcW3lgwJqQ8vguqvu1qtflTK3R3DqveGecZ40nUPdGe7TF77wBYhqIywsQgkvua092FNFZYGKeefbvrznk9zzjt62DtPELxu9Nj11rYVnk2odU/grDONTuR61rf1cuqfPHACNvsJf2i1+GFv0J/t5sujzQnCYDskS16LRB1HYPFQwS8YewN9rI7txMG8R2SuEa+EhR/WOzbIfWJvK3pT+it3fWhfs5LIOh4mamo780Vt42+JxBqEih2WtV2zBKn5WSNY9tfhUacTn4bisEwJrowjg9y2Ha/bAR1/4Qu2J7LXY7Z1/0gQxfK+DcTNyZboP9RK9sH/espcOwrRi0lx76qCZD9F8E5tHxg/vX736ldoqaRVf3NnNcp19EzXa1ge5SEvrj1g6QGjsqrDZYwM5J3LOBNHFXjyfOZnHyFsc8fEZctlwmnnZSJ7Yuk6sBS8frEvjHFrqhaF1Hb45A4K32PN3r8Mf3/LCgzzzTWDJ8LdoYi5xJGbe+efvaB938vvzb9l3vb6RK3+nNnVU3VV7fAbwLd2RlzYAH99g80d3xl/UW75Dx0vj6De0xso8vuVPBzLW+A7Evs/7MS96meOsS/g8I/ULAeuSdSv/0c+OxpY1HYgc39BbuqHPC2n4+D6F+Lw3su7MwxFkTgrM1bzq5/Ag+/KI7p/+6X9mGuoFd+GXnT22X37IlfkpOT7IMzjzRS57KHPmadLH3/1Ytit3+gvGvi8+802+ysU5VfHIOeMzn/HpxzpPF0zj+VM9bym56xDTOnjuaBi7LTxhvX+032+nGeCb6WNJB15CWKPiX3LLQmaR3rw5MMESZ6mev/DKq/5wpOO2Yqju0ywlVlaVENneYYLPB+CEg9kj2XSwbAvcw2B3R0mS9dm6+mYfY2QIKRyx9OEplyFz7y16M4qFhyJ81+aezd9kmySRrxH/IAsXWti5RSaBCupXg0RvG/VULxwzD+3EC/aEDvOzLfHdqdcYuUPkTN5zoNWSsZM/RFxEUjZ3FD224bPwQbqoauGlaOFgiQ33z01LvYW1Ytsr9xhhOjbH5BlzMHgehZqfA/OTAzd6pYu2hcmO4iR/z3NMWs2Dcl402dZ0OGipZyq6oGmaeJFmT2V/Ze7srtfNq93Uvr9yn7f3b3lLG46y1NGgewg5MLRDr3AxfWfPYlJmPjNHCy+4C3MWRBdb9mDkJR/y2KNPDjXzR9qNZ7gVbcx/91uQV5ArB9pCwJEXjPx1jyN+HEE6cpvhY2v4LeFD+Vp6WTGHLmJtRT9gMd+oghn+Cg2fHchHF/ijC0+u9BnMGB4DscTNF1gq/tq2jPrTH3yP67Xy3kYt4RO3wEOZ0zm54jtQfcUP8HHPuxnjEvOlopFxVVumTS5dm7SwJh+/Xfiyjfz7PBdz1dZ5jG8jBlfxxarewqTOS8zoB5Zaj6ZlCQTtOLOTc6xz1jgouTGGJxCfAaaFOcKf/s7iVzm6QvKVbvWl77nGpxrTPOSiIqcLbxnwEUz+aBvDQtwebTa2HSIHNdeZ7x00qe3087HJfqMjNGCpWS/mbAZLIJ4TaMl50qw8U42xBGqIjRu+9cyhWADu3KWF8SSqRYofwFsUQYNDhqHBx/EM9HUmXwiYEzVwYV1FnNRhW/ZLMREz8NLYZ/wVe3KHSnYoEFh53n+sXJnc0HdBYoPDYRK59diVfi17gI0js4x+OjyrgVd3wpd4EXcf4rJsF2XA8GEj7yjsZ6ZljJRXm3pXVOa4ixg7wwc888Ymn6ZQHg34bmIu4Svm5M7MNS3Lzo++aOh5ZhJITEiQnDnkg8xbdEkVdO9WcdOBdY/xBUifJ/dIQTTJfgn01BVtjQexOuaWCqILEGNhfGiX5EtEUOr1Fv3KFok8UIrrW/3ReXyuTe+uuZWPuhnEGEttWTq4HAGqh1q9VMRz7SrfpmatZtY/a2qzR+iv/N61k+T/rKPGlkkIbhebOY/bNOWOD/uN+1mL7TAd0Jnnzuwz3iiYP11d6Se4MryS4rRPxn87wifcljsjCDbFGdMtVv85M72jsFZDNGOmwTA3i2zzR9a8vUURZE7BzFvAzNta9mC+nVv4pF+inxdeSjibeHZLZp8e+cYvGGdW6IzfkRfpfFt6JE/40Dn6yNDkr37IsZCv/koAfSQvKl5IUt9EnU3H+C+ib8FHBjiVnpi5NSU+sYOGPwN9pJ9bSF2lT6517DN1noOxp44LHJGPm298UlvHXDZ0yVsIv2jJfO7rwVb9o8OkwQ+KGZ308cdvWSXXVoqt8vNyOBMXHHnrOq59hsY+EDmIX14q376deQGfdSQ++uM6n8WTI36jj+QoP3zDd8y8KC4dxM6g/KHJEZ/I52Ds1Hqua4ytIzlOWHVVy6KZuA2bbtUz7hnQNblETa37lx88tsSSQgsvpMel9XEznjGujRKz52fkIGN6Cx+6R+noeF77qFj8hpyxzrGDep7oO+uZx7DJnE6mJqnxLAYLxoVNMJMjZ15jxTusUNzQGFy3hjqIJb6hJ2Ckv5N8zsU/sXuce1AjipYcVcTI9xJKgsSHFL0TO9TDZ8iXdNhDR03lk1s6acpfls7MBS9/C9LzVy0Si0Z73vk9PcawbqVJHdHbFk1GsC17kg1F/kw2S+Yn9yK6uCzZLiw8RDZLWZNtDLq6LF/pMjdBDLEG+TbHDheteAgb3zxPhfTTtbfvbKvbhme0ozs7/SZLcCso9q5v9dh3fs+umjtk5A0FzFfPCF9JBt2HRxc5FOSlOsryLesAABAASURBVOI7gxx3+1rI2u3Oell8qDFS6sQQTcjzIC5OdWiFWZG1nvlQTve25fWlsfdIX/iFh7xia7Lpy6RcxwH3iTdmUfm7hhuooN0C6xtfTL1RN+XDLzWOvLRlDjOXGc7hcCi9zfMnIqPE+5NoFj/0m3psS0EGJXh9Mhcj3jZOy4c43UaX+RH1pLb8Atc4o6LbPvSRl8xXQM05W2I78qKJqNjy0vr/sPcnTrIs2Xkf+H0RWVX3vtfdaPQC9L6gG91AY18IEaLGZmRj/IdlNjM2f8HMyMZoEiWOxrRQJEQSAkgCBEBi6VsZrt93PDwzMiurKuve+zayo/yLc/xsfnwJD8+suu/ds17f8JVm/r40fGLQBAeZRakHaSPyEWNP7OA+B4biG98mcjArvtPYJs4bDo/F0+hC2wX8ctho2A8aPthzAMmBJfEX+hsahF+Y+6LIt7RRP82v1b4a2RYL7e43WBibjj7EhGE/gKedo9+xjjkVekVfHvIIKZE3bkd/asRb0leQObtnHJJHb7tpjz5YoAtJnGP07zzmth7ffXyJ0eWqMdhv+vuQb7UOFvKNf/drjMFlLInF/Dxlt9DHczxlf647913Sp8Sk7dgy+sq+umcMf5oPe6zfe/iHWFiTC4fyI+5ju2JPP+6JG7/9Bf89uoxLpjRtSjzzVJLDwhhnLBdyWuA7ujUmjGYfe3HFngGFe7oMvwOluWoSWu8Z6GMRonoMW59DbIThEx/2LUtaPHONKDgTv301WZ5ievtgDz1ty3ZXMJGqqevVB/fYYWq7fOyV8pLPgrQn2atsS6NHl3iIhREltpNyNRZRq7apYRA+kIiFrz7FVxamyNHTpOJNsvRByKq+0kwhmioTtsVwM3rTT9hDSd8LasrGBzno7G5dd8bMzqHgOGvGsm8YTd60g/hQJlsDtmVb3FRtEnNLI7cNcfnYfc7E1UBKt+fhr3nsNBnZ5Ea82Bz70GOVjFv3HZEQVEl9i0STbCuX7eLtUMG3QrqLCD6y6Lzm3Hn7jE5ndfQ6uRq1LaheKHbioKCv2TR7ttSHHHZbsi4WBKHb6NlEL43HwrhWp8i3ERPXhyWBLBkbvcNlH+fMJuCzsbIeOuwcVM8xyRfl2GkD2rItOxBUYvIUpomczKgewHNh1llwXFiqq2HHeNn4MB/zdKNpmlFZdn4l3pTnA6tVZujHW2o+0yS52uRJHyILGvxYA+c0+oHoEiIghGwXJGtcW5vIqs6YDH7hBU9zyh6TA27qEw/RwmFAxIv9gn1e9I2wpCvOIgW+dONwsT8cnmLbUFLQN351zQjjkEPGnsN1aHRS1oPLJs/KOHiEXwi6X7FgHOw5pCS3ew4tbzjsMOscaPa6v38DXbTQh2qbPEMFjeyIvdJGvk3f8415iz1Y6GPk+4Z+gwU+uiXtso6WymMhxiU02tcB+5E7lCZKXjJihFZM+rEn9pGnfeqRnaLRJjryjO0WGat75Ps0wmSGHn3xoZ/p633ock+cU9xHVnlgm7kZQHa/Yg8NRv2eWPG7p90gusewkFfwmD7yxti2Gpe9lvDMW1sR34HYvk8k93v6Fryh3/nQF9wnZ/LYp3+rPjYHRA62uUSXemjihj8B8Rb6lOfntD9LrV2mnefHeQSzbEHTQhsLfkxryRfGiNS08ADWO0NGNSnKMV5tad2XtiJbQjGzLTuYoNkDO/W6HyvvCp53sS8WqBtgpYeYkM0HJIYSB//JacPk9VyJzTUgDmZNGRtA/EbLhfDBqGPagBgftQkOR/wURKZxxSoY9U4nqTPv855JYA4I2ZMh35WHrKVreqXrO//wHsuH0i55SscaIYnKRQ873v0/PfeTubqQVnowcK5m+cu28nOuO9TjfKjAGKyl5QlDn//O91I8lVVHWAU8Yavk/RKmiPiWrwgb24tm1zjHJqi1QP8O/DFiRNXXEmFzoOGDErz7rRpKvCDhBtU6DjEQC5hSnfYqR3ZWytPYnckRqfrCrdYW1I4UW2LmuYjL8A8fpJ5vcMO/H7A6ae/9xOr5n8d6KN1K0qPVI2KnPrDKB4m+1scQxC58YyzZiMMqRvBNmjhYT7wA8o31NFm2y+LjumUOLT/eHDk+rnx3TZ9W5pcxyz0Ri67tJj+t+eWlvPBiX+plLV7ojQP0Utiz5ywEW6B7TgX3oetBAHGF2MPcczD5KYeWe1AHwtghy6HjvuybKkbkB3DIo809cY+6yBYO0dCSt+5X/FJ8bN8V++RAn3PIHvmOmKWL/qVIjmD0Z6HfezDiVjs5gJ+APuETXWzPEd/I8mczGcvwHQuH56dRMdc56D6MKfmcxlllyO9XJP/9oe/RL7onzpsctAtdFpvk9xSyHtJeYx3mw1b6cc+HpSDyLe4r9j0HUOLTXsbvqdiP6UZeoR17pb3Er3GoeV+0P6P3qTMGZbOh5TtyXuVpO7Hva5z2Cl+oGMSOnHktGT7dvqmeJZ6X0DyDeRyLZ3xCxdV4LgPYk9Kqtr0LL5C9rbYa9r7YUI/VQEQF5CJ2h976qrhpL3g0SpTnGMaRd75ikVNb0aWX7sNnS8MHW/u2VkJB3ikgx+9V8e4kE2f3hm3LDnpcWFHrlfd4T9wRjvUDa8Dk08fkUzL4EpJBp5+RezoHDulv0j6RUbFZ5HQ2fd6YHdk+LMf6hsuBIEPzhoc5vP2E8epHUyt3JKQhG1+U4Y+ay1wefmZKONUGYOMb6OFlo+OxDgmGhW3lZ9QvUku2ZY2r8dlgoZIsA9gnS2wGnjS8UjliQflGtMZgeCZPILK1jxnriitzT8TVMr5Bj06P6XOTJ37rwTgyRbkDzFMJOQPVdyrJx55ksDbxTvEOzu/ENLxrNFhzWQOS3cepj5TqSu5hSL3GLbrGSywY5uEbHdvNOzUObEF8roHdn1fIpv3nPdOe3fNNL+IRmRClDoHNPZr3i8Qv0OcRuViG1LS6ZHwyDgiT07DNc1517OIXeclYfeEx19AnxoLgAGzuOSjcc/DJ/nS/Hobq8IFsz4EitphVDJpnXhsQ39RBaTD6BYPMdlIgPNKG5CEIoiA2l/CU7pJ9z0eVT+8jbWJ4ia880V2iD+yTPbYU9ZzWuI/2DP3qA8GnDIsmRpDxeQzRP4dt3NimHlqgudPY5IMi/eryVvOFqMaqz1eXhY/dY6i1hOPEw7rP4ZIPW9sD9ODjn5yC8MHCBC1ZQyeg3ZP6osdsegz0tJ952xNvDx/AKnSLBeFJHdv4bZF9JHaYln/XMVXYZq6j2/OsLQVWdAooOXnvsVvoZL5EQbyOK31C3iKHJk6Q/EdVPMOxx0SXrha9ySPAoG0A+7DE4KH0WUnctnjW4VEDEiVnFXTlFZ8Lpuue2zWxIUMO0PnPsTIiiJsm7u+1LExmHcj4pkagVRJpnGYgNjfYTCrkYjGdn7AzD0enSKhfMl5YCQEfxFk0YvFJSzM8XcM/MTqIIWTypTCfGhlTxBpfR4e+NcYzY9oXPXIeoCPfFJ3t+qRdnTjrnm3ZQGAC4UHZHm4tWtGwpiZ4AEUgMZIdsBRSipkyx+HtSbbR9JLcJPOjRy/jk/ALL8kyIpBhIHJ+0HsDyeqXZZv2G1Sa5962bepHdNuH94Yo+TGkctYCbQhO6xX9yn7ihC5VDq4cW/U546NSeNWZqovPBohV2QlRmXXN8R4hQdJPGyMYRnDVU0mQtVYkomLe7mZyb7VeF9m093ZhPhKvZGP50dh215G+XP2wDLVZf8s6MBD2U03IGHhGD8GjEY+KmKfWMhfXucS8YFtKgboYSfWBjDEmAyUhi5yY2dg8ghw8Ar3kIt/Rz+Qe15YBSrtUFsaFogIbcoNZeNiC+GFSJfW+VlWe4cWeXeEXZGChvhAjtksOSBycGwaph2bYQmPXsC3glzaT0rIQlXrogqAosk4l0lLb6wH2902FanPBrh3QaLSNtqCJcT2a9vTnfWGMSQ6Kpzks5HsO+kBfs92e2grbUzBU2iLzMrDt++AX1mDQoAXGJbr4hG6hxvQ3biBtjFzCD/T5aYcchg1D19/ty2m+0ROu+pGxDa/kgF0LfStIz/sOm07zmqw+0L3ktJDwnjUUGhyQNYiu6uEH4rdiT84LiH/PQ4p94lfsZR0fbOCU9d1QLlE2JGDBpgDfFvas2G4Q06BFVnq+ZIHW2EV2gNQylkHlR3xitwYVAqa0Sv4sAp/icyt+grsEI79QVh+zlrKnBja16QIiX8FmpyNojy+MtnWzb0/YDtiWHUzQIHwQHkzhO0YcO3V0K508a9JMJ2ZidEzU3lvJ5CXYwiw5HUoFZMhtw2VSReNWfsRlIGp6yyuxj66W7U0Vvuppd0w+sqPFp5djsR6Sg8/iZVkLlofn2OvqFcKJ8c5DtV3fB/9nGNzLYmLRJd6IcTpSo81OJxZcbEPjnPaT3D3fChSvU+/YDKQveenNfKMXWeqhz6Op1hZ5xjZ+tmU71Sdhu+y4F+29uOTiS8JPRGb3XJJrIKrmZrvysTutyoWbjZ7SVf0ZsJ0ImuZJ8zxrmibZEybouWdMsx5Cs94QvXXpMYx/YlcP4D8dxbbyj+NEejmQtLHoT9JDiUHGI+L0p3h8U7ctCsu+QcM74meRGHlWM/4xTtzQp2C7t8Fzl19lJ9+aO5xsc89stdxkfkpwxc22hnnYQ0UPr+QdZKiSc0e3S38WTmuNvb+tL9s8q1t0+0XRVx94S5cMnwWfHB5Cl6rza20O0AvyhXp8Yttb456ulm6v+3xbzW/Vsvfc43NPPXOaetoJuuz46/3SEXf/GDgIxWaLisP+tq/4ifW+sefAfR3u6e/I4z45PQfGZR9gl7EY2G/ihL+nfhHP9Ln7PJH7od1uc099vyL8QOVInoc6NoMvim7YHOlS43ZP7lkrC4u0wNxW/QlaMWhj5FL0Yhs977Jf9WnvTf473rR7v5HtqccuskuIrkC79yuqvsbYr2Od9Z5YsSkeffg9a3Ng4Rmgu+pYlH6vFfaCBtux1BjAYz/4I+3yHgOex+tYLNu9yjMXxnbJuKf6HuH3EOt9xFjTIJTt6is3Sudti0rBtsbPlAHUe7omNvqEyibfmLzwAe1l/w0rWlaudV4klFa/YDX4Lun3yMynFkcLjTT+gSIDpdPmQulgFWWJZEGGrqJOGADMTvNzV126m7Yuyd9VllwTw7kVwpnWVqTfILVjsiq9uPa8yKJLHwdFfHiY7EgdUcF4FvOiWxNhCnsebOOb9hjC/hCjvLnZaSEXnmS0pyX2kXSfplonDcsEiOI5EH+a5uqTlGgB/gxI48Vsi5gWZkc1FSQxUtHUA+Uytw47VLI5+FVOqV+CpIh14XpEHvFAvDLXox6+ZLmtaIyHHQsSiWwlYc8RqyEziZlK/IU/hX432BWME2oKm25t+Pd9rmgPw/pSM5QBhjSNjbnFr+EWQN6mJC+C4pogT4MZ0CXE/zF5JZ/BDGjlWNKyj2oiO0r6vL9/Q011qM4HSVctyo5tjAakAAAQAElEQVSM3wGIzttOPhnrIxas0jdIinPbIPUg44l4mq3ETxwZwSOwo0BPabwMdzxjxqGx5iFIBYnEengln3Mcrbx6dolF9RQaV2J0vtYD7JAs5JS8GNK+dOhfo0LBai0YRxbb7B3RNfazyPb4L7wvWmzKV8qhoeroYpO1CFtrMhTT4mO3v1+0xz9YUHawxpEtA/tW3+6NehvyJ+iwCW2M9fAdB5lLdOGgsxxyoM0X8Xst7J3XYROb3NL3p7FnjAC2J/kxyNt6I98t+rj3tvbottj6lR255z20xbIZ3xF3IU6j3YFl2GxzCx8MHT7Lim0O78onZv4sYouS0dZTsWMTHGyY96yHZayzR+nCwb/jnr4NJNZA4twT756DduJHPvix7mu8xxjyiEXe6uGlMmiDBxlnOErL0wVNQRGCpEjdoq/dqGqnt743mGfWxD8HIqn2KXcKUaBLVxQg9sAYdgxbS8gLgr+E0kulqtuw03qd1hv2hdIO3TktJTfksYcbBYmqmX6DR4KNU4cKTBk65kS5joOOFOG2Hr2N64roBqI7h+0uCi0QE1HbwKaCVabVDm/lZ4IvoHMQg6IuPawShwqsOzzJQFTzdyxWg23ixm9gWiH5Zrcvqn5hsTINVcPchS483m3k4Ch5/5yb1pc+bdFBB5o0eQZQfpXCHZuuF3VpUq5sVKHTNLEhL7KdasFmNNb5jN526e0jLcMnbyTHmDKLWC1wtEHTedAJIyMNaEZCYBtyCq0XqtItbL4RlU+YRzDsiVYWqXeGbHA2FTP3yWXPIV/yyY8Yo4ak5DhbXNC+DqrGmCUWcsZ8mmbZkR9hGWUv3vJl91DeJf1umwwmbdf0RAxL3DuGLvJjXhauIjMgWeEa92OxLbujpPATa0Cs+GW5F8OCvjTFs3hkqhM3YzPq9ZcCGUvCo8JC9TwgCsN883xwTynlS28E8pWgQXJsVyP2DzESNHF0wCTVPNgumnryCp2wmhgw27ItbhSvEPanmLGZWSvzNGmeJ00Z1Bogckdn8QPVehlae9MkhbZa/wuV2J8DsVw/Wq+Esk1Xm8SEmThUlMu27I7UBxhy5hErXAY/dFtqu6rW2c8qj28MahVQadhpBVXaMI1QqDQOIqrLJW88UwOcHzjUNeUwIPw5LymyUHE1ftXcGnEYltCFWNGH1sGCWPF9w0Ej/8OWPYeWsosP8cqWg8geLFSCfdmkzYW2mhryPGNFw19CW3SwoYHwC7KFOXsKe2KlzdjTnefLxoJmaJO+py/PQPRVygJgv8+YUF8ehfKkFwgrzI/Q8TLsFlQP5cQHo1E/GMAsZ+j9SYsiM4CTB0qS/LNGmJMy1oMLzcmYsBz0XkEe7QwL9WfbWG0q7cb4rhD0KQz70LTB0lQQnuW19jVj4i5nRHpIZLTZLqGpxqRFx/gKmnGuPBYdrrR5qJwxjfqCQZC1y+pnvSBlrlEp28Aka4IxNPFD2fUUhO8oKyyg2GqyHiByNi+idTslQre3LRsgKz12uggLw4LRH2H5pD5hswFxEUiyjlf4ATFsfay1sck/yq+1iKwVNnYZc0ArevJifJ/UX6tsq6FJROZuBFDuChv6FA42I9CZcfSuQQwXZQyD8HScjhxrXfaZuY/E165ZmWyyt2RzU78y2baVzbxL+h0RDylaxqBL3v2eVvPQJXai9RRLqtwjeww9je4R42l6dhmehVpbWEOIID1GUzYDPXHZlu2ysDuVLNt8Q3mjw8swu5s+/itjOs0T317sySntO7dHkSGwjS1gHKeVZ8IZi6XkcUbceQY/fJfhA1N1w1xTnrFLrGCEsl3tQoboWepnLd7dIG28KKdLxgTxZJlxt92TCgl67dG7bTZt1FD7aYeo7dgASuYczyq2a3yr8hY33A/+tq+LkARYR1ljK4FtD4CAgpxnqT+XOOKQNd4PDugQYVRrtWEX3bLS8Elo0PDBnoPyT3/6Uy0cXKPrsdc9fsSHIkloXEY7SJBXk0jpuB6F+vyULT41WVURQZ5C2uIoQgeT32cZLeP7BK7pW2JctmOcKnbTkrE6Q/wOQHfgy4fx/RTQ9GvPh6sgfJAvcwZSf9A38i45dLxrRn1hnS2s/QVd4VDPGJ1h2Kw0OaTd8isZ9omVGCvyrFzGwprO4s66brXU4Q7F3u4L5skAyLgfbP5jZWx6eSWuOMUwuEzGdhKeGjibTYh5if1FO4vJCGDUryyiR+27ycU7zZQ8lA8GqsDcGkhlUFlSZE1cvd26kyuCaEKgJS3+k7ml/eDp1pkRXhJ0hrK1Nj3IAzXPc+kzpkEesHk3y7bCR5YWEoenKOwRickBobGBHYWXOdvVjp2WiXSFTyJhTi5TPbSOYHC9UpKX3Bbavd/zLawn7ei7TSCKLlyWpegFLaiuxhrP2NEhTdvDUWnHjf5WrukrA1XiThsbV2KU6B1uiTFVfombHB8JVjboyJu70pUhyhzngJf/ykT+m7gVaSglTE/jVogY6bor8WPZ10+4U9iJn4CBVFWpaPjnoPVKXhkPe6p1u4o/AWI5rdKdrI2wQcZhzzekwXK/9Byxie69IwkEZ4EjCliRZ5qXVJN08NCnz/FGB5vnLc/KnkNtxiBzFM/M18JzkEekeG4LL/a86Bt0iT3PasOmQXuMfX1wzBje81ulyBYOKOVHvX69jV/kp8h4kx1tcK+xjz5+QeIvazutaNMSW9qN7iWI34tAe/uznPMcLhmDTwEaOVyDhbF6NufYDBD3WftLNnw1u5yDMVxW5NC5p43CJf+PS0YONSZbOtoeslFP7pEd6lmvp8gcLBt9npOBpZ6BzZ/9sJ6WgfJhPaeNgYzf4FfKcmdbaGrU80yOZ7TLeZfxLDcOTh1ow0N6ya5yCWgPYhhKbY4P6APB0bFeAMfqZf9n9CdOdBNzulPdPKHVVnLB4NkSu82RGF+GREG5Rj1w0n4XbjzL/ORmW7aVF8g8zUXD65HL9qppyiJZK5cJtsM6Bq1lCMI9g60TpuloIE+VazOLROZXFFaDNmwMtbrepgYE7FNe1id4pfEtnkul0T96Rx8UPGZOSDM2eVn1uWuyEZ7Zn4x/i/KhTaQnwM5mnKGSZVvXXjHNodF2+dlQgdAzCLmeuPDSRB+PJpXQsXrgDAfqz2Ogm7h26pINfWQtZozyHGRt97HkIaapyDMbeosL9/IKDew+nsf4kZbJ4YaJyLLqaTuMDxJp+ApD25Vk7A7IykkfCZ1f1yk8ssR5FvGRZfuiqX2Up71hZLt87Oto/DAtnxyS6h8LVp7RfDwwzdgmB4YQXhaFmyTbhcnwNXat6npv10sCtZcYn9hmSI9gFVPJvA1kbSA6+JScl3OegQG8Sr8gL31jUApoIgM5hHQdMsbrwI8Dx5bSYGJ1iHdJfMy67pAse5Jk9vlW+qyRbp8DyHpoqZjoi66y5PJiDN9T2jjUXIuFPl1r+77sFvI7R8Z9YfyDBk39XZB+HbBpb/RhYewHf06jCxrzcQ5C1bwu6II6UCOM/ZPApm3wpC25vUTfx0l5JK5AO8k/fbgI1sUC9hukHjT6fgC5UjRAF4kvfpPaEfmIH5/Bx47QKvAFtOq5dK/Dl5zto6281J+rPFsHoDvwOl5sgbL9EEJWmLhfwtC/A612iZ19IJvwY8BOwKatFyI9ZWg0kHrhZDyMaCrkDvNUifFT+lOdPeyZsErjVH9Sw/ZgDX+iO6tUhzAe9KiuFdKrmxjFYt8V/W5HQARKl3wW70k+fRZrpHVI0HW86WIeeq2Xhbw15TByv357y3bAzOCLTgXujE3WSHDPp2LNEzZ65mqrPjRYq08SMqItVbuWDlTHK+IHrV8Xn67WRnHu7mpnNHE5llHbjBf0Upl4YPPSnvmWf8nutTHySfyN4hE2GQRRh26R+dFJvKHVelF3sMh2yWyrfqAlGDfqWI7aCbVN/TEtqvOCadbWxNpY2KWdjezcRokZSLYP0BUX4csqNKjKp+A2cpn5QiHfHE3T2Dab6m/pmIvQT0GqL07Bfn6O6KXOMRrKekCp/jwwUlWw5kFcABzqxqFXWgxwxERL0dafVfjU+wEvNg19MHjVt9dv3rzRT8GetdfthX/jQLEvmjUZHc1SJ2gaSutbweAHRU+U1RiHId9StCc2qw/WK3dJeypL7SX278M2aVccxj37erCQcclQVhdDHwOGFDyS/dMghBK/QGX4CYYS8gBDcElfEzgUxDspQ36JYrgVjzbeB+Vsu67LRnqPgIbQ9DsDnOfjEvo8kCk2BKu4T/tl/IcF/GHPIUZvDSGdp3RJr2Y+EKWJECy7vCovvJ3EveT7Cclsa7oSmOl9XhnfAd4K5oX3SHhGr3FoyAEiL5GF1dSY/GBhQ9t62WbCcEBoW/M8icgaF3NPXRoUY2Y1i0OnlxEjSaQDkCGitB6DJWGWX6EJGbfGhppDIDmuEpowlolHgMkyL8GmfkiMGV6l18d9ZfTJWifQE9fIdDnaZCCpZR4yHzZ9zdzQMdtoUvCDneh35nCexp9/RNeBRY1BpRRRfAFujN92fiI5xxSPq1F5Mg/JObOS+in6FpOAC/2ILna2dc+vfCN/K2zSrhc84/RsHNq0+5gO2+STscwnf9fcDc0pNdVMT9GVhxxKH/PGAQQw+olbecEnbPRFCdLMmEAPzjCxD2JOtcrCc9oQFAhAVVTByCJzFZjQxid9Q52Jp59CqmuuuD5h1w4NDyMyuma80z55Owd0aHKPW+M2z7Pu7++lylMf+ZXh3mL8t9d7w0kuzyE0w0mi+ceEAaOJCXJkfaNb+dQPwOSqgu9IouypH2KEL+F6O52UDNO1WAM8Shh+usVaoct9atNWx0FHOtGljhmH20X37MV73hGZvyyxagCDZUWjL6WDssJ5FhbQlG/olvVX1vFfiBFk/n/603sF9/y6O89g9Pf58xrs92DJnrHS8AM0SexFVadSbdNuUXLHTQcgX86Bz8j77al4Y7X3hho78nqMjj40+nJiw0SM+rDZ0qEL5QWgaxH7A2jzJCb1yuOMDpvHdCU/62ONP3GG76CXbJPPtfkPu/gUNm1UPXkgG3zarTYj2yD5DZsRM7Rkq135Jt5A5Os6zxplCff1KLNeOlimCbOCllffxApKX48lNx5+OzSTnSlEu9pXHuFRXVvy/BLhWnPZfiuIs8FDsMlOF8B7wu7tXJ0YhsYv7/BrYfc2bEsDyXPl7aN8Cq/HLuyisq38zPOkZZ1020zs6RCbRKOfefnFb6DeCVS8grVT75pMLCLZLoQvmAVQDLcD30SLCBZ84ZugAD0FB5YUuVXsWBITE6p4wWOp/AvwyKZ5J08cLLFL0cd6JVtQKxRaCQz6VCLJPPomY06hkoeKftNLRdAQjUI9VUdhKT5Ya1yWOwupVKjFPnPiyTzE1OKE/FgwLr9Bj5rnOKLJxo8HObZph0mDjabDtvKSzItzygO0aiHdlH7axCjB9bd4BPFIu0H4xzBPfZ3vgESIlwAAEABJREFUOcDP06Th+5h95EkrdrXW0x2Egy859W0pkygSHWcKavrPveYjzvSX6sldahGBigBlaBjTjFuwGq/yagA+NIBNe5pgaOsYQiXWMxchjGHGz3YafuBAKuwRCYwe2wcGjwriQ8h0IK7YpQk7eS4a6wHxJ1L6dLD3kFv6X5sPmbQokFVX+eCjIH3Yomwa1i8t8QkWHEO3QFTl0HjV+m0re4bfqrvzyb1aZFIXTpsBLJOEE4s0fNcjCpNBYL4WTtb15Qs0u1MCRn3P/py/Hc74LTi/4fm659Ad/h5+j33oGz44heb5C+75jVpslPgg63yffDhUL8RMvUBMxIIAdjuYyJe0gaKVLRkVH724oMzVuKedc0R3Luv1RQs5Xw3aT77vA412H0Plk7awKX5LGYv9Fhn3LdAtK8puq3uKj8+2nfCVQ6sPSHvmYouF+hZbXfjSMU+hDdstInuA1fZc3pC/CLRVMfArOuqh6c8Ge/hzZG7PZalv5Vs+uj3ruOiIV3XGLRRUHpXPclxvqW+R/FZkrBbWdPlBe2EVo2/MS8ATy9p/vuS5PSCP/cYl8k31yGLHY6oXQ49dDwNGcrRO7VrE63rbYSn2NR0qxKj6VqB6q6J5vjAVWpjY/LlArLMgQrfIJM0cpHMYsq1qXM9fNraY9TvMhcLenTWhosMQ2l2ZVsrWzbZsb0XrC5mXs2IcnKg/I5Xk3ehb0m3cmtJL153qeTGCdu2jgx32mNcIJSRVAqR07qCL6AVwgoFsGo8djBIbE001b1UjIQqbwDxP/Kp3Uale0O7RdGQAfSZIoz272yWL4BjnAmdkqz1cH7swT8C2nIM6/TKojpm+XvRJBuBwUDsa2Tgdq50j/85wR28Z5uMvNH11o33MVXtMsn2J79WNvKNh9sDkdghT86Gab2YHce4DVD8DxayNgWvSzTwFeVGn4+ELebGz7lq9rBmT4hkxaGzvOWzV4Yz6Hpt7DmbBfj1AiAnf3/PbxQSFX0gmI1mHggMvDhOtkHYW2iRcPDriANc2whLhnxJ+C07cKVE9iYr3pMXzyrT7vNX1FukiXdU5Sj7C0Cjl3ORQH2bvi27bqkYIXGPX0CSxgVXeMCoM+QnFCH06mBhlR/0S7ZNIG2f68kUWejWSw/CB37adjJ7DOJ8kmwdtJh6xH+0D+m1fDm0RjILnMeJBd4HZ2kZd9dxSeQdUCJ8GiCw4lX68NdtsH9fjfWZ3mG9L+Yrq+thW/brV9now1cllmwPPXjMH6izCmv0Ti3ernE8a6RAwd7MGWaJZjJGQR0lDA1n2RF58I20pn1STm23VT+gK3D+hYtoFmR2yovKiYls2iFfGgcGqGvQlc2H8BzRyYewQV4kuTJoIvR4kcmZsu+e8UmGSg/TMbw6SM+LSxy31icNnXsypvwSEJXTWh4inZ6+FF7xtVXvweuaiFwqSY6AMTvCM31bdc9xI4m/qAYQGci+QmmwXZMn2AVov28Xlbude1U/x7bOQ43b4MmPUM7bA/qTzT/sD5LWWSFb2IuGp6M9G7qy5rN+H6K6xzbORb4sbz0UOx6kXDv6xZWwYD8LxPljAXmWzHn4XaL6YCd3zO+080wvxRLILB+rETfwldpyqtzQxe502aDPPWs+XYzfK8CVDt3Bob4WGqAOG0vm22ofGdiGH8B8FaJTysN23bov+Ee3BnbfbM+1gwdDRdezgmS6qxFl5Kgdd+HP9Y/XY4vigP7E/yGkj75Rhy/yiIg96AvPAt+zi8wyqjW7TO5LzwBELbR6ALUuK37yqY6tb+QbtUIUb9g/zeyzvIT/m0ONRX8DFfkUe0Oa2/TPbZSE2CbUz+XP1dOTU5hhg2y+G56Mv9E/BO7XEZlHH19B3CvSos03sFbbZnjoU/gJedJjOoNsEBI9lYGdBNNrzYybPyns7LKpnLdNGgCHtcqekbZ22HxP0iYuC4g5xGXxaSi2wt0+oPNtpZ9LngVPN5dr4jXTRMsl8ipchDzGxbSv/5QyIXn618s1DLfW4oQN2ehB5k52lmbq4et1Gx2aC4GWlqTZs7vgRkzjcexXJg4IeB0qTXZZqD4yOAtsHuwRd6GDG/GhxmYvNwNaCaFTpK3FgrijuNivJP5DsH2iXOsikjW7w6b0zhJXcNK2dqNqn/5a8A30q0n6LJLKwB9bhbqz2Adh6DkqF3bIeOJccUsODyHIAXlivWWsBTrgQBbvocziOPFh4hjEtk/ALB+qGbEksFBQlVtWRd11iNS2px4DEEqtBF/z2/NY0h/wFffdFQ74xjaxsqUQ3+C0lDPny9GKzlb8rX0G5vWuci/70NWPzAGd9SJ8HGJVkcwS2NRGD1kAwcIMO+RU0Oaad0AOYmwNP2PB9PtaxPtGTHe3EpiMfkFbE7hEskbPOWoEYjItAxiX5PMSCOmjQU7S0v/p2flFL/CC6K8EA49dOkDwq5joOrfIl/knMMS74ll3qR4iNBnNdg6MtsUQM0O8JHK7LS1zz3bmP/p59KniipWyqhdjE9gzRMRYq6CO70kxQDYQBdnIpycktJ5YTwbbSMmNbwTN87LcY5kzdYK+ivdk14QfOkXPQCNlEsy1KLTIpvHVyPYhzon1Z5a0OvckneKqpd08yYzBaeK61rV1sgyHb0sineZJtLdlo2ARsV13qslAh06NXt2/4xiSmtsM+gB15xqIj6yHtL/ja0T1wORN0vzMhVVeK+TAgWdlOuD1fkkDwvGVZJHIx6y3ZrOxFcm5fqSFstBlcdEJYW2EFr9uhOwsHi4XNf5ry25i5wmF+0Bf/0luaCM78SPMY/0z3vqumpTEett93+Kfjrc1dGILu96iiqz+e+zaJltGi2fYMUJ8X1l020oz1FsPsKJPYDjBlJeJzkK+GiIrrcpVd/qyj18uHVzh03HGglF236T6dxy5dIWKvRyctJLCw1gkhHAtdH/sOXC6WNdxF3WdBmPwfwzb/LN2BrfwxPjEf0z0nTzunNpEMnGrECn0c4hp+T1OfxMHtUAw3AHsoR9l2regQR5tr2Hosr6vpMcgxRskOAzzkJT3eDvou2uYYvkvf8p6zS1Duab+Ys1vkW0S9rQ8+8ucwbLd0+AzZqK+Uvd3MxQGpnyN6SzY3PX/Zvtr2+WiXLaZzcSZrILrBn1P7NLnoz+1T93rL/HWwKBHy245oTju4xoQgL/XmZmQ5GEzsm8SQ+69pqLV8iznNcL070/rt1oRNApjbTNBpg8gKLNxQTCjhJuglRLdBOrPGx+H5EvuBi9ZJhM1fex7WBYt8Yg0P6BkC2bQfCEosg0mTjKt4qSCVzZ16yaDxO4C67W6zCmM3sIoOBHPCJifeUbywMscZ2xzSupHJFSuj72/BLj65m/bI0dggt2GgF0tUIO3YMOqwocS3LdsXXY9C8lG3aRy+G37BOoSYdR3ModinMps6sKFYJSLkpERzGDfGRiAyeqqsMzu17pL280FgYY5Ip7KLb9lSm1i/tmUHEnflil+nrIXVt9eZkwRKYtCKFV+UBsI2cCJhU/lAbSQgJgE12Q4rrz8TtYqH/fivWDiyFZBD2crDHxQrQ2pKn1+K0e81zAmJjtROZLZlvz8wgSo4zazPIrsNo648bGZgaE4ZqwOwtWe5EKn6VXLLtkTRetmWfR2k/pyl73rkmix1NKwX0LDswFs0VXqWmrboPpaxdp+wdLEeVtc6IlZRes8aTw4H4MTKrJHBnb1gKT6tLgj2xLuHWdinsgaoauG28DAixh4jsZ9T4VFVWwiYTKgLH8Fjjg89QJW495WDuJAhWOpbbdKFF7EGGnyjo40YvT3yN250OKEHoqMBFWjMtuyHwPOtyhirt3J+wqmhG304p6gOJc/yFizdmt/IlCAHy85EFCxUQyFXl0lm1AO4eg7yPEwS8g4dLoZaAzroLa18gzK1CmKXf57wGFh0akvWUWDeoAKNKW2K75iDonRsWbBpE7FHbuJy2WZ95o0bLA0xmBjg6zFrarOED0U0tSJ9I95ajNLkYGw7fJgXxyaJL5XsUV4+aJPYqtNzNHESD5gxNc9EIGZKxAtsyyVnDHQKUTe2eUfRs3By2U6KbMI3sBPjHJOE7QNMFs5nOiNaIfcf8uvjpM0YdJ4B1hGwa7HxvYBVLaGjIV0FbE3+HZYdWI9d9PYxFaluJuJxq6MmizW1QcMPsCYVjPpTtDd7nvSoh3Y0hY5I8HQ2NduyHVZef6qSW8vtbWCcBmA/0nKe5HmdPEoEXfM4chGUEmZQ2HcoiW1blEMUm4euJqop/6c9ti2e66fby6/L5rn/3Xo2rUOwwQx3Z+1FOAS9bo02o3sMRrH6kSOVB6XEMdtozqobDSz9zJpeoyJ4pGBQcQbdmCHa1ERPjtD5VUHOhdt6N8iY10OV4KBLJXvlyFu5NrpUH0N5XbJF9pjPxylPfyc+NKfPmY+PvO0akE0rzkAEQxZ+YMg+Cpo2roj7hNl5V47RLFMJIFVq2XAbY5xxz0kjz2xrvODLKs8kmtUuh+Xol4VjCLL8ycV9/v55v9f4L3hE1tCVHXGSrmk9vodvrDkctBwWUC7wC3zsG3a8W2k5bdI2aUSXeAirhD+ARVI8tJTX3No1Rj+z+fSNgA8pNdbJofIos9o31hHro9YJ6/Ky+Wq7KmN2DWJO+JAncBr7UcNqEG0CBrBvV9LeY0jEx3SPyePzHB7zPZefxjHzaHMvSJBHoecuC18XZH1kVx2mx2KyrWni092YPL38Sqxzr0uyc5uTOu03NlvSORFfrozRYZXhF5uVhO0YJr12vOPCs5T3BDLL7qDyiRdeGaSWBEVeunChe9DRU7NS1+1U/n5qZq1YknW/v5dt6rWc9Nhl1tYe26Q0Yf/QLn2SElX0fnB60cXIJQyN9DiXnb22cll7KiVcFxCzM+/z7grW7/SaxnKY6PXjh4ccKND2rLsyVXxxqLEKpfoRlEROk8H6sLxzK3aiNdmhD8M1xjoYGqr0t2me+UZkOo7L0D9Fe5y08zK/p2IedT3usf5CrnV7mzjp5Frv0ne/E/WZIHlezrHwwXhhqlundaClzuG2p9hK18c1PFPDGlzQL9hmP7jPIZp6bLJ299SzroPYBLgc/qbf6nOz3492WrW9EOPQgTRelbZpvwQJdYJDpat/dn8vI+D3ECUxgheEevBMXON/bpN6cNpu4xNay9o7EccuOBGy5lJv3B4DqnXhtZgQVwdovRJ3YBUdSOSphB6RUIk3EIuncfTVof3I9Cm+kl+Hk3P2w9DnUHafjm5NNqmvyMaXTW/i0FN92ORo+1Cz+8YX+y1iYFt2MMmTtXAojk10D2AfRHbnbSilNtGsIviD0Rljm7Zy+GczZxOPuci92qOefswTeeSBWVeiiRFAqtjogeT1YdEnfplc8iuU0OoL9UtJVX83CsPny7NQ2CrnNiV85DZ8i+KYOBNjvDVPPgtj2TKvKGysytaygz6eZkw7mJvYlk14GPwuldhHvil6woIAABAASURBVDB3xTu1c0QYnMtH3bID1gUiO/wpSJ8tr3U7bN5naVcFM1bTCnjWZ8Y8EjFWC0gcGx1WLQkn4y6U+UEs25Cgj+sSu9ggvbbEO22HPuaTNZAcEtrTU5aPRVDlOuEb/6TdUT1W5FtgjX0OzcwhjVKoq66Fw1VyqcpVN+ObOBzSGB/bV3ldZ5RYW1zndWIVdwTVp+S21hG9c0moS3Nbsgwqz1naPWBtMaqwJYfh6MoCg6EMvnSMZ/9GuY8tdw25xY8zv31fxRSdtdDmwoFZrPllM5cL8j2/06/DNsZpZ8Si2Wq/4SN+NS5iLzwjBNThaj3r+JzKdfgVsX52vcMIGN8B2Lcqw3/Qx4PEYmJKg/BHy9PaUb7hsk5YI02TlgLrjvrC8xWUusythrxphs5l27AXsiN07XVmR55tZt0GPAfrutUhts4u7EsXW/gkucWZ9bPVre/gn3V6iUF7ifGZLf2rvp6JI0uuRc91j9dty34Gh3fPM3bbOPHZ1p/hp4UNbZ7n2n9qI3o855dpvJoz5tkY19opwSZjh8lBvrCp5hAclLxuB/UDxuKHTqYNOzzrd91YY2xudt1jSW1bLLPhp61Is8k/PgZJJFgwDR2g+p6LmcSFeUku8zyp0r+ijWQk0/8rbK8xIdTTZjXOTTkIPd8qM4S9naiV6YPY6W+ENpsctuxwqV4EJhflW6EzGFvBOZ8gwEMeHozqoDYWA0N4iWKWJs/X9CXTizKGZZoy32v/GQCboAEOIdSUNrRekYXNcIW+Cyr2eQACZy0mr4nGwp+bvKSeNmzXN5KeUqPTZwEm5FkLaSt8rLrJGBdqxOB+RVm0tL0SZ5rEPrfgkzavAaYfcbF77/LfWLYt2x9xi5fDM80ZHMaHcaHSQP7mOYfWpXjGkT0JAwrPMmFikz1zYc8WaVe9bFCmDg6jDb/nANwP39Ky7GsN5MubBZ+FGAs0+gIHbprlCaAtGArtqurJZyHWUrXIAPHJHAk8zW9LPY/ot7ItP/ShW/nP+O0IPDGAW7Mn+fcV46VxsKc8SM1ZMZGGDqT+cpQ3bRSNO/zhU1zaCfKQRHcVKkC3jG+Bpyl/ON6lV9xHjC3duCHOmt9ioz1j0zPa5yOHCqmfmbxrtUKS1LvG+YT8eUdOur+/r2m2zUtnUmNjq11JKpI+DiAqWeglEFA2AxKH1aDWwcoXQS1wMIGP3OZlmehQGz47KApj7KL9Fh5uLQ2tNkBLEVcLwq/Ioolhyw009NmUs6GLev6HNIf8JSQ6u+IhkVqH/OBHuWI2kPoLkZeKbRGcl05eJnpwJXyEoQXMRz00iDz0rUEAygP33lS/nypjHZxK32vtEMyy+xqBFH9QXcn4zG7UQ4OtOvVgKyseYXq8RclzQ6cVhrEdaSH2YQYNH+Q3ElPsUMTa+E3ANmr6yz2PSEhH5J27eCdOnmJWUVennucqNJIDPVhEegTt2taCT5D8jsqXcYRQsLC/zLudGocnETuyLRbkiFHRLrYjRW26umEfSSJeHWYD2nN4W0DiZjyeBPb1IuSlEfsDaMnbJKhnLnKIDH2gi/4ZNPoa35ubG8aDOUj9gU+P7FVuchhYRZ24k5P7QZaxQLMSZcCppu2QjEdEUQeZ65YDK+OfQ+se5T51aPQNmkPvUrJFC98qL7FFXq9cbgt9WVIHe3T7US++1ZqKLFgSB33nW6W14KfatMkOfmH+FnyX2FKvPOhfTMJXP6gzPDqBLl/xCS5r/1OWPjeIQ58xGvw1NPYPccmzz/tFzRpgq8ssBhtV2DzHQl40gguIbkV/ztvJ0kkr6gqpV6RiUrEaukChSp21Cq+6GvdzIFJkoU8hNsGwCb9F5D0H0e4JWuR6/IoaJNrjRtHEYiB1sI5V3x+jQ/ZkiU0Ho0OmbYWgW5AQ40ZRrtCrEOMA97OAGvWotF7F53YNVp+QmIdeQnTBlE1RaTU1sRDYpFItUE9p3BbkRbFbWAxtYmjOkBckprLNoRxDbS6cDxL0GFG6pHKAbWySEzrL5WhbtsWtYBvWR15cbK6Z37zkc+gILEuTFULaZEu/qKYuT9LEr14cOlG1crmTsN0sApAXcYdkuyCHDyz7FFqvloZX/qMgeV5OQCMMMXf6yj06GeYdSuKd98O27A6JNaDeHoT3czzCvS9MBDqHkdEuHWyASp/fuqf2lqBPw9NOG71mm152fntPT9P8gfqojSxO5lZIjED0BacWA24Z2y0SIXVOGZqxn1mnE7Rjku2Y0NMEKPbZW44lsR5x67/YgKBTTjybPJjAy/HSLnaXlddJ0/5APBoHpwrJbcgHjf4lGH5Hyg7FXtIKdJZydbwa4jgwNox0vTSywRSIEv2acw6QaSMfwBuyhT5h8bKSsSVm/AVV6ucRhhydbUwGdOBhUumYLA2s9ulKtUGeobUuBj8oRl3Xn+ns+QtjuKBfoPtQSflgcr/nm+UcbuODbImOvZgvlPnGOTZShqMhy0gGGVXJeFjiOejxyIRq+QsefWyCRu6Fhg/xKzfyCNXZZRMkBWpbdoeEr2gO1BT2JKj1Qmha7fouef/3z1ZEk+4lIK5ySXetrAI8vDEnY24OtKwuxS0Ft62Oas1iVtkWa+CoD4jfoSLbHbImaUWDBpJtHX7CO7IA65whNrAtO5BkXbjIhw/oV622GohFqm+i46fLVy1gcmkbVOMXE6gYiRakEjqQ+kOgTQ4F+IcGT0gamSwFvqIVQ3MEXtb4meACdymGtmU/D4wo2GnFBR9tZFvexudKXOM3kX3sQt4Z+Yb39vaWeGYjXR6NZzRBgwZ5GS1sutO8E84st2yqYbGi6Ikr/rZxs7hpe0UXRDbFRtikwsYcNrLoJw4tQpBWs1FHpgdXpOlTEH5gGJb3qLwfmiZeEonulQv0JW7v3zZZBO8/8nnEeeaDUebzkeaYdgXnfpfqtrH1QxVyFA/lZ5KkUCBE6Jn6uurqaJsmOyY27GkKf12IS1Z4PxSvbT1UXJAkH8QvccH80ZIpi3LQ8JdAs/IlxdWyPJeL8oFYvKAau0voo6iX8trLajh88LDBac72ab356RsJ217XW12t2n0r11Mn8jgVvKDGZKSnySWoA25koH9jvOieA/Q9p+TQvMcTPXvmHlloox9BfEvPuu0x+xEifMYqfvXhjdi4VLVu5L/AlB23iolN3g+xS52PSmEfIH4BbkRYC/GSx8AqPSFDd+J3YvGzykc5AkzRRxn+mdiZdcDe0FfoM+ZPqIlysiZ7vK106xz5tv4UH9stnrK9XlcRGfzD+od/2rs8MBkU9mflMAJ5GxwqzzMMImXYZey3yMEmfzKSDc92f18N4ydoNl6z6S5syDGL/4R/+C1q0jeC2Jm6nTsMmy73vldj7CCCgdWsqvRj4QDvfAZd/dQ99dIrL4+ESD71NPXbS8NctK+YFzWXhXT5PbauByPCsK3xw3X92bDyjmREGBDu8OKKxTkQv0Pp49JkExekrQrXq8izlXW9bXIOXxalw6wqliX0NlT4kHfqsCela09ElytXG567xzE4l1M/iA8MwitKwyaACNc+ZqmcwtigPhWutchtxo9ns/tjzBjZ0axGV5CYX4srwj1hQn4bba0L8j2Kon8OR2tWBJXYQ85KHw8pfx4mHrxRPzM7rRLKZuxOcjo1eaqG50V15IXED2IFDbmI6AIxQuSS3CE8r62+CFnGfBM0PIoKE7uFb4d7RWW754Ddyl6YEZQCV7qFoAv7bNGVb9QbMahij2UYAsamwZ8j/jFEFYIDxuSVNX0RqLelTCunrfQhzxQ+FP5Mso5AjeLKf5LkuTyGftCnczWTbtZG0C2pdOZF9/IaTYY+8I5F8EBxpSC+A1e6XGmWdAO2gis8Rg6hV5i/Z5O0ukXCZzvNPlA0gjPYjroD/kz9RNXoAsm2LD0Ecq2Y9IKrNrOzEbdNrI6TUPTYCAZgny2EOkTH/YF9ZMFQTBPp45RfOebwbae1aK364UERnB65bA4JFZA4HKpV9o8YH8SGC+ITSpUYeQFopRknpO+tLLx43luwFwRieGSvfRx+dC59DfpbbShWit6eZLDwO9/KnRC2ZR8hWW93xc+y+9wtvMS3cZwKOgw0T3N/oWMTPjIbiyB2AdWQhk1o/lRp8Kl/XDBrr6A1offRMKGmyYcxqOeFuIiljEEgKfUC61dnV0Q1HqvtPM/yNGl/f8/BJtozh0erln09Hg3zpCL5DHRDmzaT735f42DWZde8r/tEIK+APFHyzEzzdMzjCdtHVXTPl4DDyKJobJA9VhqbVbBwsF1Y+0Fjn8lchw/im9822tZUY8h3wsRVLmTx53FPjWjsBqmgzzPf4BdASPST7t/sWTOL7LEeG+OwIj7kwYKitCOImjgdiU8oVe9gLPtpYCRzm7iHZtyo/qy81QjUCOIZCvmkCvukgqfaL/0VebLuYuVaH34q4lvqEnPgLUO8tVvanfAOhTxVMg7BUzYfiy65Pp8zqWoLrfvAoLZhNyB3e61v+SFbKU4S78sDrBLZliXZfgBxIUYuJXOqx2IbhQ8C2zINHIDGKyAnJZteeskeCsmm2NV2PDp/uGc0ENtWfsS9gHNe2H0T15PX2PBvb2/YmJfCkw4XlLY10T9xVf7Q50p+7W77YGbDU9IFO8xB9c5Mcmq8aEIfDZaxRMnQKbYMPrVLJXPSEW1iBuHfJ/b7ewW73azMpTMw1cCaaPHvfrOt9Dn9tf3igPbGZ8tfilT6bm9bXtfMJdNPl8wn6YwZiDQYyowjK2NUH9B5mujzpJ/+9Kf1nO1ubpQD1gPDT6nAHr0dI/D+Es3YPRctrWe89vf7eibG3vWc3/vXM8uccPPcH7A2cqhvOpTnN79tzBcW4ZWHreyJk30pB3E+NB8exOjGEBMnMbMX5B9YzuwH9/dvMMUXHUyKsmc1clqItxCvoStUvduOkD18akFqP8PPRuCzOALZET57ef8s48dHoP8DxHVfso8TbFu2y5PXKKduF+ZpVh0m5fozDrHx5RN/EJ6tT33D5aCDjTyx/U7IRl2RRqwJzram9WCSNAIhL7j7NmxaySapqCWoySV4c78oNoq9004yIJOelI4Xfuhty7a4UaBqUv6WsjD4hk7AG0zFi8u2RClIkFQkGNkuaHsdcmlIQf1B/wI/gIw88reduCNXxbB7LHqjixdu0eXlM/Tb+okc24MN83aJJwVKRWA6Nw7D+Ao6MS/Bnpfsnm8ERURZdQhLPoEiO8RCGYMTTGi73Mht7gUJAqzjZVmTzPwLqmbCm/aapmlXyEtadKe6DbWdqiRsQda0kOX/1uZp0uEqB6msuNncxEWMjJJtdCvglVpooLMrayBYWyZJDAhU9S3tGiYAPTw5UKjGBtFK4KpEF8bjBmNzo944pMzTpB1z0jBM/8RlD3160YG4Mgk9AJ/4pR6PeZ6Vscp4BkMX/dOgjTVWfJ7DxVgP/Hnu6R8jhHkfFNuiHICCcVtYA5PxaLjJAAAQAElEQVTmaVJ+W5IpuBbSRIgAMgoN2KYNgMoDQ3aBSqw38p/IIYdHr3ueNpfhbcs+xUR9kskEwFPUcbTLxKVPytqXpSD8wui0LZKHeTYEmBOJ8WnKt8hBU4wRrmXJ4Z+c0/4+v43ggIuxMux0RwM0g6c7zDfR+6Z7bPcxnKy/40PYT9/c42rdsy/cc2jGBHutwLc6NVGHJ/92AtXuTEiJfrUVWuhrGo+iQCVtgvpHttUPE2mSyCtwH0mZ+gS/RWQfBSRLL4I+Fdel5/SYWIN9CTA/lIwHc8L4t4uIvhuftMAibwGqozxrpkMZ4+HKGsla0cl19MoBpsdi1ScmfsPlQPEdvIyBZwlEJqpar7CEoCfucCTaXL2vQtvhje6MTaATUWy3/tTrHxxCT+zWCv6N80Xznu4vDyAtGHYY3sqYIKIk7SMsG2hF+LeE8JMsFfTIlTySV+jRJLVCuVv2KY6Wb8dV7IuuRjqwHf8tj77mYqqZ3QwlvmcFUx12zEazW8QWUchAHr4DD9NEBDpflPoojc0uL+O83HLoohF1Ux6KJomNLntjWCpSlMpFvOJXip1B2TrLApRqfUDisgK1ouo3DaJcWDMOLDzyaukjtcopyoNTmCBC4e+CclnFm3vKARoXPWGR5wEuDPGBoq82D4ITpuKeSDaVuFLteYcBj5TY9L6uTpfsogou6a6Sxbkp4z1PMy/PPd9U7zXB9zFtF6IY2RZUtdZDUt0g/Uh15nCn2FXIGB5hT4ela5Z6O98BlcvKj+oON/GgtAqmXEcuNQsz5coYmkpROmpbVGVDJfW7zq5EC4Y4/IqsjcP8o9/kQI3S7Xq/wyM6KUdZ2o6dbdkgqsQDto9eK19qpNnGMmDxjQyRCFDIQSugQpZdaxs1zxtxZWmeGTu0fY51csXkWpw4PlpJDmeoMcTBATrqpCg7gsxU0zwlR/TvrdDOI30+aYIUKF10YHr1eLcu/WgjVV3m3pGuFZCkRCrsTzDWPbSy5TbmInNaoA/sfhx2UYorpDZV1QeQZdnDIOQQnH27cSDO3r1g02O18l1oI/v5PR+i99jcQ/PNtlkb+6WpkWyhJVPWDrkuoAGBJqkV7bpW9cjgmM9wiCj4I8IYvhckeIZHkaRQlkuktKszWA9/hOyThz6FF2N6MavIr8XFAMpSOMe55VGfNRSwEnwZp76r0YnwmC+RaL/u6ndiYjssYJEPGWuSNdSAWCex0YOL9tA9EF8tSNSBR5zaaGPQS3bE4ECtQviHqC/uEJ96j5ihaELS31Cqqr6lEogr9BpgmrwHqL6k9DRph3KSQuovCXTJNjEGHugfVayW0Xf2wZvFtmx3LXf7yOclu2dzXMaGWhsWRmuJPlirK/FpPFHnm4qJl1rg4pF5km2Jkhe6PqYrzaWpQcM/B7tb20dqErctiD6JKxtB2n04/pF2DJvaHRDFNoD9yMrCh5OJcTEDE/5tGjous/5IJYZNRHDPN2d25yN/CYxxAOmFSsbj2EoX5x6ZbXrBhsoAhpsmR/WZQfo28+HDdh18kr2du6oefSBkkY5xD/9UJz1Npb7nm0uP57gkP7udjADjqucG88ThciUhgoM2i/NQeZ7JPlDznAkG4c+RKON5LR0H4dr3Yz943gOlW2WNet4PQfzTDo8KrJVvtXesvYX3x55ntsfK8R11/EHJzmLXuwAdVv/JF9uyH+LagbF9renBzvba5rRSH3QnzKeqQo45tH2qcvqkklnHosYD/pNK4z+BdifJ4nnRuMbmaEdu9rKHO3VsbJdL+IEI7C4/51MfyN5oTQomz3Kh++VuXs52OMnuVNsrsoFVbrtsIUUl6kEE0NQ1FlRR1XXsHfZlW+InbkY3APsZKq5xkOxwIPQJYKh3uWpsmexpYo5z8IR/cbzyqUhaeNHGf6y30Im1ErrELlC3jd2LkHGQyyXxinnk5oPdIwZXid8yz6tiPzSyyRpEM/qXDAY/oXOUGyDa1B5nc4hKnIl5bnx4qml43Pxj16Rf+YYyaEnuanzsqZ40WHkjSd6QKpEVw20C0UVWlAkNVZ6TgH6mvwfwbOQ5GfXwQdWxb0F8ym4RRAsH5NIjpzkxvchQUR/yohiPWHYyijV2kRNXmjQO2aVx3YnHgbpiYZt9mT7A4RUGJBYwz1wg+MC2ik6GrNCgk1wf6lYq5NcgMfXpvGz3xKA2fNAlJ3c09FQHTNgNlI66bdnXQZ/QxcyzBrISOq5Oo9aQMR+A/U+5ZCC1jkXxDwdj1ZbVQ+0lycs9LkW5JGNZIk78ECgC27KPoEI51u0jj9fTZWNrr36CXsLQQxU8HVl5zp4xOVXbNAxOpc/XuktjI2bzZHNdgtpEmyCSq3CDkWR3qrOrxFEN1CN3ahSV1O+dwpejHlz1IqgE+kqzY/vA7NMiePc86F6C2CuTykBEW5Q84xJU5S1uBKzC7TAn14ah3bhhfv/mjSYOzgsvd6qHkvkbFaxfuPMOz5WmrawFULFW8UUSWxR+cZ9wqjX7bAsxfK+wzz4cp5/B2krG0jZjyDO5yk5Jcj5icMLHWmOHd/eC7cwnfU+imxxSvQYMxMbrE2BHkmdNZ3iDM3FV41JMbsxtEW7F1q33KnYdmetwGKWEXcFOrRyQ98u+aFvnOOsk8oQLH/Q/+cAD4cLeHlk29tCFZ7ajKb+9WDiRRz4O79EdePyj675JSLLp7YqVKBfSELByRbjFSNDCqh7Vpyimn9pCn2xXjyDQJm4KP/ONf5Bv/s8xTxMv+Y54W+sV5jGsJrSgaiCNlC03SpdJnSIo/YYqF3WdI/IrgevJufhKt25WmXc2e219wlyr/zEQxubxbqTvweMWDzQxH3igPBek8YFz3fuoW1lOI5JhAuUWUC8+9EqMroXGJWEGUq94Q3BOy+C623Sd2btb9Y64DkS2ZQNZ28t2Pfh2l9ud6uyyLdurlMjv4WFhDyceMYlrGf6xQnt5QAuP2Xw25duehT9/7b60VxlFT17/5nJR+Mdj9BbTZl6u3S4yXvZMTl4WkTtBUeaFO/j4IHovxaaB4L1E++SC2OY8wvhRkkWITd9S2cC8bFPN2ObDSuyCyDqolRvzkOcsqLWPHIPcB6iuT45lm2oA+bhK3r5pKwkpbQcRfLqRLIN3yTJdD6rbDwIxd8xZnhkWBY9LBigIC6XUAXe1ocrheVHWRP4B4Z7nL7EX6JKDMnahy3ooXjgs70HoFpirtabY7feJt6f5dgRxklPsHqT8YsHpCCbfgReH+pQ42JbdwTaqPJ/zzME4QDDPVupB/lvnwTzvNK/o9VnREwZ/q66VZJ4vAn3GTtAge0SHFSpbHZJgBw5iGIrOoY/jyv5UWHT4e2F9tq+aI8Y5cxI87E1ZIIam7zxXPNlV+o2xUBCTTaCTYPgOvwPF/uMspJbmRibhg9RDD3ggOGgeMDFNNwceGDwjGH5Fsa14Gwp7KPVf89huZrZ5CPqLOBud3ev2KT1EuJapLBI3DqElSKWQthYSCd2ilLmxSEiB3FLJwljgG3AEoB0QfyosiciEDZCUjcC2zEZkQ8HkCX0wy5pYe+4IX9DxIgeUx/p/DNza3SyWp7uTsVwwGUg9QPREabxkbctmzuGHaeao1ct44eXakX8Q0VpeuHvMIusvXlzlOvSlPaOTcm+82N/bfIy1J1XsxNfZ1YZNKG2Pum3ZVl9LKt62PpEruTFMyS3tw/IchHsE2CfTifEtH+plGUcUzAD+3Gvtl+bRm42DLNtKPHHBcv8oignK86otrMMPC9oDWH5ai0nMjHVhyyOj+qBEfAICpB7DzF+w5XO4LRnzGpr6wtpdTup55hofegEjeM/Bl6I9dvs9MsaxeOr19NNgwy7YR9d4CqOAT9yFb7LTVqvnu/F8Y8AqSl7naJXHwoG72/V6O62zb7SKlUZ6hKwrs4+rGAbBrAPPEus4MtuQzyqmyr33lLsl09eJ7oXO06Sb3U63HJpDb3azbubIZu120wazbm5mzWB3wyE79Han2O+wn+dZE7GC8ME0T7SlFSaPSf06nUOmWs0WBgek3rTKoF6h9bKRfCKQaHbF4znoU3Q1chmQqTxXagOJRzeMy0NYbg+BUAPjOTvSxvO7gFCe8/V5Peqjex46pqaLl4mNgvTKNOZB/mM9kaE6FEwP/CUmfvEJrhk74xAcYj3CJN45tqbjSdnKPmI+Q2HZFjc9dtnoHyhbuURlD3022IblAOyDMmwfKM4Ew27QrXqNX6qV36o/w3x6k/TPF0rq6xKP+gzD60x8VrUzYLFtzF34M4OqNu5NCy9NycqG3nhoVZ+mM7+qh9k+LlfzEohXPXnioF72eucrGSa2He7KcCemJ5UrA7x/M5s8XjAmNd7xOU+FMLXRIm/sOI0Bz7oISo6s0z5HiZPD1H5/z5xlk8XxYypJ9WNq6qNpphb086FjNlDWdHzUQ0t2dsu8dBznKfWYZZlwVmVm0fEMJkaexT0n6hyOYxcbZlOcp7XHoOT13C1aECJKKAK0qi9rnO7bWAuoL60vxA/KIdgDzUMBfScNFbReyBIiWCWfCWJbdqCVwrPPzdPMAXnWzEF3nq3pgAmZO3ZQcHM765YD8+0dh2b4G/g7cHsX+aw7ZHfoYnN3Q51D9h243c06YKY9Du+E025qQB2zaGsF+jl5QCcwD0RWdq48PYm+rOgrTCySjxk0d9J26h22ya+jSz5Fd5MLyDoOqFUJn/03KEHdSgoXCjkpkQ0QUFsMw6GHHvZ0+Bq3YfPZo+c9yJgNWeh2JNLt8x7GJjiXX6qz1C+J348sG2oetGzEz0dMt06t7FOZ3eten9CqDZnMz6m/Lkh05WUTD9RA1m04pgLWkec1oSVvos/YostLLj2iJyE9eyqZq4Ha9NLPoFuU7fGW3mOFQ+IdIS28YMX4D9mCTWQ2B1+JlyuNQbel1ThKE/Pb+WETeorGy9oH50ZLicnBm/gH8Rlj0zZ+R3GPkLwawqphMyiii3lGvoVpvdG/ga3uMm/EAQRfFfT0lV2g7OIXPG1e2rUvV1qXS25lX7fUMq6A+c9sJ42MVUe/R9st4RiHjGeQ8UAyVOf0vderPdp3xglKyg/aMJJLQIxXNOEEL65jnQpdabU2WRRVrfgMQdbr4Lvi8j3RznHZskuHba/RUDXSa9t772pmhxSxGeMQjxO7qmykaYBq2eO3Fr6h3mvPc5Jntly4LdQbz/SeZzT2uDEMHKRpPHVMqJMD9WSReuINGptSZWTjfKCxSCKhHa10QwZlHUt5VQXG6BJWcXyD+ICKlfo7g/jvVB7J+UJM0tZAHVLnqep5l3ZI07RF08yhd+YQu9tJN7fS7c0Rd7fW3c2kO07HB4rd3Y31CnlQuugL2NLm7Wy+/Xb3i5x67GIf3OUwfjvXAf0W/pZvxTtm7Yg745OcplmaZmYCTOT5FPLbSXuhv09D2IgvW5r4rcoW9ZvNhbU4MNakLlxGdoT18AcRNp9caTQdVjOd8AAAEABJREFUQC4Xn4tjHZzLRz26LYb8SlovABoN/UgGJ7ltckl1i6FClmNJMETXUly3W1PxkZV/mBUhJeO25amelOiCybYoB2Xf9BqyyDl8sAMO2cHoGcZ2WUzu/4J7rZbscKvJONSk1Nukhmhrb7tyQcwBLQ+YYRsygUnODzaQCOQJia26ErMUVbv+hruH39r/E2dLtgtJOC8ZzPRpv9hWGGcKyYaveeUFWTQywC4Ugw50j/WpoYh57ItPfQAFw1P/er90dUvIpvs9m1/ixgD708J6Y0AXXthbOeHSzCkwWMMipzcY2VOtEVpCe1rKNjZ5C5Uq84clsok1QxAt8F3lIi15lCzeJXpws7ttFA1bMgl7BeI3YRcawD5XrlnP5GMTj5RtKCVhVxL2ImzLaGzugDu1Y0nfzmVH7ZGzLQoINYoA8jEUu6+f/IM5yaKqB1eEF2B3X7zws7gBnVwTp4IlawLbUmAmUO1Bw5f8iVs2/3NcMj+EY01lbU7TJLO+L9myimPCk8OkY5+5uoQYRZ4+hAbFd0/U3b8OzsRJ3LTXWHecpfvzEZODPdqGoEirA/g+zzeyis1zvr9f2AewIQZuyvA1+CNl3KNuTfGBQAmoMQKGo+/cw5lDtQ33ANgcZOGvhzKuKxrtPITe02XiDMCuxYiYXmq0PEm2gTRzON3xjfE8W/M8F1K/4QB7y7fNd3zbfHc36e5mx4EWcIC9wwcxsqbb3RGvbpte3XF45hCdg3Bwx2H37kbYSq84cBc4YN9t8Op2QncBtPsa3QcB7YZ/hSz53BLzZoC4t+AmIG7R8Bewi8+ttMNuJvccwKd50UVMke81hRYavDTNYBqwJvb2wLa2l8XPmUypn0PeuL2MbZifA9F7K9lH8kxtA1Z7pFwURaiqDwhjHKdz6CVX4gy8xO8623r+kyfmfT8Y+8IprU0C49gkG8wvluiCoYw9kWiB++pfspVPXDSlDx/fgRFjS9nKNLD+zTTua7Bt4PBbx5fw8Z3mcbh5iWdSl2zzIExFtV7zvFM2entaJSGxD8K/P9RLhjGZpknBpcjp4yX5u8gSk9m4GCK6TPCWhg/EUxP6HBK44mMfPohP4h4QIYhJdAzDqsKTSmQRUNOSOm/aFoQvLLL73PeZqUia2Njy35iN38T80sRJKVH8eQlHAUsz3Tf1x5C2oruv/86xlZ/UO7q/qSRHOy/vyKSFdtLGmN/qF3YPSjd/IL4oeIltApDAo+1Gf0B6cKg8z2Bu+2wsrnC74JP8bGKB5yPEwrl97MhaND3esU8kZ4b2qhziE/uxDh5zss2aWTS57z92PJHtWe+0a/sx1y5vnVx9x962klc/pNKOe9t6cGFMiTh9KZYBKH6lGZ/UeagoPIWrPD7KBgLTn4lVRz0lPsGyPuM4Y95qLBIzNtFVjrFBQGi94XmMDOOKHhmqy6USPleN8Qzd4mhnW/YKQc8xdNAJXWBjt0LQimbuAeRheVTx0PRRyXkM03RHuZBH9sfsi6Ezh+ib3Y3medbM1807DsnzPFEHE4CfwDxHb7HkteNwvJvDA3Tdx4psR/2GGLc3M982Txy0Z93tAg7hu47b3U63NzvdgVt0wZavOvJX2L0Gr7C7g8YnuiOdiRPsdEN7NzehO/U/PYG/fQJlO+MXm9BHcDtrR+xghhbIbSaf4ks2aeagPxc/a2JsNEmFWTLfkmuDxrfdTyHrWC+5jPE5EG2LxY/dnw8UeQwK7q0d+G0du8cLhsRUdTKd9ZlpRUR2ThFdXRIzuNrhvRg2Rin70BbZi07qj7Q0bB5RvxdxRvsQ6NJmdz7ko35wCpNxXTH05oHPZrq7uckQqOZ3a5MFtGmQqgrK5c5bUB/QOPxM08wmTiv5OKDtZSoAeRMU5I5wLdRa2FCAXgVxpQ4ZBbsx+LZle2g2K/wo2qrp7KkNsS7JamGgGPQYDS4+kEtlDFnoyDF2iRN6RCRngUYVWr60n2TzQfXod8ZhW2ZbMY3HX8xH/S97qWdRl13sGZA392+0Y3NbsOlqvrni0JGNNXb393xDjSJxTiBpZN4pd2I2vsrqqAppR96xLPuaoxs20nte4FgcsqWJQ2rTPPMtWbclQPnY1j252NbEmlWuOIWKeacUi6yB4nMb8vBbrPLkwFJMVzuQN+J1qMu404PjnYlo9avLVhH7HfbASJjo8kUDq8LufOULmzxoWkKeUKl3HUpK1Qclm2pkshYORuKyUUJLJaO+BKFRvwwBaauE8EURn5eEPse5zbX1iZzTl3xTbPjeZrJwsX4kUGNtRdf7G/vLhjkY7lhjWW+xaIxPY03cZI+D5j8PF3liPYboz3HJ9mBD3EZ+E/uePR3mpOtbre3O5049BIRbirLWEmPlI8sBuED+mdPGM7rs8aDrCzzmPS714su36xuCxiCPPwNp2ISv3zjBq3JsdZCuWOVLDjQUdYCoauGTT2IUVUYi2th3mnvsaFIHYBeZilptUNpupg40oMRccSaLn5CVj6aKk/pDiIsY2ErQt4K4jr7hEFSxrVqu3CbeyBN0x+l4mieFn0rfbabSC/umZDyxIUyWMOFGj9Z6ZLGtwyz78B3rNriFv73hYLvW71IHO9rirK0dB84dh/Lb21nBzQ30APwO/Kz43lEPXhXd8S32je5ubvQquF3rg9Luq+IjvwR80d+l7cTbzeuhPDRt73SDLNiR7y3xboLbG+1uZjAVbvi2/IYYHZNuqO84VO+Qhc50dKKfBqFHSNN8BsZ7jK0smfE1e3RWKFUNaL3aqivFKtuStqnYFkWOLLcLKD1yimIYesiBw39yMStXJxdWlNgXNrq0H2xED9g8j4+CttLHDlwT7Ao0/DJmjyINDpsDT/xNYeh596ig9RpNr9UjGYqn6NH6lFt9MoQjpRO6WsdsZYuwVIquN7q8WmTTjDC0Nl46GFWjhQJPa1uhdcYbtEVPywswT3No+REslL1ajh/6ydvmTRhjdbm4bC1DA4klRGPJT3WZOzIayMtB6GxjhZhi/CTaQy5ZKqgu26IUP25IkBFvCFbKCPGiaetLLT2KAus1QFOXJa9rUOa4DNtEG4gsfGgB48QvvuaDGjQ21yK+fUHjQbuElGGzUCGpVv/KLvr8c9pFtYBjE2AgMc5FedFnlIIGv4C2vqRz+Ei9o+e650Adu0beC3anwAZZ/LfoNk0LbUbe4y3UB9DRbuSiBwuH60acBWi9Rnvpa7qVemwzbRPrVGFW206aYivuTf2yXW2a9Uszsl3oWu6WzE9DmfjxW8IrLQWmtsJi20XLgLaAWhugL8ISN4Y4UUxU9TnQw4s0ZPugyLjbVn5y0BEcQ6cs/SB1pQ/YqNDUaDsNJJcFfmn8CpWXzjaWcHagRD6HDpdtaUWyD/TIZRvTh7hofmIr/NoJxpjJcLxoWkFKXfgWWHftHMIeHMqqZ/APomISNwOZWBGERoa9oLUuIgduynCeQI9dwxb91o/qoVRTtHEQwKTZ3hfyJ8aoL2r8IOMejsdXC8rYhpaeepeLD5hY4b/QN8S929Qbc71Hlr+T3rdu05DFLo8W52/do3/Dh1GIYvvT+yaqtMxeyxprJN7bFDksrKxWf+Ea2RsM79kP3oBGe8JWXv2I0NJfW6FRHxEFR0lsm+CxUQGZ8AdtAHltYZid0xFXxAlc1LIl189Ud9vSukeE7TBGk0o+Tc9S26IcUIy4mHATxozVDFy8NNHeRH2iDlGH5bgwiukpj6d2KCaAeNVJM/UZv+iCGyo306S73Q2H3VsOqDeFHHjvOIh27LTbTbSzaJ4bvHWTA+hO4lxPfcIHcCC9RX7LgfvuxiqK3x2H2Ve7mTZmDtI7vZqhOOZb7Fc31HcAm7vYPoJXxA1e3+70wd1OrwP413c31IOdXt/e9PjQ29tb3d0BbG5p4zb0buJDAAi9m9X/4eVEX8iVQ/WrVzu9en0Bkb+60asz3NL2LXlUbPxvyDEH8o6ZsZkYLysHXLHfKPM5S57NHEqeQGQD6zfhjk10YMJ2x5gEN4xRgbHcwQc38MEtNLjBfiKOac8VN204t017VSUvSbSRb+DHeq99AHHVLZ4vnm1iNWJFVxtAHsiLWHA4Ak9dBWL1J3+P/WWId05gbCuHbCpbNIl0D9CF6zz/1IPhV3HX+JEPbEMdbZGutsMvfaUDKSgZirr327SwK27ReJGn3ipIN3rre7JiAFTdF5eZbLN5L7JdmyvCq4ttHXqBV3UMarviwZbaPtZRUBzV40DtrPrVInFtyzbtUctYrLotqTFCYGMHfZ9lxB4xyUKNhVUgn9KvtOYL3ZK5A9Et0SHr/KKGnM5AicSctOg3WNCP2KPNLd3a1yCjjCx+HYmbwLQCQU1b3MMPpFptwlBgy+ZImxZyPgDFAtLOAfhV+xWTG/oEySE93zBPvDSK3++JtYA96gUvbMsxbHjoWjJ9NYMRE6/aIg8WgEq+2tEzYjVkJlI7SvGxXfKD8Eqm2sJ/mG/YIXox3bHpLjzX9/x2IONBYpVv2kp9Ya5tPxJ39OucPmJ+Jn407JndtdWRRdmfVEpy+fZY1y5bn0jTRHAi3FQaI7mpFntJVoorb0+PWToTXBlsNctcL6zhhQW1MN/JsSh1Cr1AAhM7uFrXjTVTdQYAFc/Owl59D/Zdj7ARa8GuwDO25zdBS+S0m7UV3CN78+aN9hyWY0c4JfYS39jiv8d3WXmFkhEhDsWmzwES27LPwIFxQhbY6ARCgSaezw0WDh/BHhqEH18EhdJEleRZzHpLPRCx9Z4vE8+25mlWxmwi32nuvG059WnSQUfdk+iaNWS25VU+07d5PZBNyLrN1PWWIvPU6Q6725scnmfdzrNuqN9wOL7lsHjLYfmG/eOGQ+MprN1qd4PtTXgO00Wr7opzizx4BT1gnjh0Txy0gxkahL+MVzczh+ZdHaA/9/pOn3t1C78DN4UcqD/gkPsBh+cPOFTXYR2f+G351/ThVUC/XnO4fkXfXmH3+manByDWw2/Nk8fM4b0jY9MP5zOH9J1Sz38Z5Ya4Gasd48BwiilVPpDwWUI59D4AH1YmEJv47BjHO3xfJdeB5Lzh76gHt/TjFnmQtsY/PA2/Y8zn3Y42Z9k+w7TWJbM+bH3mrsY+sWRP2yCyRr2A/rFOld0T+sf8XiLPB9wH9mk4wsYGFz4Db2f0kZBQZNkAOzhinMmyAfEhJx/SePi1TmL8VdfMw4WLpmlM8FFXBpduCYp8YUOuVOCrfcWXzTMBsTnoyD0m0So26Cpv5aISssG0Oh5tNspiiZSPcokF7AmpZVuiFCTZVFKgtqtun1LlSgog7T2NGIMLtllYW9/q8mqHRxXbTBCl5KFNGcPyw6GB1CEMZ2POAhXFsGQLL7+B+IVvzENjzAss5i7T1VfafQqJR+YKwpNIkif+Ja+okJMPBpg2xadVjtFtQEcbdgNlz23UG3wVxi1tC5p65MHMiyaxp5r/aN4FaSFIjKzh5NnIX+rU8OQAABAASURBVFqSI+NaFdTJD7KW+AysopVY1oJf1vPMbj78bJeF0RfDjZa4P1asHIgSQ4zZY1aR2w6h3UW2ZWrnQPTikvGupompoCrHMKVHftKPbDxHk+Ly2JZtatjbJtzzwCge7xUm2hZ9fiNBcbHQO9ZCVJnLoM9HenREy1pnfBq250gbjWe4yxcVn2+DkQl73GruKhr1btd0OPBuZFlbpccpH1rDJ7fEyXp58+anDJuVvV2iXww+qRGfrPPVMI0kBks0WkywERd2auypBgrMHmSJurEcyLq21mtlSI9spOhuOFW8vrnlsHTHt7B3ur2708QB4/b1a33u81/Q57/wBb59fK15d0MQr4BUMXEmabqR69mJ0BI5SMjJo9PB6+E1+pG+bBH/Ua84kg0mK3tJkG8Zp9SnCVlDH0hU4WMHSr9SizGSkg1izQrfqj7LmmmAM5p2KG84RIbuZuQ47DjM7VDudhIq3ewm5YCWA+VrDoevEeZwd4f8Dp9bcBPbSdrNwodvr910iyy64A75HXavVoR/jf9rHD4gXqeTXiN7NU98e/0Qr7Ed+IAG4xd8SEMflG7Saw6TrxOjYIV/Tfyyw+fDu50+F/tV9gH28f0A++JTX3Wv1zzuGKNXk3RHn46QbqlzjlX6kpxDb2fxgcCsr3k9aE+qgy7xbwGhtcMvCH/DON8GtHuH4I5+vCpM+E/6ANmHBP3wbtaHNPa5FcXfoaf+wa35gLEC2R0H8FfglriE0jwLLJqnvaZ5Uf4e3HzbnAWSb5x5+tQBYZXnbufeUc9Qbr36id7Z8dZUG3k8A3LOHhSfoqO+0uxLwSXdW8syfolflFRJkWp9+U/CZwWl3Uc6SZaWKmI8qcFQEgp0i2Md/VpwgTOPNYS7Hd5ULFhoL1u+Sx7e0/GS0lASLx5HImkABjE1h2AIbQiDbN7xW3iBVKyGzSjwdXjBILqBwySkl6Wj+9jCRgXoe1UIhJw7BtwHD3upjPhFExsMOyIO9kAbG/TBtmFxLYg7+hv/wSPuuY9BWeNV8uReL1t08TnHiLEMfdGlx+OteW7/aD1+T4Cprb+7fPPmXraV+Slc8qFdplpBXvAZODu1cJfHK5qA7ir93de66P2IvLwPMZAwRiWLQzHI3rlsA7nyn6aZl9VOM7vjxAYvckiTW1SzrImil26umZSg4socrCzjuGia+AxNf7IOUF8s5TOcRqCLlrSVWOhIVbUu4Ct2g9mC6ktKmk+uCwe/YJp4YzwVgBcY2WCRRiHbQrCnhmxr+j75bSxSyLvtBJPXucjgYcxq1dag54x0HeP0L+w5lAth5u3Y++5XMoSddpmwVZ4l6JAv9Qx0/X5/r1FP6MwnGty487w1fEu+3hIjz2eqtrEjU9pc9iJOpB0tHSooIbuw1ldGR3AuhAtSG9QSOh0uM3bTPPGsTKJJhf8Sh+XvfP0b+sG3v6PvfPOb+sbXv65vUf/h976vX//Vn+g3fvXX9YPv/5K++qUv6/Wr1xyC7vTBBx/q57/4RX3lq1/Rz0Fv7l7JHKa922kKWHeeJtoFBhqZQOljdWRQrHpBt7UrvmtyN+qZ3EMTsoDMtg5NsZ4NMlKIFSg23CCCgKbIZ24TsK0JJaG1I9ANzO0N/SDJu7sdMvFttDloSzlQz3OnmHBAnOpwd8eB8JZD2h2+r+DvwC31m0mCLaBSsKOxyINb2r6l7Ttk5YtBDqB12IUPTf3VbA7SHXeTFGxlg78jzm3FNIda6w6/yF4hD+7WtmL/mvwS/4PbWR/sAAfU4kksh9VHgf2H4APs4r/Fq92k18hDX0FfM34f3O6UOlUVZq3jhpw2Y3eHXw7Nt/S5bJjDm+SOPPrEfE2boR9i8CGH5Q9fzXWQrgM1HfvcrfUh9INQ8AE28e1g7Nb6HXHu4G+Jk2+pp6mxfjo8STlUZ/1IizoatLFmWlGxLniiVx7yKSnZTxopXoNKGVu6ku68HSrIFTfaqZww7RTB2jDDjfSsZHBtM+A+01xfzX65fhFRTT30PI1trxvwQ8ODxD7ziWaV2a587ZXKaANpYfNf6PkyKC+CDAEGa6HH6DOBKr+jT2R5cRSNTXxDQY+3rPFXygup5KGPQNvrNJGtpvi0W0xuq21kQURHHPsQXQ4f49eseSkGscWK+ej3qhOTrvDyQ0bfYrfnV7ADqSfeQOrR5Ve59+sLdyHAUZ9fCS/Ee4j4Po299rx9l8wTuTTGL3EXZKENeUP2IEYOW9Ft8kjfAkTkQt9gWiFSMQYrKl4fBO4IscVk8LBXle51lenGKBtctYTsSBt9qQSRbkss8lyRpJRvHQ5GfZ1rvZw1HOO1/jLig7mzG1OzjzKq1XzRcUtbjO0878iICmWo3oUmTNbajpdjsGe9JV7GJ+NtkxfthogX1sPEYv3ZQ/q20J+g8RJsjOrjvcgoBRsLxqStYPGnEIEoMSt0njs67tjmmdqz7vKhMuMcmhgYrMOKY5WmJc8mPqsCgow6TzzZSnt4TLFblGe5Ebchs5kv0owOgp8Ukd3lGhdVmxuHpqz3LMMCvRAtcEbUzOHkhgPE7e2Ob5pv9bkPX+s73/46h+Vf0e/+xq/r13/ll/XL3/+ufvSdb+u3fvjL+sOf/Ib+4d//Q/1fwT/4nd/Tr/3wh/olDtvf+oVf0I9/9Mv6rd/+Lf1nf/AH+p3f/k1961tf51vsz2l3c6P59lbz3a0m+BysaVhtmiUSIkNdBB10oAsXCrqlmYNVDjoTz7EL0kSf5sKkeZo0YVhANvFN8jRLMwh1ZEO/UlvdB2bGaJom2XxYY9xub2+UPTvtzhw8d3yriYlGXEQcktsR1pHngNb1Ug5sBfKpP1OIDr7+5y6hYOgjKx6b2IbnUdZA6vOUmEEjdmhHtyEf4uXQH3T7BbtFu2nRDd/ABiwB1SGTQ+Ud9jcges6ZHHS96qDoy451c4neob/doNdnPnDNurkJnXTLwfYG7Gjb3qvmrvqn+oeONyR+c7PTDvtbErgh3o72bhnvHYO4Y95uoLc3Yt3u9Pr1jV7dzbpDf0fcu1vBT9XOXWyCkps80MHfEvMOesdhO/nc0k7FJi5LoX+Yoh2mv/jMsycpKN7iaqCXqrruEfwMbzkCDLHYL/vA2hnQ4BiNZ1+RFMWseNSjDvtsOfhgueWpyrbyE55MKDTCw9/rD++2S5jNuVuykWO/BGzYbaVLeLBkI8/mX14Pb2WPfuFQldBBrExW1QaNEAaRQS9dHgV1CE2Sd+cTjwGlwOE4bB+lcSYGhRcPYXh7kE7xSw8J33iFqIOY1Vf8Fvg9/SvgVHTUV3rPQTTy+BTFZ8E2SP0SFsaiQIwDXfn0I7LQVnGIDG34lCw500bx0OQY+6AlxhPY51DMQb4RbyFvMRkUft2cNgCDVPEuxaD9pfWDfEYqI9Zit9wzF5F3lI68Gm20+ISmDjCktCPoS0pymNiZbJMSkCMuNPwCpuPgFz7Kkoc5gA5EmYenZIlzCtLRnrzeMA7BQh8aM9/iVz7ntzXmqidFDJDxglbJ4B+jw4Y1J2UrMC6A/jk7r0yfpCVJwQvQXZ1flVtvOL/qwkoFveOVTDLue8Ziz0F6ypsifYmC2PbKwCvyoh/fLa0XGOJM6QlIo3QbeinFrEGbcc4cZz4IUtNRxgTG/3Jh1JmMrLFggX8AYvDUMIfdNmMUW2ppTbHf47dnjdVeE57nLusvurSLCH88Sap4DIuSWkOWpRHw6GLEwa3ktADVZhU0jFjWCg2Kb2Wk88tm5LL+ioaXcmiR3vCN6qLP8y3e17/8c/rhd77Oofh7+o0ff1+/+Svf1+/95Jf1n/3uT/Q7v/4D/eh7X9MPvvFlfe+rX9QPv/4V/dr3v6Ff/c439ZPvfrPor/3S9/Q7v/Yr+p3f+Am+P9bv/fqv6g9/97f0n//B7+nv/dZv6off+66+/c1v6Xvf/b5++INf1ne/+z196ee/zIHmFQe5nZTnJTmG1p9vzPQ/mNBZoqR3xiZAiawpXarDLIfpCdMZiknJqSpL3KyBTn2Uyyq91KmlxIpdQLXqBwozVRxrRwML83p3s+u+EuNoDqNTx27HYRGEBhwEdxzMcvDL4b14urybpR2HtLkwwc9K/hN9mPEJdrtZOw6PBQ59uxtjI22/MZ2IMycebdygD0Ybxd9I0R+A/bQi+uCW2HccIl/RbnBHDlQFEc2DRr85cHPQ3fFc0ZRwUWxudk0Du5tGvo2DsMGkHXnl4D9xWA/CJ48dB/SJw/NErMh2BAydiN8/FEkTExL5DbpbErklkVecml+9umHd7Dg0BzN8sFP0u7THGMxggq8PN9B5luYaZ/c+zSJ30y+JIT7qsI1P2tx50sQzn90kmCwhUvisP1PvtKEAsWWNCEWp9LIrj2/tJzDPUZUNrdMsbKoXwTbR5STE9qLHIPQvy/Z6a1LUYxhR0nww6qFTbnYXp5NhfZ4pkY3hORAdCiaVwEGwMhmMsOe+ox5dmku7ab9PSkmfvMUuBtn003ZipB4+siUvCFAxUSQ+pErxKBJjya5O5slHFcTcXWz0mElIxJXYEKx5WeSOsttQX3nEtRhi9xi2PvkGOTk0VtFCjP1Kwye1ovQDMS8/FYb/eFEebRr6jpZESCA5B92mKW0tFW/RQnvnSGzbsoF4DLFJboXwgLAnJT5BYjeSXkh2IPK0X8C3oXsU5BV7kbvZBdoaK7J98eRctKmdx8F3CTg8L7w4GqhvuaFL+Sxq0YPQRi4LSFutZO0wHg35wOjoqLfVtm1swi+rfNhfpoxCNq8o6WMRuRNUgjf9Fm9ZsxMGYh7awTZG2xp89OQiLrseZ7hRun36qGqX+qAj5tp89xiVUMtszeIBDlcfdBhzcZncRKi21hFVaYxzbKMrwXu5NdlEdXrRiNgEC+g7cxtpB6pPoGQ4ez4ipw0a/Dn08LLxXucPcx3/vrHbMvydUWlXnh6niixrL1iIMcDIoNHD9Zz5ih30YEs9oRbW7wJfKO9DUzw3OmDBF7Oqly3OoSWrEYgffYJHdYhUPEa4V16wMXwC7D2sv8b4LCB9mlneP/+FD/Sj735Df/83f6w//I0f6fd/5bv6jV/6hn7lO7+o73/9S/rWL34efEHf+doX9e2vfl5f++Irff3nP9RXv/Ban+fg9AVOVF/5/Ct95+tf1o+++y399k9+rF/5/rf5lvpr+t7Xf0E//vY39ascpH/zxz/Sb/4Kh+2f/Lr+8Pf+QP/nv/9f6Hd/+/f03e98T1/4+S9purvTMt9o4QTUOG21UKCc+maONDzDChgHBfTBPDczh6wdp6EDxfYmdeiEHjNBCjPMQHQFDCILX5Q6ZoLgY82MUeJHPyEsTBNyH2zs2E1lP5Vu0jzPmqdZVZ/XOnklVjCXzBzkphWz5t1OEzah882OOjIOtzOyiX4G4efVd5okg9BpsiYOi+eYkc3oToBsGn7wM7GDGw6rt+BuxTjA3pLDDTkEu3lScMMBN/bHlkr6AAAQAElEQVQF/FPfbWTjcF5/CkO85GGLMWvk2VQH59TJI7pdYtzM2mG7o43I5jXvHbSQHG52fNMMbnd6Fdzd6BXIB4Hkkn7lG/fan9lM8vznWZGlfKjqOUiTzAegSfMUWMl93k3KGO8Yk+CWtm52M3bGXkpOI7cc+Hu8Js/SRI4GhE1RLlvqMhhdczU2Buwg9aA/QfP8Pmc8bDIGRP3Ul4wSU3bI8/A/bYkkAxya0c0GHd6OS7jnYTuujBnDwm6ZsX3ea1jga3hiJEh8AyS9oEs9eRFadhek3g1O72WLiEy4J6VIiq0XQeTxbezueUF4moipggitJ68YBE8albLaIGH7cfvYLHmZcRhpK12Kb1rIr+G/xbLW05H0aqsLT2+jYn03aAcM4s4P/9gG0YW+GxK+Vb5L+rCipR/04dBGz+p4H3bpEyOWHCDEWUDi7fmmdt//F8d8Q7lUPHTYLwdQR54PJv3Q1+v7YT9aw36bB2KqGcG0+Dga+afdxA7CB/T4cacnNWlzYMES/vHlgT4lNiBJ8wSvXC1Vuzs3xjKW7w2EbbS30P/dPGue2IUJnnGFqDZeGBtDaBXYUYXt+ZXi5bdMl50oZ75mzBiD8QI6037mqxnzvFAyx+lM+Ky1xvfJqQ9kfBq3YMhCEdW6LjmVTnuE8McRJSJrpuXZwa4+fEKZ8pQ1hngO8zzxDGIX/7SRZy98kPWxoMs33KkfoYrDbMXlZZgwZ477GFi3d6/05a98mW+Mv6V/8Hu/pv/y939N/+DXv6/f//G39Rvf/ap+5Zs/r699/kY3y9/ow1fWN776RX37a1/WL/z857TTT/VXf/En+pM//mf60z/5I/3Fn/+J/u6v/p3u/+YvtQev+abyVnvNb/5OH1r65pd+Tj/42tf0Gz/4gX7zl35I7O/pR9/+Pt+A/0Q//tWf6Ls/+mV99bvf0Ydf+YqmDz+n/e4OcLDe3XTKs9ICc6hmBGzL8NM8SZSW9Zu5pH9Zw7ZlDjaBpgl+0sQBaULWIU2TZEtdPvEsWtOqn4lbByt8iiKfpwn9pHmeNeFo8RMKJk+yLVHEFRYil88so58TE9955pBcmNX5WTPyCdt5mjRP1AfmSVOwHvKmUOpzDngzdrudso8U4Gd0O2gBfeRlG/sNphnfaaKtSelLYXLxnkTe7QDMNEU3YVvUaz1U8B3GDxN1RGf1fGa+Mb4p3HA4jWwecWZrnhJ30pyc5kk7+jhHDj+HT97zrOKR78AN8tAdNh3WTExUHHzFQ9K4HYsPLFxbISgwmNYcdrSzmyfGFBDvBv7uJrnvyH/Ht+9z6W52UHKYaXAKbHmSJnzmeYaGF1fjmQ85zQfJp7f4HVKL78A7hBmuE5fsRFRtmtkIowwNwgfhbZet/ZBOqwwDJqSxWJgkZENuP/SJ7Yi9sOk0bDKNWywYNHNDVxv4lEomHeBjmzDGoJeG8QKaJ7aryI1e4q66GtFB+gNJBBlb3inkLUBcFHk5tKXVmIRf4GPDOwMjShKrgPDY93it+xO16tCFb88WnKq+2q1uJwRV1auPa6XRYNiW/lT7S8+H36nGbkG/cGBsrWkBLe2AJbbRhVZ99YOn95Xjqf2i4dvwWeK7otGHxN+CHmtbL/5gd4yFEYUIiZW2R44rrb/phs8heFn1GYTtgTWxCZ2Cao1V8Xi50/dlHd/4B2WPZZV0FqYlNljSt5WWjDg0j8XjJXalZZ2NZ2W0sYYv9ctuxnzagPohWPq4BeNJkgtole/BUHgRg9lAVwy3o5bKeyi2ZZ65+s0A7VNTNmBarbl9rIl8r+h6AhfyDK7PzJ4qdqNfD71WCc+E6tfrGUc/lsYDuW1ewtN7QfI84voc9Mxl8UP/jN1AjQVdZ2UwNqyJeiJSy0yAjNUAutLEHhAGHxj0qGSbMxwWPA8oKOGJSZsCZVbm7jrmfeG5qcO2mvYYLJFBk1d0REgSCn9A6WmdWNyvKjHFTaa9HQfcDzno/uIXXumXv/UL+tXvfl0/+MZX9N1f+Dl9h2+df/DNr+iXvvYlvpX+OvTL+rk7699zUP7Xf/xH+tu//gt9cGPd8uv6dv+3+vM/+1P90R/9L/rv/7t/pH/xv/2v+g//4c/1d3/7V/rb//AX+jd//C/0F//2T/RTeL/5W33I4eMrP/c5feHVrT4EX/jgA331C1/SN7/yNb7N/qF+81d/U3/vd/9AP/nJb+q73/+hvvbNb+urX/uWXn3+C9px6G98Y32/SJp3WqYJSOYww6LTNFmhiyVNwAwbEHIH8Da3qKC2FTlVmVsw2ZhPmqdZM22kvvOkmxyM0M3wEGxUmCdp5hBF0QTf/zRBxUe+m+c6dE2TkVk5IO52Mz7TAanv6MOMPHRHsIq7+kDw1QY91hQ7/HY3O+12s3Y3wU430Nvbm6Lhu/y0zZkGgl0oMaY11gw/r7Ki5D+DOpTvdpXzDptd2ruAObKb5DHrBvub1MFMJ3YB7UR2u9vpFvnEYE5SH3+3GtP8uccOPriZJ91gcDM16KL8zXb+nORuJwW3ULrKGO81TyB/LsLathflG+MJvxl+Jh5NE7/JVge62BTQG8SOkOKLdd1M1o62g5kYO+zT9g2BkuPE+sdEGQvDTJ6Ia9oA2CaePRqD6qO7GqGfAupeMGpsAo095jHU/sP7JbSVLTvQC+mCffayIPzTkLJdxqbao9IC9sOqE2uytwPYebtvotjJ/PQePn73qkrQfGvlaeqTd4Wv6lojhBRyK4W2IRguXb7QZAJQJodgoaNU15cB+nQGQee4o88hzjTAOJRdfBY28aBi1GRii0HqBywq+9SHbfgDiB0+OhE/pRELLwVEhD5WjnKaJWusYdoWkVJf0g7mjZxP9NRLFxsw9FkIC7qyhVYdfWjJil/UEneDhdxPEB22w6co8Ypu5GnrHGWDbeSDb2v8VvKmrKG8uCNvxIttB2NB2wtooHKCxmaA4dA9h+yfvnkjlrGG/JQuB3nmIz6XQXso6iBJblvbxGMaKLFZFx+2VxdccO7m8JRePTC0Bk/3u83mPmRZu3GyjTaA4MP9vZb0NdHt3JMXjcDbvf5eGyNYtUfsaSL+6CzyT2dhLDIJH2VyaeI8PuOScWIhU2LQUatx1UXf68f1nvoIVc8Qz8/C2l6guK2xMu59niMP9vkAXzZEwHAJ8MuzukAXdEHaxJMRid2igwx7hKiSp0QLunRNzDtJiCOovvpzH+q3fvQd/Re/82P97o++qR/z7fN3v/Khfv6DGw4pBpM+98Frff71K+W/8vC3f/WX+jf/+x/rn/+zf6o/+/N/q9ev7/T1X/iqvvTFDzk0icPzf9Bf/Nm/1v7+b/SD7327/j76e9/+hl5z+vjrv/x3+pP//V9ov/ydPv/F15o5xP/Jn/4r/c//9H/Uv+YgPmPz5S9/Sd/71rf1az/8sX7vJ7+l/9Pf+0P9g7/3n+v3fvv39as/+hV96xvf0Ze+8gv60pd/QT/3pS/r5tUr8SJU281qkzVx6JrhlT6a8cmAMBCeVKImLuoMEnXLa9VwtqkpnGyvoG5pmqa1bm0PSzNtdkwc4qLrcNl3vx0HxpvbnQo30JtZO3Is3HAwhZ/BLrhBH4rPjkN8B/bzrBlM00wuAxP8EfM86Qb/XXyJMWP/kKc95NGdgJPiqE/kPs8T7XXsStf5rfwpfnfwnzVPHTvortom1jRpWm0qR3iGXJkXbjK31Kd1fHezteNkO+jNTuqwbm465lnKwdYcAPmkqEL4QmZ+Cz19YTqRwDxN5A/CW8Sn3VnagfzpyMT6CsRaS8BpMjYg/YEXfhR5EleTsYeR7A79p3M1ujoA+0hhXM402daGqP6nLfYwSjgxli7IUkH96trOX7pP08TkzsohNQeQsnnSaW1gbd80ZrvcBK/tNcRb2cqPDqWp2qIQZFM/Aba9ziOBfmHhbO0XXghosOoNxRYT9nUiYp/6ASgOPEGOPBUipOCCr5QxmTyxSTfxvil0XUN/BJVqfl33CQFafw4a7LakDowsgKwltQHC9YbItvPJM5VQ3Gny2H7JsKfE5AQnFRzLhtvRJ3GObZzKozvFwkDExrbCi7lOfWEO8nIurP/Dh/BLvn3mgFyUgzeJa4HGJxDXoLFpxEnOb+7vY4p2OyZUaU8r6AY2x/yopCPKFV3qji2VBaSdAg0UPZPF7zIYuEsKxISgmc6MmIR/aI1JCXE42JXgePORXbkhCQXEsKGr9pSgPBVUrdqCs/GjwD5TLsd5xumgbsxtXvh5diJkdkJWJIGBVfSJkd7Pts7Hu6bRn/3Rty1dlyTtpI0H7SHvsmhBTwuml1SjP1m/+OR56/LEZ5QZ93iUPQwS7quOBRnbfqhm98Q/9YoZvlv2O99uK8+M1ouAlFrjI+ZBHUWZ5bXvtCLONfqFL31Bv/uTH+r/8vu/pj/89e/rJ9/+kn7pFz+vb37pQ314O+vv/uZv9M/+6I/0P/z//wf983/+z/UX/+7P61u6L37x5/Th5z+nv+PD9J//+b+T2r7+RvUXv/ol/f0/+D39w3/4X+qXf+m7dYD+/Iev9CUO7K9vJ/37v/wz/ZP//r/V/+3/8V/pv/nH/0h/yTfb892kv/qbv9Rf8Q32fXujn775a/31v/8L3f/1v9cNe8vP3X7AN+Rf16/90o/rT0B+/zd/V7/9a7+tX/vV39D3v//L+uKXvqKb16818bWkdzv6tVPzJNs6XJn0SUKs+te78AI2qUtlm/eH7eJtK/WJd61t5ZqnSTOntcgNb1vRz9OsCR5HiuVp0jSDUHQzfDCt9WnCfj5ihu+Hybniz9OgU9V3nNrmOXxHDqP9wIzdNHHAhG70sY1PgdjTZE3TxOFvLtshT5xgxqZjd2gvNvPc611HGzlQb1H62DwC5mKHTdpIvAOqvR35BMStOvnRz9hM5Gu7cp6nuY8p9Xy7i6kGUGEjhe7Iazeb/k1gRtY0T+impvq2eaVaL8vFZVkUs71FFawyw0/cZgJO01RxTeyZNue5accBHxOsaYt7+OjjM8GEGopKhDlBZO8X1TohH6fJsqOv/Yb1U0D91iVx39oZx2xxAeyhMAeTFg43Q2KzoT3SUjbPfCVeUOMzVasNcslmCqiIgJp3s0RM5lUz8TJ8I/6WxkWOVdrssWysz7JstLSwKRKUJva03BO08SNg8lkU3mkWvTiEYkMO3PHGk8YWqXSLJqjVVv9G7GDBplWcrse8Sot8i8SlLuII+07TD/xoJKoBvtDhIK3KC7cD3TcpWPDvEH1DSKkHCeOiecGRn3JAXGXGR9hpsUrdBk2MAcOAyrHnptjFDxpeG92CLEjeCzZ7bsEhPvq24kGfS666MlYZx6fQCJru5MXcY5IqfYms0fYRTZ2HamEI9sr/1e9+/wb5QnsLdK/9/h5KjMqDsVgpZ3B0DT+taNSXM+ypDzTdMyl7QIrEHLHUecZkSZK0jIDSCqqcc4tdl7Ukjl1oR3QRGCZxV7s4EJkPPAAAEABJREFUIz4vaHtsFFkHeMFRaD98QA0bxoG8egeTQ4BmHQOxVswzlv6Emjlv6EI1eJZHXggkJh4cibEuSsNt8KGARwZ9L7ZlbyHqDYQGW501TQ9hb22EL/7k01jz1fbapo2d1ov8V+4jJwzBGIoHlMGnMP41h+QNZWZVoA8uNA1Hmz4g9BnEZfqElvMUd1wIpcxZIOYpPqGRY14l62ph7hv2XtHYcCJvkccY5ZHHLXXaWgKZPSjZilEWPNTCi5Gn4QXbe9Ybj4PKnq6mvWB/jw11msPXSpsiXmvsgcTGFRnBlHiA/MoGKuwMJsZjYiwCL7fae9b9btHu5u/0jS+90m9858v6CQfoH3z1i/rlb31dP/jWN/TzX/i8/vo//Hv9W75h/uN/9S/1r//tn+jP/+LfaK83+t53flE/+MEP1Hyj/+mf/nP9t//kn+h//l//F/3R//bPsPtT/fXf/JWmedG/+Fd/pP/6H/2/9X//f/5X+v/81/8v/es//ZfS/q/1wV0j9l/o//dP/rH+m3/0/9WyvNHPf/ELmt78rf7yT/6F7v/qz/Q3f/kv9a/+5T/Wv/zj/07/7i/+VH/2f3D3H+CWXNd9J/pfe9c55+Z8O+eIRiPnDJAEwSxSTCIpWZYlWbJkz/g92R4/e+Y5fPP8eexnj+1PT46SLAdJpJgkigTFBAIESeQcG92Nzjnn7tv31H6/teuce8/thAYlWpqprn+ttVfaa4eqWqe6CR48qBMU1131uubNmqPrr7ped91+r27li/W1196oZStWaXhsTF19fSq6uvO//a7VG+RRyGKARjEV5NxUNIGkGExmUsiFlsloB5nvAgWDAqQyM/kXVbNKlnUScilGPILJgiT++t/v70gHfg86rdWiCt7TWS8WxW3oDxeFEKZhRjwjBpAyP0MfpUDh5rlG+EiAAgQ2pFNvXxDkUsOhFgO5miI+M4DexxCQOzzXSAFcq9X42luASP7uC0JQzWOFCHXdheB+LWAbQ+U31SfjjMhr9JH7yv2K8SrPsctzHzHQB77kF6IYuyNlGileQ/YzRewi8UIIxAiKARiAmhkyU+CPca84AjKHGXJgBlUFM7eXIBUCbQfxzEzBqbeJ7XxwWahsQhGVc5CwA6y1TUEyv3vJIXDf5nyMveB6qLViiMPvXX8euJZmPp3HVZeF7GFcL4xEJom8p8EzA9N0ERBo6kw8q6aReO7MhOfdVOIZMY2StssTD6pzUSYpI+cUlMxhUIEW7zrPgPycOPKXaUxyAj7pHjj4JDIwN5iBDscZ8laj5OuhmalW1MRwWtILEJL1fiDYee+SmWXIZ0+m6cOtplvncm0tczKl8thC4RQCSzYYcM3jdLlm9KGpY3qCyct9AAGm/NzX47hDyYsmt7GZoq7IY5DMWACc3d7Mx1QBc+J5fMljOPILz+MBb2cwn04rHVFY4RltArnOZZ53ptk/TcVt8rbzdckU/4qWarqdxz8HrnfkWPg20Z+LEnkn2jlM8jXZbb2/S8L7Bu1+Ktok59SBMufYpCJuo4QXh+d2dvKs/Mtzk0K6SY6TZyfV5GuRr4OZz7Py/Lut6ytKTHL3/qbhhXQlb+c8pWuPh1yZ6pybx68g1pDd5SfKLGOtdcnD83LMNEru1xGjas+06Wzlvlr2bflUVPKpZFMSEvV9WElDjIyjlIVQCS569UAdIJwZFzku6nQZikv5e3/KPWQrxij6zLz+Ah45XV+t/GgmwaTpmU65zYWzzTuledGTkbaeHeea+Jq3Zc472m0WmL3I1eerJSx5wbiwRFbC+/6vaFKmLs/7ulTJc4GmSB4X9LmdVN0HTfQlSNyPFHwhShgmYqp1tEeVcpCW0MmUosrN9Q5XEQLCePM1KaZJ1UFfTFo0a1iL5o1oztiARoZ7QJ/6exuiLtDk2TPaf2AfX6M3a9v2bdqze7dOnT7FV+OzmuA5cOzEKe3Ze0Bbt+/Ua6+9qi3btmT96VMn9fq6V/X4E49rE1+y12/aolc3bNLBo0e1Zs1Kvf+979Ldd96qe+66Q/fec69WrVqlQ/Sza8cWvfHy89r75not4Gv58rlzNdbTrz6LGq43VW8e0e6tb2jnzu06ydfw/uERLZqzQGtWrtZVa9bq+utu0NVXXaclS5ZrwfzFmg+Gh8ZV56t22TQZ8+nv3SBe0nlSWvelCR1S3sUyU7aJ3q4Q4WOICubtFs18oMgsFAJyC5KMAh1w3xdMYJajizEoRi86a4rIawU88C/Rbd5piFHm9qCoFdhWqPioiN5Rq9dYn8IXWh6jXq9nXYH+Yog5h4hfB8ilAJHczoXHbSPryDe6bRGqGM63YmZ9RwyP2elbfZku8KsQGF8wUzAphgA10cw0IJzKNfdRjbuKEeWxXe+0jRCDYozEsArc1yFE4iFr0RAC7SAsgNMK4rAWIB1ngndAzjlzrIAwO5rMjNgVfP5jCEIqs0qW9w37I1hUYHxmaDOEjSQTx4X7QjF1usXlYMrh/yoMc3HxVPPknKcOlcRkxmuAh6FZRWErFVd/ADr8nU/zoqeFIH9QT1LUBGuFvoC1T/6UuN2gXxnSFlzM/msLWhTC6bqSBB2eV8oP/zK/CHLbddjlE96f+xC53ZQPAret2iJvydtcGGaClMhKaJqirs+gvzK/iFKlh/e2w/UlHTqdgSoZrp59JxBxEqmKha/HceSC12O7rA1vt0Fh6HYl+aQsS3I+95/bJe1OVC9Gf0mWLb3n2OYr6jaOlh99eDE6A2Uzv1izfSsvj+MoyaVsxS6dZ57dF0Iurfxcjo3n7LoKrf6QlxeB59304pn+vS/3b9t6wT3Jy7QqqpvMKCed+nZyuya6MvuVSh3xc5zWGKpYSYm2w+fRZYk4qS3DN+W2r2G1Z9rtxLicp+fWHiJWxZ1zxQ8jj5DtPd5UGx0K90SUT5oIYTPDiJw6EF3uaWb59vIfDJGHuY/LfXP/zpChEzNzIj5MVMheiOivsoWh+bZPwmb/TC/fG/PLNHZLx0XMPW3HRdQXEl8iWjY367Rwvo2s/lNcLM+6nRPB568TZWu/VZR9nfcoOwfqy1n6vmK/Ot8ZCrF8r4peMp8vmtpjROD+LtXk3p/qjyDGM/0s919JTH/WT00nTA4BxYw4MJzqHIC36cJPF5srcQrMoSEsbEL9RVOr547rxtVLNYci2nRG/tfV/u+X640Ib+R1VkeOHNLu3bu0b98edXU3NDg4qIHBIW3ctlPPv/yqXn19nY5SJK9auVzvuO9evfe9D+iWW27RypUrNYTtaYrvYydOqqg1tPqK1Zq/cJ72Hzyg5194UY9+/zG9RIzjx0/olhtv0Hveda9uuGaNli2ex1foPdq0aZM2rN+kndv3aOncYd1w5SIN90WdOH6Ar998JT90UEcO7lfBeGeNjGnZomVatewKrVy2RleuuUZr11yrZctWad7cReQ9rhAazEQhsxqIGVJkGk1MDzBVf1RRny+Ht5wackBTXlBFCrgQTGaOShdaBaBM2FQy1IpBFJOBj18UlFOFacQmAMuIGDlCCNjbOYjyL+MxBA+NvdRo1OWNSIHrfXhxmf1jUOhAlpGn05mIipG42BbEiDn3oALqCPQVY1B0ndNsi4+3gdtcCNHt0Ed8XO80eP8gkGgMUU5NHEx8DPQB5CvBwzAEU9Hydz7gk2kIivjmgpU+YgeyjdtZICiR2ROCN5+gFjWjlRGQOqyypQVzkTNVz2byzNZcAuAUoTIC8SuYIsIihGp88GaWbSAzqPwwLoAT5s/i9EgVEuEuBlRv++yM9badWw7tGK0mpMoVpnW2223aEqvd5j6FTyC4yifVqT84nTrcNFOU+aHsCwfvsositTQ4JzZhq3VZBJdsZ+bJsYUReLg2RLJteJ68OnjQeC8tkJ/LpyH+AgMQABW2AgQlTqeNqNhdr5adj7VsvaTaduJo8+dRbN23E+fZ0EHiBVReAqkdh77OO8ntPBkCHznk/PNi9i25+yVy8ZflJEVmVbQn+dhJlXlKGR7YzGQ2Ez4+H2+mbkRc56fhc+1I+d/PGze2F7NVbFPJWN0290censt5oCC4kMxzbctLfHMMbHMaUNf7jzn/5yDOt5HQVf1LbZ/s7zGAxyxzXuysPB6pLSvRV0gMO+HvNlDkiaAXglpyHAhEdsQ8n0foZ4aJFFu2SVXMVj9Z7zEqG1ZDRpNnfH6owl72SSi5s5lHUH7AkqrkQs08jKYDks8qpxwhty958eTygLHKQcidjiz3c5kxcL2sk3tYjhzbznPxVFzqOE95AUG29xQdF9BXorbSZAZkiMFUHjR/xNOIUUEy9iSbgbO9J9pUHPBqgbn19cHQT4Dc96dbsbEqnW+vlItkVN6o7BhKauWf6Btz8bsTHc5ZDk3ieZrY+4A+/Z/WJajHzXDekZBiy4kn84Grn2YmswowaqOkM/8nAeNjPbrl6pW67/ordc2iuVqxYEw9XYm/fTqJaVN9fV0Un30aHh7UokXztWDhXF119Vq+IK/UrNmzdPDQYW3cukvrNm7R6TMTWorNbTfdoOuuWqPRkSGNjIzkYvod77hPt996s+bPGtFSYnTVCz319LP69iM/0Mvrt2jLzoP6weNP6/HHHteBvbt11y3X68Mfe58Op6P68ncf1Dcfe1Qvb96idXz5fuGlZ7Vw/og+8N57tWj+sHT2iJpnDmni+CHt2LxRu7Zs1fGDx9QVezV3fKGuXH2Nrr36Rl155bUU8VdrKUX14OC46o1+CrUu0K0iNhRjnTEXIIoLp03RwLM0MI8hmLxAiiEoyORyQ2ZmMjOJtZAl1WqRuFGYYWMytwmo0ZsJmVTUgmJh9GtyO/8nITLJguTtGK2i+MYZcL2RR1QRY/4fMRY12sQK2AX3A5FCuFaLqteKKUQKU9d7jmaS8wWyNlwfY1ANX+fdLpCP610eiR89NggoHDFExuAIcruCPtuIxM42MRDTgZ2JYRpzYIqteMEp4ESuPC4zkyGIMWS74HMH6Dq3o7l/VLSgIkQVUOctR+eKXg5JJsnMKoSKhhBoSzJxJPo1mRk8q5jvJ7+n/I7KIvEkhSlByrzn4zdrJB6nzKyFICLztz4JmshPCgm3fDrThmQ4hoi1mdqHmeU4XNqit0kN+wq5J1geL7oYML7sszOGO3n8NnW+Ey4XM3AuErJpMKsWVDLmHDs7GQvQiSzsuOCjaYQOTWb9wZgZjwHjSWEv0YmQ6ZJHyiZts+mkLuk0pbTsTdPAjLMtqGhyHRdOBju90aZydz0wq+xh84kle44rGxRm2pdAnLTdzDmH8xVyXBc5EBGBK+bEcf5cZCUX1Fwv7/QY/mKZ0Rf9edt1mRLQaQkt5VIpU2/z0nVJBm23q1CqdJ3L3Aeax85cB27iyM3vNGeJrvJRNql4TwItBHcUFd/W+T+t8K/CXrS6bMoA45wL1MzIoaRHtLkPp8ThPCcs1uhcjoJzuu0y0D7bupxoW5hpUsk2taoAABAASURBVMkLetL/iQZ/QzIJSiqDZv7KVhI84eLIxhUPS1p+pQ2hVyxUUnFUY3KZg179bM2n6x0zbdyObiryNq8z9+u0s8sdSJhLrj/yadaK046Q20lmlfy8sSA28aelb7u9FU0Y5Pvf2nOR5CHyixrd/y1OihV/yVdjSRDgMvYPjT+7k7AerEWm9yib1tfL96rrMphv35O+53ObPVxi5ym53WT+8dxUyT3iBbFTl+f42LlvM98rLk3YAZxL4H25XQa2Hj/z7ct5grZimvqe8BdWyXMnxSDeXxofHdTN16/VXTdew1fp5bpm+SItmTeuoYEe1WqF/D+h1j/Qp9lzZmnx4oW65pprdNddd+nmW27WshXL1dvXq0nu8YOHj+j0xFkNDAxoENmJ40f1xBOP6at//FV98Ytf1B/8wef1zLPPaMH8Wfr4e9+pd992g04dO6IfPvasXt+8V3uPJx0/G3RqYpIv24f1/Ue+qxeefUJnTxxRXy1opLtbVy5dztfoa7RwbIHWbdisr33zGzp4cK/GB+taNFbTtSvmaNXKxRobHFBoJp06ckp7d+6jn1MUWYWGh0a1ZOEKrVx+pa5YeRX5r9b47HmqNbrV6OpRo9vRq3pPn2pdDcYfcxHEskJNISjPmZlLUr6nAoVQjJYLuyxmrZwWRSFHDEEhRhAUoQUFqiP6/Lthy97Z4LGKgJ/btpDtXRaRT6OGvFbzPipd5R/IuYZdoQZfqQtiRXLzuBYkR4C6rKDojlEK6KPnQt+GzhHgM9B7jPzc4N5yu5BtAmN3GDEd8DlGUGj7BsFfCNiY4e8gJ6sQLSiGoEAc36cYqFav0Y6wVoGY1GCML6qoMfYYZ+qJKw5ztHhYfAUsI3gfwCwohLbM4AVM7uZwxszbFdQ6klPjwnz48ydBCYO5ZQSZgoVqv7g/bTOTgJlBzkVWKRDEc2s/sdU6DGpm2Q/2L9yZ14qsMjWYc5DliP30uWvD21NgfC6fasN4232nYdwp1exk3Tk2gXY+/UFpZrJAdd56UOYgWUsQq4II6mgRZ6egKa5DC9uO007AzZw3Q6nzD/YGJpZRaZMSBYzzpCbPFUlFEXDK9Zly4VSIQSFElfj5y6HkpZJtaLseIofH8hdFibDkBVM6paNMnW+DsrV04OQ+Dszk9GJAqXafF14FIvhEtOHN3B895VxKeWzPvWy1y6xPKsmjmWUJm8ou5TE6X2a927g/FpUNPqX7YFfy8mnyV7b5C24uOFs+U3pvl/y1avPi8BczL94m1P/5QJN4Ptdt+L+rTvQ5MTGhGCNxSvLwweaBZj7nRz7Jwdi83dppFcE8EcPRjufj6uSbvLSa5FESo2zZEpw5KDNcR48uUkkfzng/ibFmufsgT8A7LYnj/YkdmLBxcYWEf4l74uteNS9uW2YbEpV7J5YanpPmj3xWu98IaGRBGHOY/JaZDu19KefEzwS50h+siWQrjVt2Qhyd7aSSfeAP3sQcGDeq8/SCnVVAZjIxKNrtsxWDcXs+TAinZ4DcTUHbcpqiI0jCpwpWtWfy09aXzbX7IhFr5em0E2rpXDYV1yrO961zraba1GXnoyNna/PuYTIDnQ7Mm0ACkkkgOfDLa9RJ1ZqFlHBpoSWDKPmlE4RzWYkm4VO2kJ8HvneRu7mvKcvK2lTxmzSa3CsQnmTICOLLgbvc1pH3MwZVTMv3LE15u8k95rZ0Iadu7/3nvojltAINDBiJPJVMUSBVSe5NMAlCDBroa+jKFQt0x9XLtHbpbK1cPEcL5oxruK9P3bWG6Jgvzad14uQpnTx1En9To7uhfgrmnt5eDQ0Nac7cebrm2ut03XXX8vV3ua6/eo0WzJutPXv36unnX9LTL76mF15Zp+deeEkPfu1Bbd2ySWuvWa0r1qxUd71b4+NzNTY6pqVL5mv+vFEtmDuu5UsXaRZfr19+6QUdOLBP119/rW666XqNjg5pfIw+5wxr8YJZssnT2rzhVU2ePKyJYwf0tT/8A33rG1/T4b1btHLegBYOm8qj27Vr8zpt3rRJRYzktlDjI7M1OjJHy1dcpTVX3qhVq2/UwsVrNWf+FZq/aI1mzV6s7p5+CraaIgVp4L2sIMlKlZqU0qSMPeSgBoKXZJxAHJF+Copdlzki+zOAGEwFsWIIMjMgmZQR0Dmyjfu3UAshP78D9iEY79UKBh9jkBeVtaLgR0+9VUhH7N3HEZEVwGkL9art+TliNBG6hQRtIX9GZbypmf3dNjF60a8FqQK+U3xb1qImTK0DIjaQMvV+g/u25tFMCoyHyVUsQi6kvT9fs+BKt8M+kK8jhqAQLMfKNG/26jmYWrw5BSYOv7Tgcg8pmSoKZ5Icqg6XO6rWzGui2QasRF7ua2biVI7PPejiwMUwcjkKiXFM0yTfQ27v43abwJjkDmodzjsYh0sSFwek43SDc9Gh/rGyZE/iiaQT/aRMkbWooOo8OtLETa5Oqg5/XLfh8kraccUhAWUg91gQP5lmptAnPWRWkxREvqFSyyhvihbvc2lmxDFxmYKZ0WxjSoxMqi70oZmwVn+I8+kP5dwXLXMwOiOJDJnMTNVXxlKG3p/m2YfcM09yVVsyCzp7djKDlqs19ZIoldv+IsCFM8lfFO5b0nI+w3kH8XObfPylkpC5rcNjOr0Uqs7w4g2U3gIer41zY3rfDiJ5BhXIbcrOJeSIiC47rCpBJYNPBCkzSlU0tai3SyVyLHnDZjh/KWCXvN8cL1Fglrx8KTJ56TZ5abdBCNauknvxUlLAlQjbaMI7Kh0xsr9Tj5nITxmJ/ZDyGLlR4HHL8jL3X+b+2zE8f48Z2Gdmhq5ZjQ2nEjT5AeDwPeXUZWWOk+RzevbsBDlPsn2MPkp5PNcnbFwvP3IuXODxyn5MhzKQXeR8S7ER0hhfhkyB/MWR+2jRkoloZpQKsSC/xNyXUO8+YdUEeOQ1KpVD8CJ2bSey3PtSkPHH31W5X2QCluWuC7gBeWxgDjGvPkdJTLMwF1L5kYhVATcECfjpc5f7zJYu7YRbvA2Y6IWLBBVHUhHJkXmJdBKQtmFmMgMy7MiJPcCCqVbUaDBPtH1IOa1scZGLG03No0TIDBG2zRsNUvDwErwpco05tK/beUBTtoFj1tNuBRAJwvo8wbZOt8eU5SJ3GK7ZBtbNs5XPden3Ia6Q1t4I6Az46dThLgl9ku+pElUiY4hkUZNnm9wLTQlZvgfoxClTRp8mp4F9IjaA33PebxJ/EnGxhZUfqOXFdEkKiUKpxpfJsaEeLZ7dp3l9ptkDhfp6mCeKp4mTEzp84Ii2b9+hV159XY899rieeOoZvf7GG3pz02a99PLLevrpp9FvJ8Wo1Vdcofc+cL/edectWr14rlavWKY58+ZrIkUdP9NU02oaG5+l6669RrNnz9Vzr72qz/3RV/TkU89pz769WjxvRP/w7/6q/sX/8ff1//77/0997Cc/qN7eLh0/dUJPPf+8vvqNb+grX/+avvHdP9GD3/6yHv7+H1M879H777tDn/rwB/Ted71D/T092r5tm172/8Hi9td17w2L9L5bF2nt/KjhnqYmJ05r7+5d8n+zffrkGZ09k2Rlt8bHl+nqa+/WnXd/SLff9UHddc8Hdd31t2tkZDZTF6UQ+QHRpTpfqmMtKjBv/l/Q8K1eUDDXKGSLiDyYAvCvxTUKVjPRFqvmMLl9vi+wcTtHRBhDUMA4mNOAveV2DIYPMvTOh2gKyCoERe/T/UJoyfGlLY4aeUEqmymfVj7cQwFZxKYoqsK6VguqEKFRBe2iZioYa71GO9sGFfUaKM5BDZ/iPNRrhepFbRo1eFBQKBfErBPLURDb87EgOQJ6b7M4CjEgSwrkEZG7baNRy33ldq3IfAjK1GXG2AKwQDxrocVnOeOf1pnMG/IDHmLml8SljVJq+3icTrgtbUH9R7rH92YkSEQW8fN2oBGBF85ul/wZhs7bBM+nVMrbAV9OeAOosBM70XUuz/c397Vnp6nD4C4ExD/m08zIs40AfyG09TMpxsoIJjY9rE0BptIRf4oXscFUG51Z5RN0icMny9F2THYx4/MV7pfoJFPcjGQd6jA1o8GJ+rJOs7YxNPOtBzYLzdoSw9uJh3vJw38yo+RJ74uPCXq2BIbervJKvAxcDG0b5CZazkrkTBZycd4Be7HzLdQXc3truQf2PBkDxlWrxeeG61potX1wDBeC3GUMCK66ttqtCFMR3R4HxC1LBHm+OigBMEHflrmgDWQ4z9Qja+YCmRcKP9byDx2+hncWst6Hv4j9n4341/IKkxRrTdbTUbZikmruy+n58GHlYoT+fItMnDmjiYkz2dDjlxTyFS2Je2G43pH3Tmv/pEzLVg7V2HNQv3inAOm0/hI5usvbQaKA9x8JPoeek8PnK4QgxwSFv5nx4rrk7Sx13nyaeXBHTQkYyhT/ozBt/0TQNvLLID+US0K2LWD/DE+zoJJ19/+Vfcmc+XpcKrzP4aX0b607dxzeBnmcLW/2vnwe/pT7gageJgf1vAlJxGqErmNn8ioUcFlSvgd8Dug/+d4FJUh4ZQrvtOTHVolNRkvm8R0uS65HnjwWvbdXz/ukKY/huWRbYvt+dPmFUTKGUpGvqj1FEnW05o70aLCnUIOipKe3hz0cuV/Pyv8HhAf2HdCunXu1adMWbdmyXWcnmjp14jQF9E69+hpfm196Sd/69nf16Pd/oJdfeVn79u7CbhNF9lPavOlNzR0f0QffcYc+8/679cBta3XPLdfqitWrtXv3IX3zm0/ouw9jt22HJk4f1YIFYzp96qgGevhSzhfrgsLjwMEDevm19fqT73xP33zkB9q5e6/OHD+okfpkVfyPj2qMwvz4qQm9tm6jDh8/pR6+mHfztb1ME/rmtx/Uzl3bdOON1+kd992lxXx137ptkzZseE1d3TUNDg2oyd/aGfPb192lWePDWrRgPl/Jx7Vw/gotWXq1hscWqN7bL/9/VQy1umKtwQ/GhmpFl3yfk6aMwsgCc8sPlIKir0ahGHjfhhhYBlNoPRsC94dYrIg8BlNRxDzfMRrUFIJkIFNLEuspdpRZUmjZu0+FgH9QpMAM+JjDTGamWq2WaZcX/+jb9iEGVXbK1P1i7jsoEP98uNxhWZ9tsYvBZRViLBRBKApZjAr0UdSQtcfGfEQQohSyr8lzjvQb3Ba7XFCTs8+nmWFHHOLByLCxSDs4AqLzEYPL0LutOe8xHFFGn2bGfATgVArYm7k+tHgpej5BtF1uiqHSuW2IMa+hWkd7ZTKdWqfUim8KMU7xZkHWyiEyBpnpvAORGZeWIkR8aJsZ5obUKkqbxl+4s/2OyZTs0iWA6pLneb4m5bjnUqJkOTR/IEAfzKwqAHhYIs83qBcS8qguuAjwvYimEice0HIj4leS6moIzbgCwVeoriyhv3N13kEuHs9/xZoZD3AXGHkDEnVd4qGf6JMzF2AhEM2UC+r8InAXlP4yqeywOjbzAAAQAElEQVQSccoMH69/kWkyB21dRZlI/LjSV8rAhMdLUn55eLxzMZVPyvZVnD8lz4RcKA4dKPEgJrpKEsu8t8nJ2xnMyxRFnrATtHNM58dG6+O+ANy2JKZ/zW2jpE9HDkuuJYy3vQCcAfpu8omshHrRU7b8qny8z6SS2KXrM8q8lk0KpJIiOMdyih/dTJ2eZsm8Ozw/R0kOk5N8TWO/mJkmz56VF+pNZE0K+mb+Ml1W/XmfHXAbto78IeQxSvorycfjToH+pnj6ch4RZ8rwMbnscjBl657tWM77CHNbbgLIl1wQoTW1c/KXgPdTonOXS+Hidkb8JLPQoibzQMkvF0CWJ8UYUaacC8z0mZ2V7+fqee+CTuhPf5CDj6cdlcTzmvm/4Tcz8repPpzrRGCcDv/RZlj686JtbDBtwF7idKtOtbcdlYz0WCfNeBFWmsu/5hi+91pr6+P1dW7LfcwZ2FjeGK7x/ZLo21H15X5tuH+T+zC3GTuuef38nsGpcuBa0pjkPoGVmWHjklQ9/9Dllomv2fSHUZJh43pDi4Ir4o7TVAumrlhq3mBNVy2do5ULxjU22KceiskaxaLn4GsyyY/tGCL7q1CAzps7T0uWLFW90dCBAwe0b99+7d27V5u3bNG6dW/oxRdf1BOPPwF9QW+sW6eXaR8+eJDidJ7uuv0Wveveu7R08WIK5tN69dV12rZ1N+8GCvqRfi1dNl9vblyv3/zN39J//u3f1h9/5Y/V5Blxww03aHBwQKdOntDpE8c12Nelu265Qe+lML7/rlsZV9Bnv/BH+hf/5jf0X37vD7SVwn/J8hW65dYbdd0NV2loqE/Hjh3Urt1bKaq3gK38UDjGD4Rt2rNnh04cP6Q0eUonjx7Uwb07oYcVeL6Jvhu1LorrBVqy7CotoKgembtUjb5Rxj/IO7pXZjWZAnNjMm4wn/HCC9daIWOOJZMfIQTmMMosyMwUmUuHUBfcuxFbM5NZhUA7RGydhqAIHzKNioE2cD9HwGcKyGkSRxxJhedBXnVoUYvyGMGkYEEBxsywrYCDZKoOp8DMEIEQZNketUnmoO3xzEwmCaJ80HBb5038QWEGbfEQOUwSUXk2pWqHYhNjlJm1oDzWGgW120X6ixFuSm+VnYxIVYwa4/T7ye8EM5NZhUD+Faq2mccJ8nmoeJPrZRIuXHThw/VoINN23kDmGeS+/f6X5T9cZAZvbuB3pnLb+zJDCMwsy7jmR0hSdSAmP6saHVdTYHiGTzgPCHQ+ArJpmLnv20WQeb8WpIsBC7kNsLYN866LwVqxsJ+KKf5GzCJ9dKJl17afQTvtKj74IpiZ2oc/zMxoc7Zl51Fm3f1iiHKzRCFyro0vWpMHsRdBkV9/bpdtnGkDQWdXLkY0dSae8r4/SqjRU8kLJbkAixKZF2TersA6o0vkYmZYKD/Y/W7xMU3bSzku/pli7/rkvhhnHsoQcwynWQeDSdZUlDhukRttZZuigMW4MmrxVRy2Pj5tvtNmisd96sy+7kMo+Gm/3MjCSlYy3hZ8TMxVCRIoeUDnQpT1cFsfY8n4BZKjI5+E7xTcl3bZgYRtidxpG95uIivpp+mFb+6HXNy2A24v1tFB9qraSe7v+SX6yXOgmUfyGOTpfUxSDDt8b2V4nw769PZkB+9xEzETvonAeRw5T3LDPvfpOmSpA0zqVE7O5xjEKckjteF+bb5FS2ySyx0McMqWvr3/mfDIjkqKCQ13qsbuvkyQnzIzBe61yAPff1D6fecPY6na5zgKkxxCFzk8ns9HiDwgsHEeMn0SyswYd1Peh9tfMmD2NPJLcEb/Bp15uqQTUrulP7PDzOTz4bn6mHLemnl4r64/D5iFUM0HS0hLVYYMiTpAP/Lhnyxw9n49/iR7zdfOVxrxZZ+kkW2NHM0Cxd9khsfyvSs6mN5vRG8NIs8De7CkjTQP23nPpUmh5kF9nhzyXOkoEQwXCmXXsqPw9eer9+P9OXIsl2MCUYL66bQkTiVjT7iwDXJ01m1EH+L+nD86oOtXLdQta5Zo1aLZmj02ogZfMWv1mmqNuoZGRrRo0SL5f7ZuzZo1umrtWl1xxRUaGR72xHTy5EkdOnRQfb29uueeu7V0yWLt3bNbr7zyonZs255jLV+xUlbU9MwLL+sbDz2qLRS6jZ4+LVy4WPe/61265ZabdTtF9u23X09Wk9q4cbO2btmjF196VQ8//LC+8MUvas/uXXrfe96tv/zTP6UPPvBO/YO/+2v66U9+XAvmzqbAPqkXX3ldL7++Xjt27dOBIye0ftN2PfXsc3r6qce0ZfMG3XHXLfrYpz6qOfxg2Lr9TfJ7Xq+8+Jy2bFqvvbu36/iRA9rwxivaue1NWXlWjWAqNKlRflyM8tW6t29Is+eu1JKVN2n5FTdr0ZKrNDK6UF31AQXV8r6P7Au/p6MX0jHKzDLEYWbygtDv5xhNkfdwAXwfuMxpJ2IMijFSrBcZzscIT1GZ4wR0IBA3yBS8b/gIjSEoBFPMMZxXboeIDHkIeIAQ0cWIrxHBxEVmRjtM0WAVb27vaLVDiIrk4hvPbXwM5rEtCGcFbM2I7/Gy3GQGMh8qXib3ddvgOnFUm1NmlnVm+EiZD8Gg8EF5bNkv0IcjBsUQVTAeM1OEOkIIqmA5JqpMs4xGAJZtDDu3wd6CXCYOM+PaOmE5aXB1ucNbNCGcKT+DuTItPhDAw8vHaGbyvgK2nPLDzOR/AlTAEEK4Jpn/oeH3MUQOFFBz0oLp3D9C4ucF0RbmYCa125dNJTE3UmB8F4ahNzOZmYQdDLb+HHoL4CeKaFmUMk98p7ntsqhkxLgAvA/lvrDzGCD/n7b4Bii9EPBZVNJbHcSWsRkm+XrgQUPwgDO9PIqZoTYegOhaPC0a7dOt4DuE/oD3NBwll/xicDNsmryUXI9HPl2cXybYVZ1k8YyLbzJ2G6PKnBJFk8dNrfEmfB1tJ+cREQ57Z9p27QjIKptKT1Pnoh2rk2KNHVeMO/07bS7E+xiz3P08BwREmcrPYxGYE6nrHCW82zrcD5nHyLbInHfktutpuMkUXAZKbN3mQkBFDpzYZb3PK/A1qtZsKtp09Czigg+eWe6+bp/9KMQ987ZuJsW8dbpPk73nPlPwvkEuAJyCTl3pc0K/vvbOZ0o7tdc38/QO7dRP2XnfrRgJG2+2MdXOQ+OCwmXTcEELkMs72fBThvCcHjnHnJJLiHXhY6bGzBR52Pu8MUrFcP49Kz+w83ske+eL9+qKHwPo608Vlfx8Pvw5ZGa5cDAz5sTeRti3Y3vxsLy/Lqxk+vzF5Xm+7Z7YZ+5XoZSZZfj6SDzk0YvD19Nt/J4s2ffOl+xrHgpoOVt2Pk8hRjWxQZpPt81qLs67j9Oy3aZP50vi0TtqekNX3ZvKMcwsU4aa6XkX9Hhlsf8ziiuWLdQtV63SmqVzNXekX71dFNE1QDHd4Mvz0NBQLqZXrlyptVdeqavA8OCQzk6clc/lyOCgrli5Qh/64Pt16y038sV5gUYoQLtqgQK7oZtvuklLV6zQqxu26nNf/a7+85e+rd/50rf0yOPP6fCRI7r6qpX62Z/5pH7pF35a99x1k8ZHRrVgzjL1NEbV1zfID5am3nxzk7724Nf1lS99QQd2bNZNVy7Tcgr/bnLtxmbbvqN6c9su7dy9W83UzNMRKd6PHD1GcbxJL774jP74a1/Rsy88o6aVOnXmuE7wlfrIoT3av3sTxfNJffD9D1Cof1ojQwP8ODigBrGXL1ugyYljOnrsgIaGhjVr9lLNmXel5i+6SkuXX6fFi9dodGyBunoGVKt3ywvKyJpGil4LJjPL8xxCyDqDClFA5/8vhRY81VLu4/slF13oLCNgirGf52FaYIYd9lXMqBCDQqj683ycd3jfJv5YkKcVQ8j9xhChhYwYZuidggCyDOr+AZ3D4+R2CPKjXq/jH52V/62c9+kFbYyRdlSk4I7MR4jwLbT9M41BgVghoodaMHk7x6khQ+5tupfPTwgRaoyhExItmXF1qEWdbyEQuw2zSh9i1XeEGnqzILNKZ2YKyBBwVjLv36ziTVKGX1g8/xsJ8eCpXFLWeRtz4iRQykKSx1DrMMOZU1ibmcwqxBgVYxCtfI/L4I0WcyMOM3i0sH8hTzPyA+3kDMbMZPanQ8D/XJh5TJ8fh6b6CMYETvBX4E69CpcfiRuOB6bBzwByRCwjegoLn3xmnq9ZpYtnwB/4kQVxeIEzQ9lqJCL5g7vVpEXcfEVC/65z0KKPlJOueMo8XgiJB7zHcFmasvcWcbydbbBwvgU86SHxBaZCyub+YsLHh5EYMUKGpxKfkrYDlqHiA5M8AlTCj4lNHSiRlRLxZyIl4iqgmYlEX44SWvkR02PQTtCEh+sSvIhhTkts4FMHlGMb1q6DoHN7udx5fASYMu43A9h4LMCzXg55AkmM02NUKPGtIOZDamKT27jDVjJ8SgeCBHWUCJzOAB0kEih5+SQUnHK7ap7zrOZ2yr60MWjbVXRa5v8sJ/th65Sk5XC7JjKHyydbvLcn+attpy4nkhxsEfoUSC2wQ8gxoeiEf6HLfq3xkZp39xYw9CY6gkJw8vyqBpPlCubx3DOxJglhBu4l81Z6Pi3/5PkBImJ1kZN1E3Hk658puTD+ItQUUlBiXnisow1ok6Jh3XowN/l6iBBBzgA2yR/cRh7qOLyLTrRVZqb2H/EMcJi1JRWNgX6TsJuG3urwGB0ggmJgFCTvc9L0r66MS8yTEauNi0zzjL6nbPFrn23ZDMqAjfmzTE0VH3DpQEeOSUmBHH3/BCNXdAHgOd2/z4ODKNaCGAcihpLk4/L1RyUzo92U27kNBqILWOzYE+6DK20XG2oTyy7f92SiJn+zY+SR1JInaUoPnxiXt9luOYaFKP+yfnayVKJvTERQUrFMEnESrURCDqyU2ylfhVrJEjsniW61Ys6gblw6S0tmj2qgp1fDA4Pi+4/OUCgfPHhEBw8e0tatW7V127ZcqJ6emMDf5P+X3ceOHdL8eXN019136LbbbtXY6Iion7Vs8UKK4ju0ZvUy3XvvXbrmmqu1a9dePfn0i3pj4zbt2ntYm7fs1Kuvvp6/On/1D/9Qx3atU3liL1+Hj2vB3IW64Yqluue6ZRTjURPNoFNlt87Wx/TYG9v0lYe+q2eef0pf+Pxn9cprL+jEmcO67oYrtHbVVRTIpzR59rjuuXMVPxDm6r4bV+re227WimXX6bXXDulf/Zs/0K//xn/Vji3b9NH33a+/8z//ij7+ofdqyXi/9m58TvNGCy1gTs5OntEbG9frJf8fL/LVeuPrL2ni5BF+KMxhzLPU5NndNzhPw7Ov0qyld2rusvs0d+FdGuhbqa7GoEKosxcLBaPQhI9+n1shMwMSSig7IEghWOb9nmYxRauC26KLFFYFPwxE22EW5DL3871c8ZUsxkDRHlVAA/ZBRg4OqQiB8EmJzRRMQg2qfSBUhj5lgH8YxgAAEABJREFUYW5IIcoAF4yD/E+0KEegOI6hkBfPYm8FM9WQOXXU6L9O3k6jSTSxNSgwwYcMupTxJ8DEEBRixCbKY9CsqEk+N3QBdd6gQX6YOV8BoTrhMQP5m1V6rqjpw4Ii8PkIQore6RRom5n8MDOZmeRnm0q+fIhsCkGtP9iYRMsEC2WNeZmbeEYYc82dZ8EULIgbSZKpyjHAmcS1gvJhZjIzbFNu+8WMtgAngeSaDOTV+hlaj3cBYGOGHiSsfjR4Fh0w+AyT+aJZICfLEGOVmTLEAZt5bJSBrWELsrzTPvNBWZ5t3VmXfQQvECzSARs0gSnPBHcuEE2d9OO+buJ5TclbjBkJcxP5jQTbkk4Tl0sEUWvdMMrxyMHzKP3FAO83DhZuBeCQuW/u1/2dAYhV+luEKeX2VbZxoetcBt/5oHfTbEdUVGqDZuZx8ZOtSJ8IyxYIhyBfs965TmB2UbnrzkXb1+XOV0Ni7mBSBwTv8Dy9gzZV68jtFu+kajO/iRYNn1OH/7BJ/rZMrqMfBtZslppGYh7LabAOvhZN1tJtSmhut32YSJc3oeUMlMRsng8KtdJj8LcMTeC85+Uosz9+6HPMVh8l7Rlo5eR5OHytp/SMtWyhMyfnp4D/jGI895taY27Tjjlo9z+VT2Jc5RRK/D3fknmdyZdVTJfjWxKnM1cfc0ZeIhbCKfdBa2nkFJF86Y0b3cxkBjIv5SesLnRYS9hJrfIVFKiF3GK+fNOb/Ejy51OS/2GrQ2f04/vJzS4Bj1PB6KUTys860udv+0t49l/um2AJvMVpHfo27/PnPNMiM1P7j6c9hQ6/TtZo8L7Jw+ukiKuTnDrlxoJMIfckrqAlF3QKlYarsQeSzHhIp2nbGX1LmtHGTu3D56fSEqfaT67yfeQ+mZevVaLgKjMqF3+mK7dL9me+J3z/Ecv13m7SdlR88i1AJNEPPIHNrCWDwrutz3eVnveO3ONhq+xZXV3vBbRDvNhDaCpoUoN93Vo5f1yLxgbV41+iY40Cp9DkmQnt4guv/xc6nn/ueT3zzDN66pmnKaZ3aePmN/X4k0/o4Ue/pxdfeZkvvKc0Z+5cLVm6VPv379Njjz2mb337WxTKL6u7p0ujFNi7ifXkE09rz+699EvRYYmCdLZuu/VWDVC8z5u/kC/PW/Tbv/3f9d9+70v6+je/o9MTJ7Vi5QLNHhvQiaMH1SiiTp04odQ8q66uRka93qPN23brGw99Xw99/2k1ekd0yy2368YbrtG77rmJYnqJrl05X911aeeO3dq286B27D6uTVv2qnk2ad/uXfyQbeqqVUs11lfo0M439eJT39Ob617Sru2btX79Oor97+rxJ35AIf68vv+9P9GzT31XB/asVxFO8/X6sCatV42RpVq89m4tv+pezV92k0YXrFXPyELVekZlsUuWKKoVocApsyDWyU9focAN6OtoUJeZmcyATCHiA+9/i1Gr1VSv1eW0yF97oyJ6bztcVqu5LCAPCvg5Gnw59uLNUa+xxvgW+EXqjBCCMJPTolZUsbON29UUvEAOEZtAvKgAn2HOI8M/EitAPX4MQTEAgkYT9la1Y5D3WbRoRFnEKP/nKhGZiQOfgK+Pxcz3cqJf0a8RJ7RgyCoEC1O8GTbnoe0TlQ8T9g7LMWMI5BZVhEjb+SDv36RMfe5kkgWTWZAZvGzKNuLXCfeNViiDHxquC/gGM5m5nzI1jxVMfpiMeFHmMgVJphlHu4n/DHm2q5Ttx1wlQua2GcQjrqYwrWNmeUL4HP8o8F07nU2CTd65eXyec/AJmaaoqgO1M56vOnPK427nipFNw1kxzwpBZgF3dJoJ87a1VB28WyNtn9VDtN06l7rWjCieucMNeDL7jVk9sEskPlnyLqR8xd5p217tAzm+3jLDB77k4e4Pdu+HJg/1kgXAAt/EC6Hqp5TbIK10MG5fTTcctqUXLhRMtNByIuPKiwEJgT0ODc4k7zMRyWVTFPs2jxEnrZZftnP9jHaHnlje17nA/AJxCHSuYUe76quK7Xk6EnPUhs9D8nlxMN4SOg3mCdvS5XRewmdbeC9iHf7AdJrl+Hp/blfCVyinCsYmc+ov0wz4Ki59UBCnHLvU26EleXh/jhL/i6FT344/bZtYvxaI5zGndZ5PWwfPPKQ2GJ/H6rQtkZWeBzZl5lu+LT614rf9vN1GiZ/zZfb1vpK8nfB1uBxJJWPJs454FWXnwncs+2WxhLksu//hRtzLZibPz8d37u3gQ3X4i8BzM382OPO2gJeZTxze0Av4et9u4nAe4xlWF/aaYfLn0vBcp8C+Kn2yciY+o4yC9pS+k2evscE4k0r2YWr5um3Vdjkx8CmB388lPqXbcQ87RawSmftUqPojKCe+5JFY0KyD0pw63dfllYDnOSvjvPE5ouZIZzRnuFsL58/R4OCgIoVNo1GXm50+c0a7du7SborgPXv3yJ9Lo2Njqnd3af+hg3rmhef1+ob1FJKmSd6MB48c0eGjx7Rn/0Ht3LtPh44e1ejs2brm2hvU2z+Qv27XKNRGh/r48t3Qgrkj+okPvFtj40Nac/Vaxa4eff3Rl/X1772s515+U69v2qbvPfucth48oE9/8hP6O//TL+oD916vNXN7dN2CEX3o3ru1atkanT0b9eSzG/Tca3v1+Au79J3HntO6jZs0cfq01q5cqZ/7mU9peKibIn6rzkwe1onT+xn5hJYsWSmFLj38yPf1f/6Lf6l/+r//I73w1GM6dfSQrllzha5YsUSTp45q59YN2vDGOh05clhr1/oX57PauflFbd/4rIoze2XlScZ6RCf4IDFRdKkYGdcIec298g7NWXWrRhetUVfvqGRRaholQw2fQkqRaQ4Anms+zZzIDNoBFpozyQtlX+JAEeb3qknsjRJdqYC9r5/LE3Jfd4e3QwxIpHq9Jl8Dt/MiNlJQx1wohxl9RuxjiIqxwrRtVEAXQsg0xoBNoRhiRghBjhhjztXzjcT3L9cFa+80xIgNgFb6qGzfarsshJjHFYhXtYMsGICayeVGu9JVbZc5DJ+ZqPSR+CFEefEtmfJBLAGPFfCL2MQQySeAiMpkIch9zEKWBfTBZcBl5yJYJHSUWZHh65yhgNwk/xs0eCNewNZjyYzTFFrUrGqbmSSHLnCYzCpUSoM4IP+jz3a35CO1G87BZ5mqA96skpmCzKyFIJ+HNsznFnS2nTfDHnlknbx9How4DmxCiMrQ2zz8pjEzvEz+R1wzTPIF8oetIXM7VpP70W83LCwgdYnykUNkbvpiZlUjuyRNNz2q8qb3uGYtO6y97aAjbnTseKp7G4JWiJPK/HJJSp0vCte4UcLGaW6Lh5+jxEdyccmliod/5nlO4cPHRvRt2eXQ8rLsS3+5gUTOZMAY6Izc2nzV4kouBgjK6f1jQTsBuCk/b2YZjNP2HHg/OGLqvoA+XO+yRN8Vqn5c5kitGBWfXfGCTvV2+Twu+fSYVTyfn/NR8uJIrfnwtYDVNJJc5l+Zqe/5CpcySJOQlc59fawXw8yMSQnndIFReZ4Z2QQLt7sUcgyML3gaezvStd8TQf5HMr2dg5oi98AKvR23t21r5nk5LtO1NScsQHZwT/MkHVkyffH5nG51cDiZmcwq+HNlGsyWSR7TxB/iZr5F1TpwJQVfJ8l5tQ6DBuAU8qc8/2yidCbBMPK6kjwnrTyfZeZLf35hjIgr2wc1Chlyp9kxy6SSm6T0+xhLk3H1k/nAyO+Jau5pEyzzmNBS5eOc3FIex/UVkPGCTsSrkDwodpZRspMTz/nEhKfMG1epEZIWjPRr9bwRzR4eUKPRUH9/v7q7uzWZ//8AzqpWr2l8fFz+34teuny5Fsyfn5/Fuw7u13GK7fF58zRr/nztP3JUD377IX3uy3+oR374hF5et0HW1asrr71RK6+6Trfefrfe/cB79O533if/t9kD9aR7brlGfT3SvgM7tX3PDv3Jo9/Vui17tO/QGfX1DejOO+/S8tVX6Tt8bf5Pv/174v2oT33iA/orP/0T+tgH361lixfruRde0fefeFabd+zV8VNNeXFcNs9oB1+UN7+5Qespqh969DE98tgz2nv4uK675TqtXrOAmTqi/Ts36uDOLSpPn9AY41+z5kp19Q3qJF+rt2zdoXfdfafec/dNGmkkjfZ16c4bb9bC0bm695qb9Cuf+Cl94q47dOVAt+b2mHoakzp6aBdfyDdq75FDqvOlfWT+Ks1bcZ3GF16lRVfcpNH5axQaoyxWXUXsVq3oUbCGiqJLDb6u1wrkFLchRuRBZlZBkn81LShKzQz7QpEiLMJHZG2EGLAPzFNQLn7RFcQriohPVIwmC1JRi9ixE4IUmNQQQ6YxxkyDy4AFE4byw2i73r8g55jEjqGyt5aZ0+AXdp2EEHiMLJIUzPsxKAgtPlPnp2GSQjB5PyEEj0I7KIagwgA00rfPRyTnwuH2IAbsaLs80HaYWe4TQkxyRt8eY2UX0Af54TZZRz+WEemX+Y41fB11NRpd/CjpYv3qqvE3BPVaQ41Gt3wN6/Ve1UGj3o2ui3VoqM461zK6czvGuiLxfD4sBMn7kfFHCmaZIpTgUjIJqny0eWiWZyGPGO7z3DYZsSRigsx7m5gCZgapoCwPuR2C6aIwdFbNj+fbCUOuEJRhFTWLtCs47wjIHBaQux1tOdq+0GSMQeejnJIHdpVJ7geSPFZB+xwE2g6DYuf2ZKbLOoz4vvjNyUkmNck8WZlCnqCgWlFTZPMYMu5iKdOZV29Vep1zJMk7kCCmzqN6iKNPaerB3ta3dahU+osDJkFz//DZDtdMOy4umlbT8hMwMKycyRHgZ+aCgIn2648JVddTwRNJXhhVfqXrsW7b5PxdxssVQjN1AB+EbVt/SeavzO2XbvbBnnhTJ/m07bMGfwJy0oLPOmYk03b7MmjJGjUdFMpOKRVYv3Rx0AfpVXp4uiAHssz5+bgcKcsQKRcLOCT6QKqEwzTobUYbi9yeluPA2ZZXlN44O3maf1Zna+9fbjgf4+XaXo5dYpt7TMe0fdVCNS26DK5kLn1fWQit54HHccx09vWYKbmMFmFyPlBf41oscLrwmpgF+R4v2WPOm2VP7DnxZxuxaeB/1DNPGjGd/qgxzvHLaTF/PjeZR5/5KRnSFl+29zdtdm61XxlUYs+Xfk+DhE1JO2HDLBHt4icjkdtmC+8Gf4/ja1m2/NsxUHtP2DsnuS8CVYe3HP5qYQ/wfpg/e1S333iVbrlmtRYtmKM5c2Zr1qzxXFAPDQ3ltv875zVXrdHsuXPU29er48dPaMvWbXyZPiT/z80tXbFSJ0+f0TPPv6Ann36GL9UbREmrGoV0V/egnnnuVf2X//55fevhH+jo8ZPy/3OWj3zoffq5v/QJ3f/O23XqxEEdOXpQr73xurbu3KFjp49qzrxBffwj79Fdt96sQwePa8eu4/rmd5/S/+ef/Uv98de/pvFZwxHI8IAAABAASURBVBTSS+X/RZB123fqDMMKkdmePK40eUgLhmr6yLvv0kc+/AG9+Oo6/fZn/0iPv7hZG7Ye0Ysvv6YPfugBvfPe69RdnNQ1K+bob/21n9Vf+/mf1fJVq3X4jPTatgP6vc99UX/8R1/WXRTff/tv/oo+8YmP6SBj/9xXHtTvffkr+ne/9dv5n7iMzRrR0gXDOrlvg/Zvf02Hdr+p3Ts25v/0Xq2oK4Rujc5dqrFFV2l82Y2avexqDQ6OKlhdqYwKoa4iNhQoACL3jReIXhxGCuAYWSeH86DIhXGBfVTWhYifqV6vqVaryaxl7z6882s1bLMP8gIgD0bBUpYKPAdCDMqAj27n9sQpipoK2jFGxRBkZtMIpgAsSJlaQNcJk2QybCIwQxeCYnSKnHagHbLO2yZvm1W8BbcDrXaI8NgG5MGCgvPo/CFRMCf+tyVm7isJ6jBJGX5R68i8yczIxRhfzMjxPGa0HDvfS3wFMG8Dzzv6ujAfBQVwneK5Bhr1LtVbaHR1q+4FNQV0Vy6qu9Vo9KjBD6Turj51dfeppwcKX0NWw68gRoiRPoNigFqUHyb+kA9penMaaSbrj7eEbULszxEIp03DWfQI1CaacbhBGzMUF2mwbwiUOiCSNBn2AF7OwyofSd4U8tSGUMKrA0lVXFmQGPcUzJR5p44QZNiYGXEdAXoBCBnItk6BS1QdJrM2KknnNSXJH66RG8CMxHhIu74tn2xO5n8S4JskqYqTMHC9mcG99emL5dD0kzk7ucz/R1FO26E8F0cijwp40VkCUw9/T6AVy+WdEHZTbbfxNtRl2Z8HgfMz7LCZ0c7Z/Rlfcs5vHdPNZoDcPN+ZmJ6TLPfxETrz2Pv8lXn+kto00S79JeyAT9mHK50l96FdQpHw5SjhB1zWghfHlwQx/QXd5K+WJyl0nDaZa49Zktu5SOylrMMv0YfD2zkXz6ONli6vT4t3m5ngRehxHPTlZ0kO5dT/IJLoqZoz110Mqd3nRWj2cx15ZL51QUR6SWbV/eBxsirla9a5rG1X8Z6TGzgqu3Ovbj9T1rKdoSAORtUVJp8tO/j871uhnaenWVlU105d5i8gjiGoAGKOfW6r/tzQoYsf1ZRU+g7TTnGlFPMH6MOfOSb+eKKaeST6zy9GXiDOpxlzMdP2R2+RKC9EvR386J1NefpYSsZXtu4bslB+kTDG0u9bAJvvTaeuF/MkZ5IhZ4/nhqYOt3PfHJu4mWLv64dLtiOsZvBI3c4DGgH4AO3LLvEy8u6CkubNGtPtN12ne267QWtXLtK82WMaHh6S//vmSJHS6Gqof2BAI6MjGhgc0NnmWR04dEh7DxzQnr17NTExqcAa7tt7QK9RsK7fQBHNPbti5QrddPPNuvuue3X0yEk9+CcP6Q8f/KZ+4z/9Z/3b//hb+sM/+iMK8mNaumwJ/Q3o5ltv1Hvee79uu/1WjQzzhXxWtz7wvjt01erFevapJ/X8cy9r/8FTOjlhOnLylA4cPqT+wSFtp9/nX9+oM7Ghv/xLP6+//bd/VffccZXuunGV/vLH36+Pvv8BvhQf0SM/eErrNu/S8cmajp2KevKZl/TlL39B77n/Lv2tv/mL+t/+7l/X6mVztX7963p94xZt2XNYr725Xdt37tEPH/uBvvXtr+di/7mXXtK3v/9D7T89oR1HjuvJl1/V737xi/q3v/Wb2rz+FZVHdunIjvXa9ebL2vDiU9qzZYMmDu+RnT2lw4cO62zoUs/spRpacIXG5q3U2Nzl6h+araLep2SFLAZgAD7UZBRXZshAABEE7q0YXGZyPsQgP6rCN8hMlRyb0EYMknG2EUyGTga1IOd9vT2WsZ4xRkV8QojKRT1tL1r92eGIIShEy4gxZNtOGmLlH6EhOu9xfExhKl7wGCCGqJBh0JBzCVbxIYQsi8QoYpH5ECM00meEBk3yrnK93wtm2OPLKfnFJIHMBliYEEyQjIAsMA7cFPmhEdAF2jEGGbwMnxByX5H+C+qrgoI6goKiOssoiGtFQzX2oNMCvijq8mK7yHxD0W1DJCbwOLUuVcW004aKWFNBzOj9KtCp0bVB4eHEwe3OHkEG72d1r5uyHEGZOcmsZeMUVHbyhwqXztN4NKYKLk5c2oDtPD3GlMoI1Qk3pB8zy32bORV8y4N2AjJJmcJAKxn5w8vnegqMmTkXsA7kNraGnSPAh2C6FDr9iSoy99O3ivNQciQODT9JTG4GUpDB89zU9OF6gI/LDL3DbUwsrEX5Q1p4OlJyW6DWgV8CLgkhkAiNlqpN/IGd/EneFnRQ9/Vm4uWSaGRgC0u/pUoY92VUmHGlDcO2cN67oz/3pTT0/wUvEiWKqzL5F/gmvNu5DV7k3nKnIfm/zW42y/wj4q1oiWPOw3PrhMtboDNl8DIjcXUi+2LncUrPNyOpxDYhVx6RXyt4nGk5dujLFhgVX3UYE6PwaxP/XMQ6JTePWQG/3HZaqkmfWU6cXADTt7ed96LY+cuF50Z3pJmmQbw0A2J8CQgby7T0fMgj58KaZUrb/fJ6uD+BS2gbKa9nUyV2pescWd8kblLymLldKvugr/JD1+J9jCV2Lmf4JNSaPJ/ANhD56TZtlPSZeZ/gfA9QYmDvMjOTU4+d3K5yJrYb0MiECx2mVh5li7bbmbb1OT/GgE3JmBPzk5xmlPRVIilZ+yYU0Ke3SuxTJ3KchP3Mvt2GrmSlyVrPAqeB+7xCqO5+xhUYqxdYZtjyQLK3AnahA8bwHZALnCYzQw44Yc47GU62cTPnzzO4HAGx3zpv0c/lwrKtOODgDe7ip8+3r4C4OO+WTlmZfC82GVh77cSzqXSwzxBj6isQoPTh/llu7G+82es5TokCi8zLefQeQ0Z8ie3BBf+WDQ1k+OcOsOdEJSOeF9Lm8dhrQm/WVFej1HUrF+ue667Wijmz8v+4b2CgR5Fi4tixo9q5a4e2bd+qffv3av+B/Tp48CA4pEZ3txYsWqjrb7hBd992pxbOX6i+7n5ZM2r54qW69pq1uu+eu3TTjdfqwL49eoUCdO++AzoZI8VsU2/u2K6NO7bq0KkzevDb39dv/vbn9YPHn9PsWXP0yz//V/Q//8Iv6V13XKcrls9F/kOtf3OzmiHqrCZVa5zRe95xh95x52166ZWX9dXvfU+bdh3Uule36eHvfluL5o/ob/+NX9QvfOIT6u7t1ef/8E/03e+8QN4TOjtxQpOTh7kHorqLLh0/dFw93b269qqr9cNnn9bv8AX6iY2b9Orm7dq6ZYuO79qiGj8o3vXAexS6uvS7n/8DrXtjo86eaqpoSn2NmuaMDesj73+ffuI979fqBUv03rvv0XvuvV3zhns1q6ehK8Zn6YqRoDm1ozqxe4Nef+GpPK+n1afG3Fs1tuIuzV9zh0YXr1bsG1KzLpU11jDCxG6ZNcg3qJCpxhxEUDgoyJw35OIwC3Le7yeH8g/IrODCmaSAIgSTBWzNaQW5jHYgBhpF53EJ7LVI1EA7BqPgC+yNaQS3B+bwmB0I+ATyjKAqEqNCwJd2tkdvtDMfjN78NBnEAZEZHDD0Zs5LXGVmFdzfISMv4luQ92HYB2zyf2qQeTB1HiUNJkOOisc0tzyf0jliijxlgbi1FopWsVtTrd5gX9Rb8hrzAiieQygUotsXivAmz6mQWaFkUSKuWVAkdqQoj+zBGkV1o96lrq4eNVpxa+iCRZkVClCFIM8liXeTTKkFsT5qH/BmJjkkiM1AsKBALIdBHUGmaMoIEnrLMDOZtSA02MvheQQTSk5rIUDJyyS1dQFeyS/orAVvGpeZSGq3JTOTSRUyH2T0a4oypxkuM5mZcn/ep4O2mWW5mdMg5XwFNbktEpEWNxcPQC+IJvkVVvJw9AcsZjNOMyYaO8mkDK7IzExGYDNTdbAstD2GwzegU3edMqkMp65pirsIc45ju6dWGjKrJN6PR2hTf7AzOh+ks1BaJMJJu+rVbZG6G4BDmWVvQTH+czk96054EhfKlwH6WcFX2Z2gbu/g/nCScSH/82VMH9ZZThx/MDiYMXmsJm9fb78V3NZtqjiSFwTnY1ruaXfqKz96ZX2qwbV4YYmsvX9hUbd0uVFK5NhGgkeL18yr3JZxXvD0Ls7zwB+f1AJqPwmD8TlBzIwXLm9K5GbVnoWtzpZ/O840RX1+KIRv7yTLnJOZcb9I/jXaw/p6tOm5ET2Hc2Vm7m/niltt7wUWteWHUI6M4M/4JKwZnVwkrJk/qxjjlN3FbS8S4i+emLH4emRQuDrN91FHpj777HLWFqEPGZ+ybctz3Z/xJdR/eLq/A0uVbuMQEfBxOZym9gZGLoNUJ3uV2c37qSVgTyVqrKaCTaoRSy2cPaTFc2epr6ugsC4Ui0JnzpzmC+xh7d27W7t378z/dY6S+/DQ4cPaum1rxsTZCS1auli33nKzbrv1Zt3/znv1wLvv04c//F5dc/Ua3XbzTVq2eJE2rd+ol154TgcO7NWZU8c03GhQFJZavWql3ksBupNC+3G+OD/85Dr999/9jv7ZP/n3+uJ//5KWLRjXlStXa+PGbdq+a6+OnjyukyePShPHdeuVq/Suu+7ThvW79d8++009+8oOHTuO6sSEvv7lb+nf//p/0q6d23WmeVCvb3hDew/t19CsXoUwqeYZKU7W1bCzFNBr9Df+xt8g7ln9t9//sr7+0GMU+Ye0e99R7Tt4mHGfUZM9OjI+qvvuv19//X/6m/rET31Sw0PdxDmi7pg0Z2xE733PA7r73nu1dQfF/Pcfwn+zbr9lrW69aTXzfVw/eOIhPf/qq3xNn9BsfnT0D4+qf2BI3f3DOhm6VRuer6EFqzW65BqNLb1ejaHFrGmvEj+ng02osKYKfhh7AR1DLgdY1sR4jPiAe9jf3zGiM2WZ86QOj53LUIVoivyYiSGq+tJc5HaIkVhBFoJwkIjn1CwgM5k5KpVZBy/nTX4gVtvdeTPkwMxkxAsog5km+dtx582QO86J4bHkcrcHZtipBfhgQYKaIWvB40bGII4QgwJ+MURZME3bBlggYA6r2lZkmpjfGOt8dJNCqCEroIDC2GgHaFHU5V+a6zVo0VCtAwW+wfs0YstkUBKQQWnJjCs8jCwECZiFzBt+kZh17o2urm6KamLXaiq4FwN2wfVQc5iJjeGn8n3vzRmg4TYtZBtlF5XIStRtJJdnmWVdgk8yZcCX8Blt3mmnP3xqA1uhd5iZAjAzmhXadgpJCIUBNACTBcvU5WiVdT5WkHkzGfzFIHQVLMdJxHOUhK/AmFoyRG5jCmYq+DVaY5JjjPSNs97qIFDOELs2hfXTH85mluOUPLxdZmYQB6R9tpomFiU/oCvaYttWLUp/qhy8O3+4+1fFTHHgbNml/JDPcpdgjISF9KsLpuE2ueU2BODMTbX60cUO7C+muqD8YvYuvwA8r/NQkj8vHpeXJFq2RpSyrD1vblPBbSodltkXeaa08SlbcBuWqAvWAAAQAElEQVQmrB1NpccGCRCV4XiCELdA5nIIrWmtW8xEtVaJeZwBdv60bxKZXBgYeR6Jbp3OBP2Wkm+rNjDPbc8NF4aTANFRuGzav1TJuF2W7ZgPDNU5GO8Tt0pMw3m3dRDVySVxIRuXeZ9ezPhfZ3pM513uwRLzpCnox3L4neM5VMG9VXH5ek4zy865dJo438b05J3j0Dmp56l8xETwiThHh5SZsItAyN23Df1IR553w9WR84T/H3C2h+v9T69FR8cYuDz5xnaxt52CsmzKn6UlsmrOucLnfQR1P9cl9nfpYG+7ruJL+d+A+A9ep4kxJ3yIoBKasOfWVMLHZYiwcK59HzvvwLOlTE49LwtK/mznK12kiK5RWI721bR01pB6+cSaJk5R7J6U/zvoU6dP6+SpEzp85LAmGU9RKxT5Onvi1Ent2LVLL778kh7+3iN66umn9MYb67R500ZtXL9OB/bv1vBwn+7li/TaK9cqWqFTJ06qt6dLgwPdmjd7WAtGBnT3Tdfr0x//SZ05fUrPvvi8tuzYrWOnpf0HJ/mCvUkvPPWC3nz9Zb3++ia9uXWv+oZGde877tHyJbN1w9ql+sj992nz+k362jce0cETUmm9slRTt9XVFQrNnzdXx04c09Mvvqgnnn1dR0829cGPfEC//Mt/We9/4J1atWSBrlw+Tx//yPt1iC/t/+13P69nXtyg7TuP8cX4sAoFjQ33U2g2RVjtP3xAv/4b/z999rOf05yREX3w/nt1181XamywoWUL52mgv1+f/cKX9K3vfk+PPfM0eT2o//Kb/1H7dm7TgvmzNTJnVM++/LpeeZ154gv7ju3b9frLL+rI4X0aHB3ShJkOnCp1pjainjlrNDr/BnUPLlNZ9LBmQWamGsVau7iKIZBblPEnmGRmICggr+BtIMkkJZWZui5SN7TjmKEFZiYzkziVaYA32AoymlzsHNB0hdxFHJbh97zJ4AMK79P59j5s1Ovs5VLtNibKxn7xhhtPAQZZCCYz84FkWzOjDetUHE4vgBiicvGtgH0bUSZHAW2jlvkYavQR5XQadQVqLkdBQR3ZXxEasA3wDmOfOwI00KdZkBRkwKloO29IHIJmWNVyPs8a7YK+6nydrjNPNQrqOojIfCxGHDnkfkGCup+j4lUdBmkDFjMl2m1MFdPIKj6oJG5pUXIwLqeJsZRTCEoBYFdRw6cNpo1Yybh4Z+JwHlsDciBSW20tJhNTzt9lU2BsU7yJ3SKjb4fM5P04nBdyz0dW5VbSLuH9R3Dm221oExDZM6ngmzDBJvHHGfiLn3SAjftUNu6DoGrMuEYmLTCR+UXQfkl0WHgMvBW5GT1C6Q90HtQuZyorSwaRjMEKYOS6jFau/hLwthvj2rqhiErD5Q6EnG0Z04gu23sMUJJbyUvFZXTVYdv2cUpG7JKUPA9vXyaI7zn86UH/qeqTBDkrPpF3asmnaamSufS5KV3n48tIWd5slvxarjDJ30i0URKrQpqyK/HzOJ2xEzKXn4/Kr6TvC6HZbOnJqbxYjFYO/m/l2zYJWcInETfD+QyRp+SyEl2TcTmtbH0OSnSOBHU7YZ8q4O+21XhLOU2eE30530Y7Vqb4nEfPXV/ycJvSY4Hkbaf4en4QuR43wQBO9pTY3/pxHXSayOFHDs9NYeZPqSpCZo2bsRoEQuchlzrdBPiLwcdv3Nfnm5vMWpAptGGCawGe96Ac+hEOMwK4H3Mi+JTH4IK3gbdlSg/0xZWemAD4c919PtCwHdzK94O35Ollme+lJn6+J5HmM8vYW01fV3QEx9Z9HR4HIM+xM1V1ZD6pipdUMgclMmNCS+IlAiHKttwKSqU/76qYws7jScgwShZgfT5L1WNToxSCa5bN0ap5wxrrKdQ8fVzNibP5+V6r1+VfyXr7+jU4NKKR0TE5f2ZiQseOH9eJU6d08NBBiumn9e3vfEcPfechfeELX9AXv/glfe+RR7V5y3bt2XVAk2elm2++XT/1qU/pU5/6qH72Mx/VL/zMx/WhB+7W6WMH9NQTP9TePXtkZnmPzOUL+cc++pP6yY9+hAJ9K4Xpa/rh069p/YbNWr50kX71l/+S/uav/qzmzRrWug0bdOTUhGKjS/NnjWjO4KBmDwzrM5/+oO665yY98/zzevQHr+vA0Tq2+/Xv/v3vaOuWDfrwh+7W3/qfP6OfeP9d2rtrk770xS9oy/a92n9kUoePTerYwWOa1V/XP/hbf01Xr5qnIk5ocvK0dmzbrm989Rv6d//qX+vo3s36zE8+oGuuWKwhfiQ89NB39OIrr2nzzn3qH52rOXMXa9uGbXr0W9/Xi8+9oq6+QY1QhD/z1JNa/+rLmjx+QAd2rNfzT3xXb77xgk6dOqr9h47qlfU7tHH7cTW7lmho0a3qn3O1av3zZPV+mX9Ac4RITlGROXME1jWEoBCYwzBNzWjHiDwwvwB9DEGRH0UIZPDBTBc6TPwxfNDDtUwMGoDTFvKz0EUmTGEEdb6C5xVjkPdlVsmMuF4wulwmCbnD2nbk5W0UUjB5vkVRU0AfaJuZCsYQY6EYY4XQosj9i7vrHRGbgsI3giLWVctfkusqal2gMQ2X1xqK2DTq3dCK93Ys6vhV8HYIdZGBxJUE1YZZkClw80VowY87eNrm8hYC7ZCiVAb0Jv+j9pGC5MA2Mp4audfpu1HvkhfVgTEEiwrozYgPn+2JorwORGNu1IKZSX5majIz4YyLScylMXfGfAX6MfZVoGgPtboChXz0uWh0q2AuCqeNuoquhsx1IJCXYStiiHxaHckUJK5yyljMKXBq2JmZpnlsvd0JbIPFygZeGVa1mRP3Vfswny4uweMAcglFIYuAcRm8HLGQGJvYQ47Q9q9o4jnJA5yzalfX6sF5jrBSvcW1ijdJoVbysI8xyoE095PjEjZ40kQ6e/asgpnMTG6DaPrkAd5uuC77YuUnwSAE8it2lY4JySKsW7Isz3yJS4eclwcCzg4Zdu3+/lxozp2e27TFkiRnlae//BK5+7jKFnXekXX4On8eWIsSpA602079xVyhKW+nVGaaZRSq/rXL+UpX5ZKYr2mUSp7PhdC2o+/sfyGbLPMYjpT7dttm7ruU953RbrO/ZuaEXytnn4eSeGWrvzb1XF2XkCdsEzZtlM6382xTZNm+s41v2YL33+Yz9ZhtW2hJu4QmB7ES7QTvtiyTnOfCKl/O6R6XYzdt4/HdK1P6NbOWMkuZ40T3zrfElyBmnb6XMPwxq9pj+VG6cd/s52OZMR9Z+uO70BcTPRXfZ9xzmQL7KfNtin1uQ0v2TdmW86zLJ/Lkewn5TB3rmQ3oik5Stksq3bbFJ/QJv/yDlXvIbc76f60JOV6kiYXbttou62RzWzyr2Q6lJYVQaqi/S1euXqJr166gYFyiRXPG1F0vdPr0SZ08eQJ6WmfPNtXb26slixdrwfwF+T+JNzwyJMfaq67Utdddx19H91AwJ75IH9OWzbu1d+9h1fiauvGN7fra176j3/29L+rBbz6kdes3aNb4eP7308sXzVJ/V9CWDW9o15atCpOl4uQZzR+v6Wc+fZ/e+Z7r9Oy65/RHD/9Qr2zcqUOHT+uNdZv0W//xP+rpx7+n7m6prAfdyRfmj1GgL108orkDp3TrtWP6ub/8Pt124w16+NuP6YnHKaTxPa0TOpNOaef2A/rK57+prRs2a9Zon0ZHu8h3mw7z1fngwUPat/+kzpye1J03X6f7r79CC3sm9ff+xs/q7tuu1k3XXq0rV6zWnOFZKk+fUTlxWCeO7dDRQwe0ni/yW3fs0MSkNBkaOn32uNZcMVcf/cj9uu/Oa3lXntQXv/K7WvfK07phzRLdtGaxPvnAnfrUA3do2Uhd29c9q63rXlRdk0qs6/Hjp3RcPTrTv1Rh9FrVRtaq7BnXRBGU/D5gHas15UrbeC/7uznGwNo6qvd35D1eFZaFCoqKGsWEy4IFsWnYES1/j+EIptCKlakFmZmsQ+6892fmOu8LwHvMSoa9gU6frEfmcnhxmJm8j4JCx+kFEYnt+VigHgnyscAylqhAfNSqYCpyO9AO8vxCCNhERQrQSOFXUBwGB0VzLLoUM21UNLaoy0KN+HXVImAtaw5y9MK25rHgQyjkBWiwKMsIChZkAlDv28gnwyQzU/7jlLzMaLUQJPfKeljOxNpIZkExr1+hvHYUg4X3jSzHb/njIOOPUzzZH5KZiaBKIeV2aR4SXinrfA+lGGS1qFCvyxoNGQW7I3ih7OhijhrdqnX3qAHqPX2ZdvV0q95Co6dHdXxjrZBikAEFU4aZktFvJ4TM4TqhA6Jdobpi3pI4FzDCp1SeAzN4SWYm837MvJH78f5DjAoxKjKuWKuraCEyxgCsXmOctZyeqoMAAp5pJWhdkSFPyA3a6gddAp2n0SApxAnQ4L6qZDFEmRm/wif5EtqU0HOKkPKlKHHgGY9NoFByiZsYD34gw8aBB3YEVeKl4g9+FN5NJlnVkrcjeBS8so0bOe9wPqPScCU+iioGXvDy5OhbU9DU4WqsVNEp8VsyHvI84OVxLgeY5tNn1RnzhMkiExfAe15tJCY1oczz26bY+Py4PFP82FNIKy+aMGiwzzbQsj2v8GiyyZTDBRMnQ2x1SSj/gr50HOVczreh047YeR4Qte3aKm/7GIjCSU5c22eWuw+CzLtxJ9pB2jTrPB1mABlXhsfVeUCYGe0c0+ODzLtBC3hh22o4afk7m8G9kuk5lxzHbYlJJllbsUTMTBa1dizjRWbegub0oWahcnWezZgyKj+/JuROMzJvmZ2+uLAFiGungYAAvh4VlNfY6MNQZUhy+5LizYz7jmIuy9t6aJUrDLGmkq2EKssmc1ftWCyy1OO9HXgCgb7VOiwwJ86fG8Rll0Tb4ZJGHUoydpcOCYPJY0DDUFlH1zFub/t6+0i5/cTPQ+zQuw4lBBku2GceI6fug6GHzUqXoZLDeTF43PG1LHO5yxzua+hL1sR5t6/WxpQPHA29WjAJznhmT7LOk+rpKrRkwRzduGaVrlu9UksplodHRxT4mnP85HHt2rVL27fvBDt0/MQJnTpzOn+F3rl7JyknrVlzhd77vvfquuuu1eorVqunt19bt+7Q2YlSa1ZfqcXE27L1Tf3w2Rf0yNMv6sFvf1ef/9JX9NRzL+jhRx/Xl/7wO/rh48+pv79ft992k+694w69+5479Us/92ldd+1yPf/y03rs2Wf15q4jOnRsQlJQvWDtqVaL0NBXv/6o/r//9nN65PHntXTlUv3iL/6Mrlm7Wu+451YtXTKmF55/XJs2vqH9+/eLKdLx06eUcKcC1qrlizU6PKwvfemr+sHjLzGWa3TnHXfy4+GkJs6eVh85MRE6ePSoXl+3XuMj41qxeIWuvWKtrl6zXFeunc9X7+sxqevrf8JX55c2adOWnZrgPllLwf2Rn/yE+rq79OhD35SdndCnP/5+fZqi+qYVbyXcywAAEABJREFUi3WSL/oLFi3Ru9/9bi1dukRXrFqlFUsWKjZP6tDurTpxaJ8WzBrTvLExnT1zBvszCrUhFQNLpIGVOtVYrDPdQ5qgyDkTC01SOJTR5P+bCqNw8ltlGqaIPmIXWdcCPlDshBDk7xkvfNgmcojdIXdknjMPTfK4FSpZi3e7SyJgHvA2KHAOYsZFHE4yTzz6EbyRk+dlPPMcIUTFGOU0gzEIPx5PCjFKQVmfbfAPFhRCoUCxG3Kh3K1Q9CrW+lTU+1VrDKreNQyGKA6HVHQPQgczLboHFLr6RAMf/GrdKoou4jsaikUdngIsevwoMygwOR9om6QKZgE2yMxkgnKdoiZaFfxKk3Z19bk2g+eUH1Azk489snZmQTEUqlEc1jyfQD4hSDKZOVq8TAI+T44ymMooniE8jySZzx3xvND0cYVYkxHPiBsopiMIjS45iq4uFV3dirndUPQ2+7rG1+kavMML6S4K7QZ29Qb2deaKwtqKqBTZZ0b/U2i3ncb8v0NoWoAG8jOlll1iXI4yIAP+Q6BEVmI7SZ3UVFKJbQJuw8RI6B0pGuMNSkWh0Kgp1UC9UIKfrEdNNgo1e+oKZsY0KR9m1eSlZLQr3mUp0XRgK7nO4QKHzjlclvLD3P0cbuDSTNsCbwDvCmuVPNX9y6OIn6agHAdVxTBoORi4OBKxZgBZVk3JESTQPuGzPW3vE6LcznKDr7rxGISYame+RO/ItnhnYUWrGG/B0xmuHnoGSlqXg3YfVVLi5SWSBUyOrwbczJPOqhTPz8vnuoon+QMQC7LgioPLc6AW35kbFsr9Y+B9OlTSYF6U4bxjqvPKnljZbwbFDjM6xuZiPAb4GMTYExUENxPisBYgUydu53dLvLbB1FgROD8NUsJuus3IaSPFkpPAroO7yFmJ8WJ4boxn9q9o29fMs0aGlRk8p3u2iMzaHNIWSzSsiUy8HCfTKgZW1YmRcWO1oTavoNRM7B1TyVe7fCupFRjPBHzCMoWnF5m53oGgdSb5omNF32wgTcHbHjTD9ThABMxBM0fCLlMqkkxpe7/OV8C4JXO5jzOlJj/EJxV4wKHVJEWGU0f2gcl9tCl98XDTuTCzakwtatj56dTMss5smrrOYTYtM5vmJZNUPSthLnFa1lk7SVqkyrU6qzEiYdxt3u+9xORluMp5p6xnSb+YMj2mxDOg6WBtmVLmKcnvceczxbDMoC/83dcxiU8ijognp2IplSTGl0Xyg7xdxP1tLgSWAiaWEQybxLqoqdkjA7py+RKtoZBbPHt2Lhj7KTBDo67Eup06dUY7tu/QAb7Wnp44w1fldfr2Q9/Wg19/UBve3Kg6L9Punh4tXLJIK1euZAyTOskX7TvvvF0f/vBP6NSpU9qxa4uOk/fhM00dPn5aS/iqu2jpKq17c4d27E/6zqMv6YlnX8ZvQu+49z794s//nG67+Qa98vKLeviR72ndhk2aTDUK9T6Njgxr0dy5+swnf0pdXSN67qWdemn9cX32i9/SP/0//qW++53v6MqrrtfNt92u5RStV129Qu//4Dt04w1r2IdN8btOkxS2y5bM1mc+85N68aVXGM+TFPnP6isPPkIBPaSf+OD7dOXKuepqRHLcqq8+/IT+y+e/pt/93Fd1ZN9xvmh/SXt2bKIIHtXJs4f15DMvk8d2viX36six09q5c7cef/yH8n87/lMf+7je984H9MoLr+CzWe++/UbdtmKlEuPZse+IPvdHD+of/JN/rn/yL/6N/uRbD2nfbuZ6zw69/uKzevO1l7R/xxad2LdT6dQR7d+zR5t3HtK+E/1KA9fIZq9Uc3CuJroG5f/viiVFXhkkmST2A6cT+WHmQjYFDTPn2Te+v5T4I7FFJMMZJO6NZOzRFpRltF0upw581ALhkiO3eV5hJ2AtCB9NHQZnMvMYwGOzz+QUe8kISh5Qywgyi/JnSIxBMUb5189IkeSFYC4q6w01KOIa/LCIhRdyPSooims9Q2r0janeO656/2z42erqmwNYW2jDZf2z0KEfcMxSox/7vlHFriGFop9+ewFFJXFDpPjyojNE0gwyQTOcN/IWMpOZyQ/L4wmSjD+BVsjP8Ran9mFmsNVcyHz+DHtEXM1JBpxPMjIRqShqajDeWq2hQD4ZFrE0LOjHAlYhtxN84qYvoTJTYAwRv1g0VMsxulWr9YIeFXVHF7QbdKnW1aOITWw05F91K1pTpDgt6lCKU6c1nhe1ekO+Dt09vWrwTKjV69gVChTVKmoUt1FlEdUEqQjyQtf3bEKfKHBVi8rU+boXvo4aMkeUGoXUVccf31rgb6TcvhCJy2p1GX1Ez4t45iAn48t54G/UQn+35P9VomHWdKhfcXRQtfER5kgXP7g/KmV13/jcVe3WlbnMsrZdm7bUU6Ryr64uzC+LMql6wE/LK51fLx9mdknjJP6QWO7zPMrrakrW4jvsLxn4z0npszVjLORR8tbMMubUX6wZrXHlu5Ix8cSFZS7cBh0NRLTh2+vgNMdBRli8El+dymznOu9nJjybytLjOfe20HZ/CyeyVB6T594J8mznmyjgHEL2FuFmqHNsJJ5KGxcdixtg2z4TfV0IWY+t55z5H/FCiAt60u0F5RcUcn+Y2dS9VhQFxVZTFkI2z/nDOYXkNXd6SZBY2/6Sdn/GymrcufO8zKm95n+afqz1/GjTP02sH8E3Magp4O/3mbenqO/3bFPmNcSEscNzz2cbKGqlTEu2LvPjRsDjZB0ip4hUtuI1qQSzPvtxF7So24gpyTrfDcxxll3kYsSuY19QUM8aGtCiOeMaH+xXf0+XengJ1nkJ9vb3aZjCtcYLc2JiIv+P6s6cPkNh7V+pd7IfE4Wp6fChY3ryiaf1EsXitm1bNTDYo0/+1If1sU/8BF+yj+sZiuQdO45q8thJ1ZtntZqC+5Of+JRO+0dmvhi+uXu3tu47rR88s0Nf+spj+vX/8Nt67Jkn9cobL1OE79Cdd96md99/pxbO79Xs0S7Qq/e+5z7Nnj2qzVu3aNe+vTpx6rTS2T4d3GP69jee1Z984yH9/ud/X3/wR5/XNuJv27FNt99xk1asnK25Y9L8WXV98P3v1oF9xyh6X9exiS6daErfefIl/av/9F/5Mn1K77h2qe4CfX117T8xoR2HTuvBb3xLm994QfPmjGjRwhV6Y91BivHdGpw1S93DptNpD8VEVEymieMn9OjDX9bnfu938lfla6+7WUeOntTLL6/TDx57ShN8WX/ymWf1+NMv8NX9gHYcPK4Dx09p9tw5avJVfPf2N7Vn2zr6e0abXn9WB3ZvYc5PMqdHdej4EZ2kau6adYO6Zt2o7pErVavNkjV7VUu9iupRtC6FUAMUMzw3/FaxYDIDbWpS8LaEPAA7By2ZDLsA0AdHJQ/4OsyQOUKLOg/UOsxsypdQah9m2Lcb51DXmNEPMQN2IUZZBpoYVNQLRYonqzHOolsh9srqA6p1D6vWM6pG3yyK5tlq9M9TvX+BGr2L1egDvYugtPsWqKt3HjbzARS+u3++eocWVhicr+7eWYqNEYXaAH310EeXFAqRSIbFApa8QlBAXiHKKGorGHLGYKbzDkRm6ILJzKH8H7ZQkkyi6FZ1eBtUDSlkW/zwrfFeaNTrKigcAzkYCMhDiArsjwgKfrQ5YqorqqEYu1Wr9ahW71WtAeDrGd3E6VaNuazxwyHWuhRrDYVaTSiEIzTIi3IFxghCCApFVHREKHnU6nXVG3U1KL4bra/XgQI4NAoF1sxAaBXLgo/d5M8X4lpvl4o+0E+//d2K/Y0KAw2FjC5ot0JfXebobch6AH0Yz63AV/LIF3FHATWg3m6lwV6Vw71qjg+JLwUK46NqzBlT97xZGSFxs1aonsP5IZqSnCKRHyGYfA2azTLLEw/YhI3rnJQ8iMWyOZ9KbEF20KUOIzzATxlqHd6TZEYcD6j20bIl37YEoymWYPCVLwyn20MQMRrSgaF5yRMT8z6hF7VD55EdF7W5gMLn6384WJeSl2dGKuUvX4fn4TKnLChTx6AYt7en9aUSvkJeEic54N3mPGBXAtSYM9s5nK/fBZDf9y6nW18VnM6Ld56sZev2nZhhh03uN1/ajUyn4+dmK0fP08FikRNh28pz9G7Tght5+BbFc+r0PlzsAufxoMnVc3TOKXD9+WjtJo+NjfuTTM7DbRHRbNm4AKR8H8yUIcYH01T16223cATuJ6clX3RDjMrr2corYOg6o3+T0bqM082ygzu1QLzL8PwRTYxncJD/P5ExPBUx5Ew9Df1f7mB9mCtf53MhBueyKTplxyCZZk4krDH3o68lUuWJUOtgnZ3zGA6hJKSHq0AbV/E4yD+UmyibNJotmuATvC54mDx8BvvPHGRTWFODvMQGQKB4S2dPiY89kkk1XqDDQ0MUxoNKvD9q9ZoCL+4DBw9r+45d5CAtXrJcy5ev5uv0Fv3gh0/q63/yHT373IsaHZ2lG2+8Ud7fjh071Nfbq8ULFmkOL7VrVizSp37ygzp26CBfnV/RGxs2avvOXfydSaRQNB3lq67FQgMjo/r+48/qe48+qz27DusjH/iw/uk//Pv6X37tr+qjH3mn5s4a5Gv1Om3csklHTpzMz8hmM8mLgr6eAc2dN08vvPamvvy1H+jf/eZX9OU/+r6+9tVH9JmPf0q/9jd/VZ/6+Iel5iR5P67dB4+JWlkWomqNLh07fkbPPf+8Vi1fqiuvWKkbrr+OeRjW4aPHdOjwES1YsECf+dmf1qZtu/mS/T099vSr2rx9l955/z2aO6df1ATqKiZVT6f00Q++U2uvWqMnn39Z3/juo+S7U9v27NfBI8fVZZPqDU0tnjdb11x1jW7lS/p119/A1/mTGhnu0a/+0k/r1/76z2q8P2nyxG7t27lex4/uVVd3ob7hQU0wT8eaAwoUiUUfBeLQEsXeuSrDoIJ6Kca6QF3BoqLfd0F5TcyCzGwKyodxdUA4zUzmtA0aiGRmMkoyU5DgHIn95JQtxQY3VUd1rzjv+7ICrZSwqXRtmVMhb0mdlYdMdJEpIVPgAiya/K/v5TREWY3xFT1S0atU9IMhWdeoYs8sha5xxHNU75+n+sB81frmqeh2zFHRNVs19LXuceio6l1jYJT1H1HRGGWOx9RNjN6BeRocWsDfVsxVvTGsWDDfoV8KPUqqgcCggow5lc+NSeZ/nG/RLEFvDubNgORWES5kGFdDL5NwlfGn0rSv5hZIpzVCIhEjFuz7LhVFXSEUMiskMU8W8n1VkmepuhS6FWp9il0DzBHj6BpENCR1DygB0bZGP7J+5q9Pqd5QWWuoGWrsqaimOYrMpxCUEaMMeQhQ4M+IgjWp41vU6yoaDdW6e1Tv7oZ203dDsUGe9ZqsEVWwl2u9dTUGukEjo3uwW32jvaBfvSN96hnqVi/3Qw8FcTd8Fz/W69jXW7Q20KVafzeFdw/oVv4C3Q8/1Kcw0q+Cv6xB570AABAASURBVHmrjQ+rb/aYRhfM1YKli7V6zZW69uprdfP1Nyqw9/KmUz7YoCxrZrm4rvQnL7wvjBv6hjUZEuns2UlESSGYsh0O7QhOs9EFL+7fQnuXt2KaWY7p/4OuEALebgfJp/NtqOVRUbrGT1MHYWgnlf5yoNDz/BJ8CZ8wTtApvtXm7swnjlOxpwK2mNz7pQfXsrwg+TMTegoOD9hJne9Ea0AVyWvbqU1IgI/fQWtGPJddDrKfxymZOqeA+fU5Pg+t7vMaENv7e0u43RSwbsVodTtjbJWK/lG2r3hUNlnJ/sqC6sKWYI9Ivs1L+nC0czufKkd1T4/ttBOdsrYvDjh5x52WM3nfU52SyhcJ+XCdeXqoc+6Zcw3cP8u4Ccymo5v7du5s2sH10Gjca/TXOYYc47wLxgyq6iPJ3RkgVgn8eE/v058J3qfzPh4H6fx4O87RfXyXQjZ6ywtTnO8RLtnWI07xKL19YbSkLKdzvk8dziPKsaRprmRDl9yDUyA2TblPE12TBiKV8C4ruRFKBI6LzaffObkHXwD5gQS/RjStXLpIi+bOUk89avL0Cb6gHpN/fY5FpHjo0mm++J4+fVr9AwMSe+3kqTOq1bsoKJdkbN6yTa+9tl4HDhylyN6tI0dO8pV4Uo9RCL/55lZdffXV+thHP6yf+vgH9bGfeEDv5wtznDyppx57VPv27NKWTRt1cN8enTl5WL090gc/8E797Gc+rUN8pX3y2XXas+eMvvngD/Sbv/E7evGpZzRrpFtzZw3oFPZnJk5q78EDOnjsiJqMJxSUDPWmPvihd2sOX3dT7FLsm6VDJwqK18ScFVowd7auv+pq9XZ16fVXX9WmLVt09PRJTfDF34hR06SuumKp/srP/WWdbEY99P0n9Mprr1OUTmqAr2A33XC9brn1Dj370qsU0c9r76HjOjVpevyJl/TQQ9/VLddfrauvWKibrluuf/i//U3dffsNev2117Rz7wHtOnhYz+B36qw0ODKmtUtm6Zc/8xG97+5b1Fck7eCHwaY310vlWZ04cVDbtryqK1fO0V//uY/piqWzNDbcpVPI9x3co8iXvmWr12iiyVrWenSWr7Jlz5jK3jkUSuOKNsCu6lIIDVkudkwhOEKmZkHGH4FkxADKhwmR2k1asnP+KCtNUhuSUsWzFWnQ9A3uqFpc6YO26x3tewdLdFzRqYUWqeQ5LBf2KoNSikECicItxUIqGGNB0VQbktWHFSmOA4g943zlpGDunaVa37jqvWMU1iNgmEJxCAxmFN39FHmgq49Q/Yr1PkUvOBu06/3cA4Pq7h1R3+As9Q3MUhd8UR/INkXRK1FoWogyIxefl9Y8SJbP6gLv7TawMwVaNhP4niPp0Aeps8X6BY9BrIS8KBrq6u5RrVZXLGqyAIq6xL2aHHyBFmMNvYMq+kdVDIwpgmKIeRkaV23YMara0Ai6Qb74MrauhhIFcUnMZqSg9vkOBbErBNreVwxRET7EKJcV+NTwLRo1RfiiUVeNr8f1nm519feCHnVRDPcP92twdECDFLwDw32axV8ZzV84W3Pnj4NZWrBojuYvnKV5C2bn9tx545rD1+Sx2cPqH+5jOMShoO6iyK7TroGCWKFVPPdiOzhvjkYXztU8nnNXXrVWd9x2m+65/Q7deeMtuuPam3THVTcwi6oO35gOycSWnELJw6FMTRli4yYyYzOj9TOE4CQj4Zz1ufWjX/zhbmaKMfJXf6WqXCAXOBN3DaZc03la0skyz6vk4YYR9x128CkDb4zSOchOf8Ev3CsS6+FgRHo7B8NlHphVHJ0/15dZyUrU56r+HNueTSeqVFxScVy94YA998xrjNDV1fgYYqsN+Qtx5rXwNSUbs4rxfOWLrLd/ZF+CZtpy7+Rboinic1Q1qr4r3q/uleQpVZokKgLaeSbZS7Q1/Uwwq6zEYTbN07zE6THa97rzjkuY/zhUzNWlw3pO0/ChmU23qx116Qiubc9z9mz16TwT6WqIz2sbHrXiXdkyd5YZV4Y4sj80W2Pkz9DSKfDi0JHbPASbyEpoBvy0LwE6G/CoJSGfcXo+9MS7wP8HavUiau3qZbpmzYr830Ue5cV2duKMdlPgbtu5Q/sPHNDR48c0MXmWwnSurr/+el3Fy+iWW27R/fc/QJF8rXbv3qtnnnlWR/haW1Lkz50zX0uXr9KxY2f12GOv6MGvP5z/vfPhw3u1lMLxvruv18olc7R72yaVkyc10FPo1NGDqjXPqrs4oY988BZ94mP36M1XX9YffulBvuCe0sSZfh07aHruidf0vYce1YbX39Drr76kyeYZrV69StfdcC3FTkP1wjR7VkOf+sy7dPW1C7Fbp70HD2r/mWM6MXmGIqhbK1ct0SPfe1C//q9/Q6+8sF7LV63WNTdcpdnzR/iCd0qJ4vyGVYv1v/+9X2PMc/TZb/5Az23Yrc18gTbi/PLP/pTe88536OFHn9ZD33taew8dUWgE1ShsCwqO9a9u1T6+UP/KL35af+2vfkLHT+zS5z77Oe1lniYmzqqkINm0Y4/Wbdqq//Uf/WN9+kP36+TON/Tsw1/T8Z0btH/7em198zVteO1FHT60T9///nf1G7/+z7Vz40v64PveoZtvvV4TZ0/o9JkT8v/x5+69uzTUX2jfvu3asmu7Nu0/qEPWLfXPVlEfkkKPyhSV2PS++kbZYOw+syAzE5fz4OLgFwm1VVBF5Qc6WoJ4K8PMJE451eUe7vBWtqb8x6QcGsoQZNFkXtTFhix2y2q9Co1BFd2jKnrGVKeAdhr50iqK44RdSV3ihXhZBJW1qCYo2TOpZrRNky6PUmpBgT6Q+ZdWR6w11OgZUO/ASEaje0CxTr+B/lVXJJ+QCpkiMImrUpCc6vKPlucFvdq6QP1WwWRmEu0ShHpd9Z4+1Rrd5NatxI+s1NOv0mX8eOueNVfdc+aqd94C9S9YrEEwtnipxpcs01jGEo0vXaKxRQs1xI/RoTlz1D8+rvrAoKzRJavVFYqaQgSM10KQMbRADmZwAURk9UJWrymAoqsmL6oL5+tR9e46RXAXc9ilYQrpsVnDmjV3WAu8aJ47qrmzRzR/zpgWzJml+bPGNH9sVPPGHcPQYc0dH9HssWHNGh3WEM+snsFedQ32qcEX7GK0X8Ex1q/6/FENLZmvxatX8Ky6RrfedLPuvulW3bL6Kl23CNm8xVoza56WDY0paMZhDMp4oLeFSQh07pFfCMkUAjcYJglebpippo+UlcTjFnSW92VL1JIhlOscPN5Regbia0lqlgo+scgw9hO4naOyxRVTbyf6dLCJnXMWv0QcmmRmTjKcM/SZInEeMnX62NoQD/YpEI8EOOmPjqsmPEzb/lK0ymyqm7fNkDK9VlFm8t5CTh4k50yG5+JtF/swmnj71yhmDo68uZb8qPCXl9s63B4xBD2OLvuRQSCiXPz6duJ7lCl7RkDeCYgfeU4rtHrDrmTdE7QN3M8bE4IZ89RuO237nUsvpTvfliVmaTyrsiMXt0OTT+cd8n3uSWapaBoIFWRShqp8sfOYNEgHrhWbBicdYpbN2dillWzfJi94KNeU0cQOwAvke4QYPmdtV6cVErbctPSZUySm95DowCEFJQPZmOdGlgeiGv1KlU1WXuSSkLcBi4d7OdcGXXrtDgwwJzxjDKXLIX+6k3EzwBzDs8hMzsHH7EjygrmCwTsqKwsG41BLbhek4vA1TuzX5P0R36kDFd0nhpyYM4C+dD2K5JS22yVu4EyR+f9zIU6SSfJFwaZE3yQMj0y+rCoDEWtAFPTuK46S+6IkDzGHDpoqMcSEkDkguRg8hHgCrqMlJl+mZqal90sBEYpJrVg+rtvXLtaahWOaw5edocEB3Exbtu3QM08/Lf+3yKcprmOt4KU1JItBg4ODWrFyuW644TqtWrVCV65dpVtvvUXXXnuVrlizSldfs5Yv2H3avG279h0+oRdefl1fe/Dr+r3f/1398PHH9fKrG9Dt4QvfsD7ykZ/UJz/5Mb3vgXdq5fL5uvWWq3TPfXfqiaef1Tew3bhnjxRNXV1SvTapNWuW6yM/+Uk9++JGffaLD+nr33paW3fs13vvvV9/5f3v1y+87y79nV/5tN553y36/g++rzfWval9B89qy84TKmKdF+rVOn4q6esPvaQf/JCvyk88l38s/KW/8kn9jV/6hG6+cp56iqbuveduvn4t1B984Svau/+AzpyZ0CRYtGCe3v/ed2mgr6ETfAk/O5kUG5FCodTQ4LD6eoe09oor9cB971J5Oujpx17Vt7/+uPbsOqnJCWmSy1mee4dOBX3z0Wf1nUe+p0efflVf+co3dIQfMPPGenXD1cs00t9Q4m+O9+85rYMHol5/7RA/AF5UDwXixg3btJ5x7d65S1s3r9cTjz2k1195Qft279aBfYe1fdtBvbl5nw6WfdrdO09HBubp9OC4TtbrOh2TzlqhSXWBmpoWVVIHlKyrGfenmYziSMhNUSZkKUi+51QdZtiggSAwBWcckkvlh5kp0UrQEloiTArIPBQ65K5LRhvdxc+EQZkj5GdGSdOdyE3WJeNLfCj6WYMhha5hRMNS9zD8kNTol1FEK/YohYZKq+WxNoOpjFITVDSoSVE46SDupGrMTVTpvTIPCXliTkqQmCsWW7GLQq1vVPVeiky+dte7BlQU3XjUFFLkdvOBGbQaGRw6yw0zk1knVLVlCsgdcAr8wUpmtFowc0mQX9U+WDcBI7cYCoVQV9HVo1rfgELfoGpDo+oanqO+8QXqGZ6t/tG5Gp21UHPmL9WCxcu1fMUasFYrVlyplSuu0IqVALqKgnPVmmu0dMVaLVyyQnMXLNTo+Gz1DQ2r3tOrWGsoxEJmkUyikpnKwPowT1YgY08JhFpULAoVFNc17pVGV6He3kLDg92ax9dlx5zxQTnmjQ9prmNsULNH+jXa362Rvi6NDnRrDHh7qKeh/q6aBvt6NToyBIY1ODyogeEB9Q/181zpV2OwTwOzxzXGF+lly5fp2jVrdePKtbpl/gpdOTRby3qHtaCnX/O6+zSbHx1j9YaCWkeMkVFIZycnlXlZ1oRM2JCafjCbIQT+oDXzECaDVlbZberistxwY2eS+XUKbbELpvmWDQIjgCM/4d2IPDLh4i+JxMshYXcumrwpSuQ5kl9AFQdHPz2u04sB/QyVtx0uJO7MfFzxVnDHPwXI36fOcW6UC/XsNi6v8swcM1etoc/LNEpMKnl+aTNvPpcIPQSk8s2N8y4X0bn4reCx3sqmpU+scXkBJNYhIa/AGHJh4E5s5axDBi1BZTM91krWsiUX5zBjvDQ4c/sCFNFlnfQ8Nd/ZwQM649QB3yL0mRRCVJNqyPNExWnyP+Kqc4+2Y4fcc59qGuP33hGWPNJLnyNvZ7iVB6hgLsNOfj+jSs4j8wgOxOQWyG1SJXsj8KCrPF0LaCR5lApyB7V4KCEvcibkbcBe7GRp1nh8AAAQAElEQVQsnDlSRW3qBXMxl8uS+zjJ1czyIILTcxy9iJ4WkSsPEDNTLJgPnpOwPCv9+Ycuz5ne4mBXYOpd+zy3USJwviQGrLztSKxbplmeWvKy1UeVt69Jyd8e+t7JzzzuAcz9bNnTIR4epyReooNKgj/yxAOl5ULLZRUSRg6EnDSIWK1qxStNanCgriULRrRi8RzNH+elxMso8hKcYG6OnziZv0ZPnD2ro8eO6eChg9r45pv63ve+p69+7at68skntGHjBp04eVxz+HJ1771366Mf/6g+9tGPaM2Vq7Vjx3Zt2LARvwM6efqMikaX1qxdq7E5c/Tahh361iPP6E8e+qF+/wt/qBdffk133HmHfuGv/oweeM87dIiv1I888UNt4YvrybMTMvZt/4B01dWL9HO/8NN65oVX9d0fvqDdh5t65pUt+tJXH9LXvvYtXblqpe65dY3WrFiqR777Qz366DM6dOSo1JzQMC/vFYvHxN8669X167Tj0Aklio6Jyaivf+P7+uf/7NfV19Wt/+XXfkV338VX6jnj+uKXHtSTT72i48dP68zpE+rhBX70yCn9o3/8z9TTN6T/9R/8v/Tzf/Vjuu6GJRoeauj08ZNaNHe23nXfPTp98ox+9799nh8kr2r/vlNauHCZ5vIlMLEOx48dVLM8q8PM6Wc/+9/1la//sep9Ufe/904NDBY6deK4br7hFr6wz1awQqdPN/kSHfWOBz6sV199Uy89/6quosh55z3v5K+pb1Wdgn7rGxsUm9L46LgWL12h0NWrA2dKne4ekwbnywbmq+wa15kwqEnrkkS9oCCDY4KhJVAFtohVnIz91ebFDWOSHFOX3GjJXEibMwsII7lMYtQARSVDkOWGHCB3yQVBnyQh0pDgEzmXFKspddHslRX9ivVBxQbocgxQQPeqGbv4oUDxzPwloBCJESoEcgGKdBxARBcLdIAvrgleRV0GQoTGmhI2HqMkjsNjBornOl+ma40BdfUMqt7VpxgaChTtJp9fkz9vLdCHJDNT9UfThzmbL0Kp6jBYg7UWFVT5MK6BlsOgZlwtSCCGmmpFQ7Val0LRJVEoxsEh1UfG1cfX6LH5i7Rw8Qqtpqi86oprtGr5avl/3nERX2fnz5rPM2BeC3M1F/s543P4MrxASxYs0fLFy7Vs0RItWrhE89jHQ2Oz1DUwoKKrR0afCtUcJWPczJFigZz5rlJDbSpqgXuormEK3bHhfo2PDGgWX6VnUTRnDPdppL+bArpLY4O9oA/0Ukj3AJc7ejTc36Ohvh4N9HSrr6dLA7QH+/ugferv7VU/utmjY1qxaLGu54ftTf6fr1y0XKvH52pJ74jm13o1t96tOY0ezeKeH6eYdgS1Dn8Yy0wFi17ycGa7tDTJxfCpBTQp5QKACzJO2lzPP4l3vvB8iUeWLJ+6yGGGHkPvynGuWSWrDPyFMZXbuYb/N2gzyhmj8AdFGzMUf0YNn88LY3ovuN67c8ruYPq5sii5fQGqcwfhzpeC4eC4lE3WYZfp5V3Oy4/EXMYAfHBTyF23xnF5kS/fKgSjWG0qPzituiWZPVI4dyzcAx1hPc9cTE0VSTPt/ZZhOB0eF2eryPSaxyj6rmy9j0T8EKI8z5KvYmhRJnCBswp0AcWlRJ532WHgeTQ1s5jtUMs76QT2PtC2qNP0Erybe88ONzMzmU1DMk0fbuX9lEo8H2PBg54fKsnnwzeHY9r4sriSIq+zh7ZTymvgfVUS75lefYSVoHUtsXPMUCDL9sT2+JnHPhfa6PyfeeT47sRYfYhuk2XonWI+43S9CywwZmzy+pdnNG9sQKsopMdGhjQ4NKSRkZGMrp5edfNSmjtvns5STK9fv15vbtqk199YpxdeeEEPP/xIplu2bNGzz1AUf/3rev6F53Ts6BG+nHbnd1DBy9Rfct2NqOXLl+p9H/iAfvITn9IkOby+ebc2bD2k9Vv36+mX1uu3/svv6/Nf/iP1D3Zp+apl2rZzuw4dP8bXr7pikHrrNV7qvRTbP6UXX3lWf/zNh3T4tOlM7NEE2HPwJMX1U/rPv//7enXjy1q/cYf++I9/qO07TqhnoI8C+Rf16//01/SxD9whlYd1auIof73PjNQSH5/El9+kZ57apH/9f/4nfY4Yq1bP1TG+On/1a9/RRNmlyDt14YJx5qZPBw6e1uNPva5//E//tf75v/mXCvGA/u7f+Xn9/M99UvNmjejU0QN6c/1revh73+eL+R69vn4TX8X3aMOmzXrXe96jX/7VX9KKpbNlZw5o1oCppz6p629aoZ//1U+rMVzoudde1Nate7Rzx15dsXaNli6dpzG+Vn/mL31SA+NjeuLxJ9VX79HZU6V2bdqpOGG6+8Y7deXSVQr8mKc01f4jBxW6G4rdPXx1n6B9VmfSgGLvEjUbi9VUv5L/U4QU+IpaKpaTKppnFbgvrEzKW4vpyXs77zGTWRBXmXF1yNQ6VR0mM0DDzIgB4M8/LyCnS+kCckRmjIjna6L/kr2TrKZk3UqhV4qMqTakUAe1fqnoUZMfSM1QQCMIKvGX+4sD3nI/fg1wUGQitiwqUDgXRV3+w6+od0G7FShMrahJxEwW5XZJQQlvWVBBIdno6lWjq1/+Tz5qXsAWDYXYQF2oFK4WFMgBFk/D05yVmSn/cXopYBUsyDJMERpDFbOSRWSFCuamTr9F7FKtq0/dw6Pqn7tAIxTBc5Yv13IKy1V8dV48d6HmjszW7MExDfUMqJsx18ugGskWTbEfTEVp+cdZjcKknzkY6xvUgvF5WrZwiRaCeQsXaXz+fA2Ojat7YEiRORDz5z9E/IeHFZE1Yp5CkoDFUrWaqbenoZHBAY0ND2mcYnqcQnp8pE/j/K3Y2ECvhvu7NNzbrUH270B3XW30d9XVT7u/u1ZR4vT3dWkA297uLvWB3i7aFNhzhod1xaJFuomxXrtgmZYPjGlh14Dmsj+G+WE0FAoNZkT1h6i+GNUPQmKwFcQGJnEWxR+oJTeF0wqlvMCueGwwxZgNwTVVD/1K523jYrK87LCuB+o8cgjrlBCLTY9X8v5RpRY6jczcBmfiGSTQNsOww6jKBkFLjCk3PlIYf/FUedKmx9Qao6AYKVNcL3V6vx7acSm7c3VVvyXd/Ggoy2k/pWl+Kq7rGUfVZnyM90fhhZ/PQ8rxvB8m+tzBTLXRYZ/7oe8S0CQE/WODllnWFJzJ84eR+/h6XA4YrqaQfT2vkjTTFBJFTYVSHnsmLiBjfCWYzs6z9aQT/khzP8igdOIC5LSzidtcHB7X4Tlgnv2cT3l+SsKVlczbTIrbVts4yfkSOQZ+ujt9+24L8FC/MeBKzwuaCRePTyh8UgYqaL5Cp2UuORdE5eNNAmhyIgmmOs2MnJIgWUBXmV7o4jY+RhJuqVOLvj1S9eFZXczPddPwXkz2luM8N5r7uSw/R3i5mBEFuOxSaM99e74vZetz4Wvja+rU0dlFjsWAnRqBLPhV8rbb+nwm9qn7iw7NeMmwB5qTpcomI4CXKh/5AVtys5TETFnu84IndoRhjuDdzvUgy3gJJvTJ5fSRuJeUX+OihT/yrLPAF9GSJ3upuaODWrVwlpbM6s8vpDlzZmk2fy06wkuul689vbykjhw5om3btmnHzh1gpw4dPKQjR49q9epVuuKKKzQ5cZav1Rv17HPP6aknn9JXvvIV/Yf/8B/4evoqfSRemIN617136i995qd0zVXX6Imnn9NDjzylTVu36vjpY6p3dfPVdUK9fHa+/oYb8j8teeThp3XoQFNDAwt07bU36f533KPPfOIDuvsO9FvW6xsPfVOHT5+UWO8uXp4MTWZB/f39mqQY7Bke4MvzFu3ad1KnJ+vae/iY9u7dncf7/nffp3eTz9yxIQ10FUrlKZ06fVTJmlqzZi1fhCf1KF/M1726R88/ux6/faIe1a23r9Ftt12rRqMmPgLrdKpp695j+vq3n9E//ke/o9/7r5/XtWsX6IH712j+nLoOH9qjLdt3U8Se1KETEzoxkbR11xH9p9/5L6zKaf3yz31cn3j/7frAO67X+++/TX/9V39GW3bt13/9/KN69c2T2nvkkLbsXK99+/fq7jtv0N/727+i++6+Qc8+/5S2b9+iTRvXa8emN7SFov25px7T9m2bdDxOKAwynxTFTb6Kv/bDp/XS40/p2Kmj2nnwgF7etEtv7j+rE8Vc2cBSpZ45moyDaqZu9mEBKHyS2LeOpMQerJCyLKGTTGJlK5iU3McBn3VQZCWFWFk5YC+ZmbwYdBhrVcFk1kaED6Ci4kAltHDeTVRJ0VOGmsrYrVgfVtEYV60xS7E2rliMkEq/SutRyZfhknuM2hCe3EJkfYsMGVT0oUIGHxzwsQ3aBcV4QVEaQ01U6VKsEbtO7AIgw9ZSJCngnaSggq/ARb2Xr7R9qnX3q9bTp1BrKBR1/CN+khhQkJzgm2RykpT/MFfpIsBMMdBXMoX8JypaC7SdDxZkoVBBnw367x8e1+iseZq3aLlWrF6jVVes0eIlSzU2Nqa+vj51cd8UFLsxmvyDB+7yl0fyNVfJ2ieVZdmC5+kIKmJDfb0DGhn2Z8V8zZm9mH7ma3B4tnr7h9XoHVSjp19+X8eirkDeBajXonoohgf6uvl63KOhgR6NDvZmDLmsp65BiuMB0Nco1MU0Q9SICQg4Teqi3V2YumumLmhPLagXw4HuRi6mB3t6NHdoVNcuW63rl6zS2tkLtXp4jhb3DGlOvUsjrOVgLNQbo7qCqWHEZgUaDniK6SQ/zAyR8gRUbb/ORGotWDVRKU+ay7ztdBoiVhUXhkaLnwpHz1N8xVS+bkrcSpRdW+w06QzVyU9bsMAe30G8C0dxxZRHZTnVfGvmIv2+teP/eAtPtY3L6d1t8+Q4A6p1YU1aa39+m6jYcZ3aD+fbnO+f+3CnP2dcPFcyZFwMG2Y6ybb9tOTinNu2742SB835lt5BJfV+HGa+G6v58o5d5hZOHZLrNXXEGBRiVAhBZtzDHrIynLK5HMaMOMSIISiGqHY8yWRmPBc8J1rwusDhYrpuaSofH39L8LZIjOQAfO5KCpzpuBcP055fM5sy8v4dbMwpWZuxwIvS5wm0eTPLYzU7n0qm9mFmhCQrRGZB1vrT1r8VrcZVKrJubluSg9MM+JK9kvhB5bk73N6p6Mfp5GSTv8koqxzkBxmYZFbl1falmW3abacmbIhd0o9aByub7biw5ZK/F7FSplwlMVcE87+99Jx7efnMGx/WwllD6q9JvRTOtVot+7b/K0y1oqbjx4/r5MmTGuZLj7+IxbN41cpVuvnmm3mxFtqwcYM288V1mAK8n5fiS3yd3rt7F8XdNm3lq3U5eUY/+aH3693vfKd27Nqlbz/8qDZu2q6jfPUdGuimoA1aPHdUv/JLf4WvXQv08Hd/qG/8yQ/AU3r9tb165ZUtuubqNfr5n/2wbrjuGu3cuVdnGXtXf2RsRsFNuwAAEABJREFUJzVQLzV3uEuf/Mh79L533aOVy5apVu/Xcy+8pLPNSVmtrj0Hjum3/usX9Lf/7j/Rv/7X/1EjQ+N67733aV5/r06fOqKJ5hndec9ajYwWOnhon86cLnXixClt3b5RCxbP0vU3XaeTx5PWvb5V3RQSfeQtpuokBePp1Kv+3poWzJqjJx99Rsf2neaHyUhVmGJ0+OhxnTg9wdftoIlJ05ubt+i3fvPfa+LEfv29/8cv6hM/8U6954F79fgPXtcffP5hrdt0UMfPmg4fPaEzExN81V6nV15+Xov4Kr5zx5t6bd2r2rL1DW3d9Ip273xDZ07u1YG9b2rda0/rjZdf0qE9ezTc2685s2arq79Hb2xer4PH9vP1cFBHJk7pSNN0TA2dqo/qTGOOzjbGdSYO6qz1atIaapbsrcR2yXvLGfiLnoYmseVKaHW6m3slCjHf51Ng31QWF7p6nAvJkbmKfSt2czKKWQplK3oV6wNgUFYfUir61QzdalqdMRTwQU2ePU2eDyW+zRacL4lTcr9XMLksoc9y1zm87XCe+6bEPoUoxRp9BArrqOQyB3oUEsW18TU6NnpU6+5XrXdIdYrKXFDjZ+SiqSMRGRefrCnZhRnLYmOOpUAMo21mMrPcDqFQDFFFUVcXv/p6B4fVPzZLw3Pma/bCJZo/b6HmjM7VWN+QBsmtG7taraaiUZNqBT82iB1M4pRTB3wS+QHRj/PtOWwG5DGqq9GlYWLOnzVXs8fmcu/M0uDIuPr6h1Tv6lEo6jLsPGaIQY16jfukWyODfRob6tfocJ9Gof5PNfoosnvqhbrrUT2gu1FQKEfBAgNSjbzqxHHUoqkWJUIKU+GqBoIBvkjPYvzL+Oq+fPZ8LRmdpdndfRqrNzTEmPv58dBdI5eaqahJITKyyDPYmqxnhVYxjULto5Nn8LlpKB2Q9sli+mZvN5XtuCDHi5MbxZUtNzSVicsuANfjVNkQI8dGyFnJ2j7E46TlGshFTquMKq2bOqpWde3UVxKuCN0OwNFunzNbajexU264wKEf25Gje3/nwnt0mdMZ6BDCGpihvkjD+2H6s7a1gpm/+KUKXF0rK49xMXRaXMzmXHnl49eZmqqVWIHkygodbCXgeiEZXgaUoY7DOvgfJ3uhpC4la+vaVLnAnWxSWFFcecHlkN8tmPj9c/76oXD9BYZVUsC5f5MXmf8fepRexLp5y37G/TTlnw2qFmznHjt/FjGoLC94NeNFg8bzznkwrhCCHIhzFh6hDZd1wmSdzTwNbSf3malEzTjN8AGpzZ9r1NnGtLM5xbs8wy9T0osydJfH5OOanJzMdsY4M9O+tBNu0RbJ2vbc+Nq63MEjPb8wS25casU8bGM+Mo9BXlPmE1HWuV1mckQu2HCdIaoaREmGKsgLBt8XPbxIly+cqzspEq9YslDdUZo4TaF1+LD2UIzt379P9XpNs+fM1ujoqPyffsymOIsx5qJ61apVFMPH9PgTj+v111/XooULde9dd2rW2IiuWLVcN15/rcrJszpAnOH+Po3yFeqh73xHX//GQ3rp5fWaLE0L5s/Vh953v9519836+3/rr2vB7FH9wWf/QM+/tF6Hjk5qF199d+05rDfWb+bL9Sl99Y+/rFde26S119yiD33wI7r6iiVaNNqjPp3SX/2Zj+qjH7xfxymEjx06pG9963vatn2HYiGV6ayMIvH4iZJi/rB27D6khx/5oV58/hX11Xr4WrdIV147Xx/+2DvQ/f/Z++94S47rzhP8ReZ1z79X3nuHKgBVQAEgPOFBEKADPSlSFClRpKSRps1Mb/dn/pjZ2dn57K72M2Znu6enNWpJLYoeNCBAeIDwpmDKe1/vVT3v3TUZ8z2R9z5TVXAkpQ+lZr78ZZw4cc6JE5ERkSfj3rp1SKVSkYd+oxoKOS1eukhLVyzX66/v1AvPv6UDh87oXE+ftl6xXksWNysbVTR/bpu+8KmPatmiJXrxhd164snXdfBQhxYSZLTyclHHS0tTc5OamhrY0cuptblBy/lo/OTx4+rq7FLH2XP6zvd+pAd/9pJOnR7W8GiJvh3T2HhJ5871amR0XIODvfrB976vv/j3f6FdvKwMsss8PtKvvu4OdZ45odJovzqO7dWJ3Xv00pNPa9cbb7A7WNC1t9yktZeso47TOt1xShO8XBSamtQ8f5FybYsVty1T3LpcCTvUxdxcFV0TQ6YgsdPKgIGGZFx5EXAFkKfA1wCRMEANNudTJEqYiwnjmDOMacRSRfTe6QxyswRs3FK3iyTHzeQ+urhBLtskAZ9plO1SV6K8yry4VJBJmJwV1Cz10B5db77D8yAJPLMJjC+FeWFlU4DnwZQscgl5z/j3caSEue6Nrtmm3BvIuziniKA1LjQprm9RlsA6k80rZjA6yjEj3LAkwFnOB3LGxQXaWxn+Ws4ZXYXRzqX+S5FclFUuV6f6xlY1tM1Tw7yFamX8zZm/WE3sFNfHBdVHOZBlriObyUpxJFSVOKqqAXLqrPGqqa1VJpu4lBGjnI9zasjVay4vpwvmLdJcC+LnzCegblOOPnD0kyGTjVXPy3pjQ72a6utk86KFfEMhozy7yxnnRQKciJOVYeTFUzylvMjStNxcz6CQNeQi5XKx8tkM60yrVi1eqg3LV2kV7V9Q16zWTF6NKNQ5BbuRq0jAu0RTiKbpKAwHhC01pIPaM6gNYkDT8d5SwKiwQY4lve1BQxI+JvQmCCxNJ4cZubiW50F+sRIvL1ylYnQR8NhzYVCkLMvDrp4eX1M555ACoQAdk6M0ZGsXJGrkrNQpooaICmi3tRfghgQ3wOzawDYYrzaL9Pd7OMzjldUIJbycRowvESUulKQXmh0IazsdQ3s8uzG6KMSiVoM3WhxmwJNy2v17N4R6kK2dDIML6qqVWerot/cKa5u1MabvY1oeAG3tTYGjNoaCz9DWhpkw/sw895T5IAaXuTKFmj+Rj/DdTUH0bTCPnk+cRLmlPuTJkor21PiBRkfVw/rGkKCQ4IvRJNwWRiWE9fk0z4ylihQFwsoCoVS+ZoOa8dFKaDNllq/pGDewApFerMxsBVh/pOxwdTP8DYyQt/okulqSkx2OqiIIuxcRFRhimA5EiDg6dSZE3uBJfVgXWJCghS5mqica+GN+OWc0sx5nLe+RS5BPVFG6gHnSFKkNaGRRI4tz0FWj04mxzT6g06f5ULjMNT1DfciKMZbCpQVcHTznYrnzIMZCCifnzoemDooC7ZwTgvJyqjAeFPIKR61+JIQArjoAyZizZnnGmI2OxNFmNDyoeG89Qw8JeyLY9Exlg0OXFEOJAaOeuqwOSpTwspRUzBpGOM0WClASojyEIkWsKzIIHwg56uoy2rR2ue687gpdvmqZlvPwa8i2aKh/QMeOHtbevbt16MghjU2MKeYhuGLFCm3evDkE1uvWrdNll1/OjnpZbxCwHT50SIsWLtBdd9yq7dsu07Ili3XN1du1Yf1aLVu2WMuWL9Hqlcv10A9+oAd+9BMdOdKh4SGngb4h/IsIOOfovns+qPp8Ri+9+JLOnO1W/2SsEXqilJ1QrmlSN916hcYnJ/W9Hz2lvwHfeuBRtbXM09c/8nHddcXluuXKy3THzdfqmaceV3//gE6f7lRX94iWLF3IA7asqDKufJRXhr767P0f0ofuvVtnzvXplbcO660j3SqJslyB3d4zWjB/nlatXKp777lb65evVM616tWXjqj99KjGx8dU5p5F+aycG9F//fXP63c/dJX+5DM3aOOyRfrRjx7X7qNd6uGF53TfgHbu2qnrtq3Sl7/wcX34rpt1xZYV9HuLPnznjbJ/zHXi5ID+5oHn9P/+33+sBx5+Ref6h9hxL6qSTKrA7ll5oixItbCzdtP1N4Rd8Sce26HTh49KpZwa84tViBtU5xq1deVGff7Ou3T5mnWKGQ9Hjh7SsZPHlWFH7qoPXKely1eoo6NHRw4c00BXvyrslPcODaudOjtGSioRTKttnSYLyxhTzUoq7O7SDtvZL1W8SmVg+XICPQME5yZTYQ5UbAxXUaavE8ZrGI9yDDxGq3fYVoCNX0QZqlYWCVGFw7kqaZpGO0ZCDLLyrl4ublKUaZHLtUnZRiUEiWXFlMVKmNOJ0YowVQU8OeqIIpI45TMXPEiQ86KM1JF3yKaIkMMlKwqUsA2qdBTH1EceHY9dRdgNdUgeGU/eEcApW4efDYrwM5upV8wYjF1GzqEvjDtnV1ltEVcHBFxoA+32TkLGizRCLybEJO9CGslDix1vZXLK5BtU39SmxrZ5ap67UI2t85Svb8a1nHKZguoYB4VsXgVk60jzcawMNyAjUaPn6nkGASXUZqnxq/DCI6eYlJhTUeIUeRd4EbyY9jTxSUjbnHmaR91zwRzWlKbmVgLoRhUKeTU2NqqBILrAPK8zsJVcsECY+ZShznzs2H2OlaVNoR7smm2K8UeCrdqRII+ziiOnOBMpk0GP9jQ1NGgR7V5MYN/Mi0VjnFML7W2KM8rjbwabsSQnLxdJZiPA8o4sPOOTcCPpHOfg6p0PTzGimEAn0J5BXQXcdKB7KrVyz+BPkIJGyduDLOTOv5icr9qhzGSrIBdOz9Vsm+G3d9P8NyA84wx6M/LvSlJZasWuF8O7WvjHL2D9TyvoinBfIP+ezov178V4VB+cIa2d5+eNbzxLz8P5Fs8rvmjWMdgMIp2NdDwrHI5rDZBTp/GmMr80YWO9Nn4tNVxgDCHn0vqs+cykcM8svUD23RjYSS05QQL3bhqUW61SKulDmtJ6X0cUhaVI5XJFjpXJOZYuG4eAHp9hy0PPhtUX+gYdyXLisB5IMVufIjuDbLUEOugbfwbMknNOzrkZ3Nmkcy6UO+dmF7xbDnHnaCPr5mxRfL6gzSaBgiXAyclO8zkhGAkp62v4lIJgpALt4YujYjt9wDl0sOsN8Gun5Y2m1EwaiUfml8HDM1QkV9SieU26astGXbZhrdYR6C5euFAtrW1KsNnPrm7/QL862tu1a/cunT51SnPmzNGaNWu0ds1abb/ySl1yySXsFE/Ivkc9NDQk+wrI/oOH9RC7zi/u2KmTHb3KEwDee/dd+tJnPqnlSxZqz+GD6untUXFyVJXymDxB2PjYGDuwI3rk8Wf0wI9/xg7xWn3+c5/TtVs3anFLTmsXzNF1Wy7XJYvW6fmnX9Oxs4Pad7JbL7yxX//2L/5Gr7y5U5du3apPfvrT7EJ36NiJDp3tHdZAWRqNCtp69XX62td+T7fdcIUWNFX06Y/cpJuuu4yd3X06e25I3r7WQODZ0TGkkyf69NCDj2v79iv1z/7Fn+jyret18ug+Hdj3usole6nIyNOm0VJFQ0PjKmRatXXbJt159we0aOk8/fDRX+gNdq3P9I1okjCjSOB0tGtQO46c44ViuT738bt06ar5uvmaK9Td1a2d+47p6LkBPfHSWzp2blAjSU4lHv5tc+epLvOozIsAABAASURBVBsrUykqT5i/fF6DFjY7vfnqCyrBSwhCBvmcfSgpqZLzBCh5/d/+5Vf0+U9/UJdvWa0tV2zRdbfepPm8xJzsbNfJzg5NMBfnEOAsWbxES8EAnz50d3VqZGRYO20n++UdGmAXPNM4T7mWJZqMGjSGP2OVWJMMmSL9WSKIrmDHxuZM2NeBEsbl+bDxWONZzGB5hcNxNZDY6e1imMGD9Ixzz6hNXKyKyypxdXL4FbMTHWeblSVAdVFBXhklhIPE+9DeDJGGREZgCisK0NRhclUQrTFTEZ1xRcmDIE65qMEhYTCec06O4E2OlLrljGswAtiLOX65TFZRJq84WyAtKGZMRFGONKPYRYqAc8hjwFVhVmbDkXVyLoXpkJGLnDCA3ZyydU2qb25TQ8ucEFDXNTQrV2hQlhfEXEBeuWxOhXxe+VxO2Qz1R1HqgxwBbMRLY6SMc4rIT0PkBcelMacUAuoMnRMDB2QwCRepkfnR2tLGejGXT7PmacGCBZozd47q6uvCpzK5fFb5fC4E13nGccbFpqkMfZnLZvErK4cdqpEjnYXgSUSRA5E8+RoSfMjygtDWPEfz2+ZqHj601dMncUZ5ayu2Im53qI02Omc2FNrk4DvWvZlIv+YB07P4Gpzj1iPo4YmqxWGkATI9Z2aQDcyZPFEpfM5QNH0xDoMv1JVygxqXWn2pRFqz0alU9QqDU845UOXJQRgk2LIj2DJBMtUE6p/GaS01/H22ZmafzaR/HXWa74b3Z+vdNN6t/P3V9g8izZiv1ZP2sc2LaaRlM9qFEGd1RqalF73OsDu7HNs1bTNkhbNSMuhypSS9QoTT5pMhZKo2ZkukJb/K1R6gvAUojlnwZqwPM23OqpMMZ9WbmVIXo+lHTgXYZVpmdk6piBRS2YJiAjXoIketjDSIV1OTDP55GWlNA15J4mVBQkIgYX1qMDqBnyIRt6EKn8rDMB2TtdQMBln4CdGA8ULQzA6g0aZsssbz1GPyNV5K2xVHLTkPXqz/FLGJJJ418iIiUpGPWJ02r1nCx6DztbCtUa1N9arjIZvJ5njIFViwPQHvZPiqR19PrxbMX6AsD7qOjg6dIrDu7ulh17KiefPmafny5dp2xRXauGEDgV6it/bs1zMv7NAPfvqwvv3Dn+jpZ59TNzbqmpp181136cabr9PKFfPU0uDU2JBD93L1D43q+R279fzre3To6Clde/XV+rM//Iq++rlP6utf/JzuuPYG9ZxoV885AnGxYz1Z1lgp0enOHv30kUd14NhRXXH1B7R733EdPNqucQLNcR/r9MCQHvvFs2pqrNOf/dFX9Adf/rjuvOVqPfvMkzp04IhKZaeR8XE5nrIJu7A+qVMfgfCB/UfU1tqqXbve0toN67Vt6ya1Nmfog5KIOpQv5DXU20dw/6Ie/vnPNHfRXL381lvac6pHg6VIMf1YKk5IBDtj1PHsjj2yf5j51GMPa9vm9SIy17mznephR/jQ8VPqYJe4pExoU+/gsBbwYvPB66/TkjlNuuumq/Xn/49/rW/83mc0p6VJZzpOat7SuWok4C7Zx9TRhFYsmcNH7BUtWdqsU2fP6ODxI+oe6FHbvLlqBYMEzBXu/sRkUfYPRVeuXCl7Oerq6qK9vWpubpIyWXXZTwTmmxU3L1DSsFBj7HaPVHIaL0eaYGwWCaaLpbJKoFwu87JcQ0UVXkgqyJyPMLaZD2H8ejFuPLIVeXhWxrDHMwXYxTNQPXKeNAFlxnQpiVTxefm4SS5uUZRpUSbTqChirCqLWgapmNSRpnCKpACH8RpgXeT0aHrHdSaMhyyucK2erGVVSkwtgF3usdHOQcsOS6frjlwcxkM2V6+M7Uxn6xTxwhTHWbkoi0Ik5+KQSk7OWd5JclN/4nAuzUNK0LLDUoLFbL5BDU1z1NA8V/mGFtkOdZTJK8J+JpNTnh3pvAXQuaxidnCjOJIcJ/pRFTFpDC+OIkWknIjQek66AlocTpRCW5rCWQ5dWeoRBoV8HfOlRXPa2tQG5rNOLOXTqjrmTR2BdH0hpwK+ZONYzjnVAumIup0kd5E/4xqszFLhiZjj9iIl5k6OXegm+mCu7UjXt6iJ/m7O16uecZ3BXoxrkQTl0gBamk6llD/jarKynYUKA9s5x6AtyxZic9KQsNNheYM4HLDTVY0EGj0ZyDjnJE7NOJyDwWkss2OgEjnnArhwOisOoA1iTgT6XS9VQUwFUbPtGcBmIzDCZXYusP4RX6Z76h9XI4LfditAoN+z+yZtQ9Vg9AxFu/81zGD/Okln/oJfxqZnoajpGf32EFOCxTnxsgeGlLZzSl44YLZq0MWPtBjZmn4Q89iGoHDK3kwa2yl/pkzqD9dUF5mUnraFdDhTXeP/8giGuARbpNN1Tds0R0J51XfLBwT58y+OHqjCSc65iwIm53QZGRNOofd5UEfQl0MRv7mX5m9oC/1ndEJwa/CsUZamQJZ8jRfkq230IYXDGLfAuYJNTAhxldnttB0+48nkQq0m69kT88aCk542IuCEjKWpq07OucALF2hOhWcOU83zhHQuUS5T1vLFLbp8/TKtXzxH85tyyjIpzA7uhGdGHbtIuEDgk4SAub6+XocOHdKPf/xjPf3007IgbIwgtLmlWbfecos+8pGP6NJLL1MhX2Cnc1SlhGp5uM1duEQDY0U99uzLeuTZl9Q3PqE777pF3/z9L+jmay/VHbder8su26I39xzQ0bMDOjdU0gM/e1R//ud/rheffUZjQ33KxYka6yItWdiqhkJGowSGuUxMsxK1NDXo8ssv08ZLNungsZN6/JlX1N1fJDgf1/DYqIYIaA8dO6z/8z/+H3r5xWd0201X6QjteP31A5osVgg2pEp5jLs5oUkCzYmJskZHi1q3frOefvIF/eTBp/X0a29p1brV+uynPqQVi+rlKsPKJGOqTIxq0bxWrV+/UQ88+Khe4EWgd9wrV9+kXFRRU6as8tggH4WX8X2eIm7GmTMd2rf/oOrqG7T9yu3ySZn6S3Lc4RyBRUNdnSYmJ9XT3aV77rxNX/udT+tjd9+kpkKihrpYt956m6697ipVkiHNaW0kuK7j1WJcyxY2qJCTfv7E43r2zd3hpwt379qljjNn4OexL01wv8ZGRnXo4CHsdytDH7Y2t7BDv1Nd3T2yX3pYsGKNTvWOqq+U0Vh2jkaiJo0SxE4oqzKBS5kBUmHAGsrEGIZiucJLSUKAnahIn07yojMxUdTERIkXsjKowCctlkIfT5KWGOslAvJSNbWxH0CwXmbwGF3iZTJ8tSSJqDurJKqX4mbQoihuYYjXqcJLk09iyWfIZ+RcRBrJWXAKHL0jRbKxPA2v9HDwHWQNkBc5nbNyKWGSJhjxjBazkCBraYCJWN0G+I7UIFEHiNhVzxHY1dW1KF9oUi7foCjKK4pyilxGEcGgw18pGJKDdo52eEBpRBrTlsh4VX8URCPF7DpnC43KYTfD7nSmrjkE0xQQOGeUyWaVz+eoMyd7IbY40DknZ7YseAVxHCkijeJIcezC2HCsCaKtKcRR1XGRHBBrmOSUHg7KpaL0ESZU4OW8palZ89glnjuHl7qWVrU0N6ulsUENhYJycaw4igIy0BF0WB/pWGfWqMNcMFr4m9bDFdqFxK4RVKzI5VSXa1IT/dtsKDSpPlunQpxTPsoow02KkbQ5aE6aZmob5qwzlMBx2HSWQZwGSSkd42iSJOEtMopiVUVkB3XIgAbZlGKEwfNM72luYjmzWUWwXDVkWgYMYNspolP0Pg67J6ZvuyfCsHNcjAgwH6w0NRiFIssbUt5vrxfvAeuh0Lf0WUgvLvZLc2fZ/6Wt/KqKwQuMzEzJvsMZ+oI+eQeRX1uReRWMUV8Y1iHz/i7mr2mwxljyjvDM3HBaxaFOLtV5NK2IFPOY06b6FNtU3iumlN4DYR68B7G/BxFrjfVaFbZ6vt9aMEFvKSGISFhDw2pEx8G2FVF2b8w6rGA5TdFAwB4MxoQMcnCnU3lssqoSMJhdQ5ANwgq2LW+o2femQ2eaSLhxEN58IjW5Gpxzcs6FrBeBBA9hT96+mx3xVFk4r1lb1izTivmtaspHUmlCE2PDBENF5Xjozpk7Txl2oS2oa25tkf2+dCc7mPsJAjs7uwmSJniWFDU+PqyRsSFhXgNDgzrTcU7tHe3yyaQuWbNS/8U3/1D33/8pDY4l2n38rJ5i5/lbP3lYP3/k56ovRLrrtusIpm9Q97lOdZ7r1UTRqcTucG//iF586Q29+uYeDROY7dizU3uO7tSqLQt070dv1soFzWqKCVBbC/rIHTdp/aqFau88o//hz/+/OtHeo5HxigZHx1XXkNfyhc3auGYpLwWTYU/+0KnTeuzx19Vz1mnegoX6g298QbffebUKBU+bS7L/VfG6a6/WgnnL9fOHXtDASKTnD7Trhw8/qjhT0Wc/dou2b1yktkJZn/zYzfrM5+7Qy6/uZPd9j872TBCIj2v7ZZt0w2XrtbI11obFrbrxsjX6k89/WEOD/Tra0ae//ckT+hH27NOAm6+6TPMaYxWSceVBNplgtyxRB/34yEMPausl67VmyXz98Iff0//6H/9aj/7iBS1eulC33HiZ6pIBzc0lWtKS1x23bAv/MPKlnR0ay81XluDSjU1qnN3z9v2HNHj2nHqwOTE2QltzOnr0iMZHx5Rj127h4iU6caadHe1OjRMwF6Oczg6Ma6ic1WTcIE9gUiZYKXGjK3IEsEkYu545UUOZTTr7nxxLjMciY7pIoD2VBl7Cva0ElCkPQTgyJegA9Cvky+UK9isqw08MvqIK49tHWUWZBu5Bs6Jcq3xczxzJMiNiwBgOo13QgLHuXZXxa0hsHtu8Dm2FwB2ZfUsTq8eCEl5MRAQZ+MabqtfRYy7ERC7KKFtXrwLBbo7AL5OpJ5DMK2KHWvjsXFWO1Dn0QBRFcpKc48opEFFPFMOnTHGsbLagfEMTthuU50UuTx2ZfF5xJqtMLqtcnjSbUQYfI3wNprhEVcTYiKJIUeQUOVJgvEwmI+ecXJTW5Sh3keBVMUUjIzsSLj6UcxegnbLUby/mzQTVtkvdwicr9Q11+JRTnIkUYTPOOJoRoeeV6iXQAo7yOK3fUUcVqh10tlckrxhOThn6s6WhTU2FBtXT9nr8z5p9OcXO7AuqVoelescjqpU65xjwFcVRzOAsywaEw2DCoE2YBCZnvJmwty6mCYOUJlGXD29iieTIo+NtIAU+eVKM0hClB2UJk8ZkKE151SvqLBDVDElQNaM10CkymgLMQDlMJ4Cp6zx5hcO5YCnQ59dRZf6jTTyev1cg+t5O666ZkufnZ5ZBW/E7AZG/x9Nqfj/mz+stxokNMhs/YVBSzBkMehjvGyjP1klHHGysBbNTl8Bz0hTjVySCvZqNWrdYagizIRBIWAo4jR38RTlh3lIYHCYbSCYTJxJTDGNbxng21xC3OQ4QJEOZdebbwOYZJyGbAAAQAElEQVQ5EqEv3k86WwFNzsDDnRo5lVrdobDGQej8M8hcwIRR1an2jS0dRlLw7mdVNVTNxbOuhbUNmtUwXR+hrQ+srz39TS/SbTVFlmEq9NyUGqzSoIu/3kA/JwBSCRdbAgMQNFsk8O3KrSBBBPu2LpL3oGpbpLrIgQjyqSXTNREXedURPK9ZtlAblyxWHQ+xydKYBof7NTY+qkw2VmNzo/KFAs8Mr1wux67rBmUyObW3d+r0qXborIaHh/Xc88/Jfgqvr69Pr7zyirq6etTaNkdLFi/T1i3b9OlPfEzb2TF+7eVX9NZbu9XXN6ThIdtxHSXo7kS+lzpivfnGXp08foZHYsQOrmcKe2Wpb/2mjfrKN76sXFOjXt15QM++sl8PPf4aO2wt+urvfEF3XnO5PvehO7Ri/lwdOXxKD/7sae3cc1TjZam+sVGthVjXbV6nT9x+q669YquuvepqrVy1Xj9+6BntOnqWnddYJztoU/spffUrn9O/+tOv66Yr1+iaS9fo+quu0s9+9oiOd/RoQvX41qhjJ3r0yM+fli8V9TufukP/3b/5E335C5/Rnr0n9fQv9qm7J+LlIqfiqNe5sz269a47dcW2y/WhG7bqj7/yGZ3qGtSb+4/q+LkeDUwkOoS977Ob3dA6Xx/50N1a2FZHAFBWJqrIxRkVuS+bNi1T25wGPfTk03r9ULv2nxtn13mffvLIk5ocT7Ru5QqVR4d1N7vV5XJOz+/Yq5GiY3w6fI7U1NAox9g9c+SwBo+d0Nl9B5Vhnbxsy2Y11NVpz67dOnHihObyUrF87VoVJfUNDWmCgHaAl5HusbLK2VbF9Uuk/FyVXB3BcEaJ7RSXnWxHulgu8ylEBSSUJWJjOYVXCILL1ZShrhosOLZ/pEgRNdrpuLjgt2c8e3I2Ryr4XjGlKEuf5JXJNSjKNLBDnefFCD8coKUeHTknjxlPqggaG+H0XIGTg7B58+4IgrWLTR588D6BY4ZS24k8/qa2EupMzD7xldXvA53WhxKn6VjeyRGPZfP1yuatLQU5FyuiHRbMOueCLBcZFXE1lsFqMl5KS8452TjJsitdRyBdx73OEERH2ZwcQaTiSFE2Yr7kmMdZxeSdMz1x+CkYjwznVKEEKcZJTLBrAbjJpC3wFHnKq1DtSPNBBr0pXwPbKYdPdYU6NeJjc1MLPtUpDy+DnzEBvqUuQhv5OI5lPFmlMkcUrk4RqZNzQNNHwguYFCvKFFjbmtXIi0oDn4jVs4ZkXaSM7Ei4GKiA+2b+WfsCKHm7M5pd4BjAZgB1BkXC4CQJi2xK+0BzCXLkQmqLe0BV3myGwYOyydRgMqbrjT+FRAmDz3RqcBA1QEqWkR1GTMNbAXacM55XEgawyaX+c5UVOWflKf+fytXTEE+z3hOQfaezZsNkgl0IS0ne9cSFMMZsTsxEGIMztEMdM/K/GhlqxYQNX6Mh3/G01tRwvqDH1Wkk5GwapalnTHmG7HsAegzFsGCabhjjuFZrd0hreUvPd+OXzJvdUJ/ZrKJmyjkYnDYJnHMkBoVUHOYvjeOc0TcpM/CsDTaHLK0BNcrgMtcCL7T7PfRPqIKL2X8fsDqqFVIptVd1jV/DdPkMPxC92IkHiNu1Vmp0DTUeKf0lOb23Y0a9+Gd+mZ5ZraW2xtn6lKZetqhXbCfN1r4gaGuvNdHRo6Twgh2zZ0ZqrpCmrkGYfySI0Cb0gg7C1dT0rcwMWpoCBdNDbNZphTBMh9o5Ex5HJS2c26QNK5dqzcKFmtPSrDiXI+hJNEmQaO3JZrPsCiYEc0XZjnRra5ssUD5+/CQBcb8cDz172C1Cf9Wa1Tp3rluvv7FT+w4c1EJ2OD987336xCc+qVUEei+/8LxeePZZDQ4MKGZ8OYK0dcvXUP4p9Q5M6KGHn9MTj7+spBzrym1bte2yDVo0v0GXbF6jb/7ZN+SzZf30sUcJeofUM5DVjjfP6G//7mfqoc6vfY46FrTq1JGj1H1G7WeHmKt5+SjWggVz9eVPfUzf/PyntSCfU/fJkzxkG/Tqa7v00msH1DNWVH95XB3d/fr+D36sn/30Qa1dPl9fuv9Obafu5596lheAPQSPkcZKZWWTrCqTGS1btl473yQAPbJXYhf5W3/7d3ruuf3qODuhLnali5MEmETz+/cfViMvFn/6z/5E127frF1vvq6nXj+gI2e61Ts0pslEsiDz6Jk+/eAnj2tivKgvffFzuu66K5TNci8mRrV61WLZP378ux9+Rz944nmdHJTGXKvGlNXxM716/rmdaj/TqZUrlmvr1iv12FOvqXNogl35UU2O9Ku5tVnX33i97vvofbxELFfX8ROa6OlVgfu7aOF8rV+3RgsXLlBXd7cy+bwuufxyrVizRg28vCTsBh8/cUxHTp/WOG332TblmpbJFeapEjcyPvIg5pOEROPFsuzrMhZUF+0rG9xj21UuEVWXCHSm4UVXBpThlytlldnYKzNfKkTXFUsNjFsLtC1fNj475YryirONcpk6JS5L4O5UYqEsM6IrUQRPwANbOaG9RLEsZxB5MvKJk6cgmYJgo4eAydVAsQyWRyHMLocNH+BlfwmZhHxCqTc4qUJJnCV8c06ETsw+J+dSkJHw1eOzizK0J69MNi8XZatFcZCVE2KRYhcpQt45p3S3WPDQxhHnnIiO0c+pjp3ouoYW5Qr1yuYLUpQRzVSUjZWvz1NeR/CaURQ7Cf9SQBqNLaNqMAnnHC64GivoRZHkInicqb7X+anDXvhaCDYDjRVYxBJOkWJl45zy2To11Deroa6JALsAcsrlcrJ22oaFc4KOFUexnEPP6pSTsOCck3PwseVcJDnzINwhRfRhXaFZTY2tqss1qJDJqT6bVy6KFOGEU4J8FTXaUp1/YHQGi1pm5KbI2UJT7CphXRPIGYQNGBtQtIHxlBbY1dy31DOYzKrRpjuV1ghjhhZjaRaPTkDXiuymW5HVE8S5OIdVTkgTIUGCG6TQeKNh/fZ8Tz1Ab8n6dgrvSet9CHGfarbfh9avUZQW2thwTBRBB7yL+X9gn6lONqTfi2vv4nkorrUyzB0zHrjTF2bbdIZKQx4lTubxjKJZJFImgLwJ2dx+Z5hyqmNTOeQgggkykGZmFmD/g5zOzewU88jGRhU2Vt6nF2ZhpkroF56UiU+qKxL9QL/ZVbK6Uw3rA1WPhIzBOiQtFRrAxKsyoQw5K08oNRhdQxCrZixBBAOBmioKBBfzxTkn55x4mkl4GvOoL7iKNqxYpo0rV2ph69wQYHraYbvLZ86ckf2u9MDgoDLsGC1dtpyg9hItWrRIrS0tijNO+fqc5s6fp7Vr1+mKK7arr3dYu/ccYlc70aHDJ/Xd739Xz7/0jAZGunWup0sHDx9RW2urliyYp0xS1JL59fraVz6m3t5z+sWzL2vvwTM6dbpXu/bs1/y5LfrM/bfrEx+/Vl/9w7uUre/Tv/+L/6TDRzqURHUhALXA9uiJM3rl9d0EeSXt2PeWhnkJyLIb5SNPe4uK3bgq5RF2Liva8dYbasg7rVm2RMP9Q/rF86+qo3dIMQFrPjvGQzijJYvXa/euY/qr//Qt7d6/i2CvrN7uYbosK8debV1uUklpVPmMdNVVW7V6w3odOd6tBx/6hd7adVBDY0MqJsOqVAbp6lE1NmTkCYYf/NbfarD3qPqInPedGSJo7dHo2DhBlud+2H3JKse+2QTB9enTXWqdt0B33H27VqyYp3n10s1Xb9ebb+7VI8+8pt5REbTG8rwEJKNl+WKkHphnOwe1eNlavbF7rw6dPE5QO6Gh/h61nziq46eP6lRvuybjRB+47SatuepyNSyaK18q6fDhQ6qrK+iqa7ZrGePBvk7RWKhjJ7tBldKkslFZLU1Z7tMJDXEvRWAW59vUMGeN6ltWKombVXYNjKo6guqIPquE7/sX2aWeAJNEzUXqKZKWyJcssCbILvGyWbLUQDBdCmUVTcIvwiuGfFkWgFd8JAucFeXlMnW89NUrYvcxiSJV6L4yc2WSsWt0hXtfcQkvhQKJEl4GKthEhL5+H6cpAF+FzTFIEl+FQmqrid3FlAsPf8Rcc3HEPSjKQ0fQzlmB1e8oduJCWUQaKZPNKUvwmyGYVJRRRKAYsUOdiTOKI4LAOE7TKJZzjvJILtBxGLcO2SjOY6OBT5IalSs0yGyaD865EKQ21NdTllVsvij1GG9lcM4Fu2RC6pwThC48HPoxiAIibEWRwwcQS/ZpV0BVPWKNTcspczBliORcFp2cspm86uubCaqblM0WFLk4eBZFEeURcqYnxZHRKS8wVTusHZLjz3Ri669MTg3szjeCAv1aRz4fR4qdyaXyCgd3DP+s/SkC820vUW0gvFtqFkzGFnGjzwd+4K5dqRZ/IhpHEsSMa28SorOcc3JwzVbCQ8ZSK7OUIsyblsHseDnnqjzTQnHG6USZwV75SGcUpaRLE7OdUv9Iru/ipn+X8l+l2MbOFH4VQxfRNb8NVlRLjf7VYTd6Jt7OIjJWsScN48XSqix8a3eYqVXWP2Qy7VLqE9M4jHubIwpzwLxJy4yaCefO45OnOVWRYCnYsnkQFnsuRsNMZVBPaHgAcynhoZOwC+RDCrcq7y9IbY6+O5CgKvzAHldZmxLq8bX5f75dfLmwLjTPkwvOz+TBmKVndgx0Ro2fIE+LVKnW7cQaAs9XfcNR3E3rCjQ23+uJ1pSuDzbhkCZmm1TWZlJrN27xMKjWTQbJUE1i5UD4JUUSKe7jChLw7cGcMFgSYypUR5mm2pP2ayrL1SSw4KgBWSgPzIbHhtHmZyhE0tZsR5VRxovNR61YNE+rFy1UK4FTJo7DPxQ8d65T7e3tBNLn2GE9G9DNbmWOh3wul1djY5OWLV+mbdsu1weuu1qXXrZZWy7bot6+Qb1AcDo0SIBIRDM2OqaJiXEdP3lSP37wQT36xFNyPDg/89nP6atf/h3d/5F79Kd/+CU15if03FPP6Ay7tKWy7TJmda5rUD/44UN64IePaOmStcpGDfrxAw/rxJETKk1OqlKkjhDQFgnum3T5lVv0syd36OGndhEcj+vej92lq6++TE11XnManFYum6Njp0/oWz/6mX7w4CNqbpvHbvVC1RdyyvOE9QS4eYKvu++6Rluv3KiB0Qm9suO0/tO3n9DRE2d1863XYG+TlrGD21bXqIa4orWr56q757QWLFmqE+0j2n3gnJat2qxtV2/VhkuW6JJNC7V8YYOaoooWNDl8aNJ3v/dzfe+hZzRQlvKFAg/8BsX0uwV6Dj+uvHSlPnHPdcoWYv0v//Yv9a1vP6ysa9HGVes10D+ihx95Vn3DZe5wRvWO+z3Ur9Jgnyrjo6oQeJZ5o27v6g3/eHNkfFI+KROeVzTUc1YjA506cmCv3njjNY1OFnXltdfr9g99WNlcTidPHNf+fXs10Ner+eziHz18UAO9PSqNj+jE4f3qO9ehTetWafOmdey4sbK1JwAAEABJREFUd2ui7JVkG+ULc5RpXa64eanKcSsvEXl5nyOQliYnK6r9Y8Iiu9WlgJQXvgdNsFwxEOSWbWe67FU22O5zWYG2ILpIng1ulZKYOZCTd/WSa5CielWUJcB2QKoF0GV6J2F9TEg9SOSRkxJFgNQLjpO3iXABnMLhTcjTFmQhbS1JUcEHgL8VJignNp1N+1AHw57Uh7yV2Q57nMmGuhIMe/zy+OShZReYDr+EH45xEGVzyuQLyqDjXKwoihGLJGguEnnjGeI4ozjOKhPnFDkQF5QrNCnPLm+UzeODE8uSnIsIUnPK5bLKc68zvBgbT45y2mnrg3NOMw/jGah8im0iKaZlnRx1RwHOOdFbssQ5N53KUS5FITU6ho6kBD1GZ8bllWeHuq7QGFLnMopcDCLF+J7BVqQIbaf08Ao73jjnaaC3Noi2IEuJXBwpz+LWUFevOvqhQF/mQbDgxQvuNPSuh5O8ISI1Ly6qgNUp/kwanSn+hQRmFZynERUmgd2YmEFQZiJHccwEKCsiyDbNVM4jn8g50xSTi3LknEvzJpfw0Mtxk82e5S8A7tkD6AI+jGkrZP6JnDQ33D/9PTTOTM7EP44um+mx0RfzmnE2xTYZwxTjN4YI87LmGouAjflsNqtSsagwJWplszy2ETGLwZzysnljQRtmmLTIGFGFJTKWqYXUyeaQZ4UP85I0CUiUMP8MgY9iAj+lE+pJkRB4z4Rn/s9Egg2PbgC05aPIoe9V4cHjg7wPeV+Tq6Y4b17OQq0bbIcM9xV8R8J0SaxpqM2wZxzsUQHFKd9Rv3NOpXIJnuhfWxCtLKhy4TTjM6HqMZNndJVdqybNpgXhGi7GheA0OawbAzhZf3j6IaT0paePE/okwWejDRX6De+CmrUzIYioACtLTB79UI5xS73pw7fqqCScXo5STHjJbBsET/SDN8iORJGrsENczw7tQjXnY7nipCz4HRsfIwCeUF1dnVpaWjQ6MiL7h2/Hjh3Tzp272Bl9C7yhkydPKJONdOlll2jLpZeEuk6ePK0SO49iF7BQyGrTJRt12y23K5ep19mzA9p38Li6egfZud6nJUsW6e47b9HlWzYq9mXV5RtUnPSaJGrKs9vtXaL+gQFlMnUqT8bat+uEtmzcrttvuVWb169VQybRZesW684PXqFPf+Ju1dUV9NATL6hr2GvHnsN68ZWXdOcdH9RXvvRp3X/fLbr3w7fq6KmT6horafeJc+zuviQfxbqJl4GP3XWDbti+Rn/8+1/QB2+6Sjt3vqn2s70aGstoolLQK2/s0o43dmjZsgW6+7abddsN1+qj996pyy9dow0bVqnjXI+OnOzH/qBOne1X67wW3XDDVt1159W65YbLtW31An30zpuU4wH/wpsH9Aq717sPHlFL2xytW79eLc0tqiewvva6D+j6qy/XPbdeh29OJzt69PquA+o818eu87Ce/sVr6ugeU6kYa+m8efra5z6hL3/yLi1bUK/WxqzyuUjjkxPskp/QiTMdoS/b2tp0/8c/ohuuuVL13JcxPh04e+qU9u85qNHhSXTqgw95Ai2br/Y/PIrx2dvdqX2739JQX7fOcq/feu1l9XV2cg8uRadBBw4d00ixorODw+oZK2u4XK9J1Ulxg5Ikw5wXAXWiMjIVguhKuUJskDAXy7IxYigbj93oMqiVl7n/VpbuUCNLjGEB9WQ50WTZqczevdXhMk1SxNjwkcreKXESSeg3z7xPGOtJ4HnJRcBRDpQiEfIUcYYlg2lYTY1DIaeH6cMcq9CmhG6p0C7APC3TRxVSm181eOTt6yiJvAxksWKnk8VEzlndkkhxDQec0j9xmI+xMtmsMrywZoFjfEqRHIGloB2Q6UaRMgSHzkXYkOIoK+fQy9SpQCCdJyh1cQ4vnEwnk4mVz+dkgXQcZxS5WCiIUk0dTnKOizhqKaSMVYUjk0Ip5SI5fAltI3UOPhdOGezinCMBAk6K0AlQrBg/YvMbX7O8CGQyBdqVVzaTC4jxNY4i0wzAusLhRF4cdq8MkJw+cJ1i9ArMp7pCXoVsBuSUieI0iNbsw/nZ+YvnqLBaEDlnGc9gMU1DteS8xAZDjWV0DTN5wmEbJFbm6JjEBhSI4ljeUhpv6exaqoNIUhxHQa5W7hxlGCzxEVBEGSKzTryeyjvnFGFfsw4n59wszm8zv8YeCDeK/uWcbfUCRig2rsEytdTov28EN2dUEuo2ZgA5W2lFOgUTnpmfSVvZe4NNRsMF0tRrc8T4lhqMNlhNFLPYkWPslnlgxHFMxrgkM07TY3rM4KSkc1ihILFginlXk4OFXWYNhPFMmhxJajvwrAyOnZYnK0uDLcuYBVLOwLeylGbtxkxKYxUiLZtJm1XJOcfDsyw7IC2ZjSk7oo7popo9e0AZ7ZjvIcWIpYZaWS01noGukMFoXJMnY7StGZZ6HoxUa61LgRCey1sKpr0wihJ4tbJaXVZiMDuWXggnF5jpFRPkkOZMqD8J94o2mwfwpuwHvtVJGXyUTCJAWDQ555ycq0J2VOkqr6pmBUJQkpOq8IqUIGcP+TjjtGL5In3gqsu0ftUSzW2sV2MuiyRSURx2bJcuXaoCu9V9/f3he9HiiONI9p+x2D8ufPqZp3Su86z6Brp14uRx9fb26aqrrtI3vvH7+sIXPqV77rldt996E7XG6jjTq/6+CZUrOXT69fPHntD/8D/+j/rhj36oF156UXUNLbrv3o/rjttv18IFbWqoT7RgYUF3f+gm3YINC9xeeOF17d51SEsWLdFHPnSnPnz79fr8x27Tbdddwu7vPL3w7A71DA+pko0IgBPteG2v/v2/+7eaGO2V/Q+D3Z1n1D86rhF2TfsmMzp0qks/e/hR7d35mi7fsEz/8o+/pDs+eJWeeOQpnTzepdHRiibKRZVcSSXuwqEjp/XUE8/rwN6dGhzsIFAd1erVS8EK7d1/SPa9YZdtIcg8oZ8/8oje2rVDTU1Z3XT9Nt11wyXKY+NEx5B6x4sqJk6dnX3as++AVq1apXvuvktXbduqkcF+lcYm1X1uQP0DE9yvSMp4DYz1qZfd/pFxR0CXVyGTV1suq2VzCvrg9ZfoM5+8Ux+8+Ur6/zLNX9iqsYlRjfBStJC+sntS4QVnw+o1uv7SrWqJYg13dGisu0+d7Lgf3nuQevt02eYtam1lZ7lUVJyJJMZqxxlejsbGtIjAfZJPGV5/5VV1dQ5yj5bxUtSv4x2n1Tvar/3sah/nJWJoXPRVDr9z8j4jcfcd665jEjjshfHPIE14Kayw+VaeCqLLKpOvVIPrCnSZvi/zElwmLihVSiqyRhYtgGUnWnG9XKZeCYF1OYlUoY6E/qVblbgIeHaHxVrgKFOVFj4lwAcgHlKbVwEwKMFn5KrrRuDje8rE8UBceJkSqRYFSS6mX2VhHcpJznERB6lzRgNkRRIxvzIEf9kcgXE2pyimD6NYjjUwck5RSCNFLgq+O9IMQXUlkZzLqJCvVz3BdC5XpzhiPrtYMcF5lpe4PMjl8spmMsg62Z84nIMyGMdhmzrcBXwn585D5BRV4aIolNf8o0QB5+vMyMtZXRlFUQyyymTyyuXqlcvWKZvNK5PNKUvbItrg9N4O55zMF9OvZ1e6vlBHn+TZ7c4odpRNmbEOr2GK+Z6ICDsIOsBAwYbd5NoAMKbRxktphpQxLFMDg4u7RweZ/owByRBJHw5ezjkGrheEygz6xGzAk4vk+KNAdsRxzCC3OpwS+GVsuyjGkqwKgH1KzJ+ECSijgVIJMyHU5BxJ5EIqDueMNpCpnmaDmlC1K75V+b8Zifk6G6ExtXbISdBT0LsciFsLA+j70PYZKZ0uwwV8ZGZZ9mZoBuTo+SrMH/ICVg+JZh7OmFUEembh3zeN39aUFNzvlBADClB51S9j0yCFIZVINsSMF0Aeybc/gw0f3nCDjaDkgzw9FvjW7gC4lnr8Uugo+tCnfjHkUU/zVmTzxcXk4eKRAjBo94pMeqbVBNqZEpSXLapIhzoiOGbD0TSHJS97uHicSJRQZgYAeTKmpNR+Vc9sUCxS3KTMRHw1DRqzLj7IUc/MlGo8Npj+7OB4Oce8hkeciB2TNZvTkJxUhfVJCuTgGW3+1ZBg2AtdVKjS3EwhfDSelQExRr1gwE+4uRUq9/AS8rZrhDSUCWLLKOymOfJGV2HJFB85T8Zj1uwYgl/w0tNKoSwBHsGEBnAGZpD11AzD45P55S0PEAh3hyKbnqyhIvUK+jAxF2oPLwYmjG1/HmT50GYcRIasUIVNX9J2T1kSEIlbosVzG3XrlZt0++a1unr9aq1ZuVj1LQ2qqyeobmxSc1MLD6E6jY+PBzQ0NqhtThv2vIZGhtQz0Kd1G9dpMzvS58526uWXduixR5/U8eMnlMtldOtttxIc36cN6y/R8OgoAfRZ7IzxoG8M48J+v/hke4fOdA3ohw8+qf/wV9/Rub7Tuv/Tt+gLn79dN193OQHiR3Tvvbeje0Ivv/oiO7+n9fCjL+ov//IJvfjiLm1np3X1xmXsZo/r1IkTsq+mRK6gyNXhQ7N8OdL8fJ22rV2vZ556Rg///En19w4TrJbk6JwRAusKAd+Z07369vce1P79Z/TzB59V+/FelcaR8UXF8ajWr1uhOna4xscn1d8/qP1HjmvPoSPsGp/WlVdt085du9TdO6B8s1NdrqhoYlw9fdLjLxzTv/3WQ3r69ddVmN/GLu6YyhMlNeXa1JhtVZQU1Nc9oVdfeVYtjRWtWlSn7csatWHLpfruU6/qwLFTSggUW1rm8zzNargyoJLvZ3dxVOtWz9MVN27VM2+8pr/69oNqJ0hvaZ6vhMCzMZ+T7catX7NG9374w6G/X3jpVV5gnlaRgbFl7VrN9SWVzu7TiX3P6s3XntKxwwd19NgR5mhFuXxWc+bOIzC/msAmp67uXq1ctUZXbL9apYrXvgNvqXVOk9auW6ORsWHR4VJ9XmcTAvhGdkaXrVFu0TpVmpaHr31U2KX2NgdZFLx8CGwdYxRSCfYqRIJpSlnIewLrisq8AJQIqosE1CULun0FXcZznFMS56GzgPWPcR3mUiL8D5ZJoem7xFPu0KEyqzvAUwYSeKiEuZfy4VCH98aF41MEV5FP05Tw1bJaahUancBnaFFBOEV3U1S1Q5lpG0/4ZPYM5rFzsVz1L44yysRZZTJZpYGmMzGpquOc5R1Z2obNBIO2i53LFXj5rVeOgDlSJON7OUVxrDoCywIIZeRVPZxzUBGw1ADJGcGPeE4Y0q9TwOQ0iQArx7argiLBkhy2IifV4Bw8Kc2TOiGHV/AjII4InRRZZWObu3WKaX/kYtRiJOyMuPgATMhgPWx3NoXk7B+lMp+9CoozeWVyWWWysfI5688IHdMXh6UzgDGHD9OQzDXnQgEZSZA1RPaxieUzbPebjN72sEqqhUZysyxnA8UnxsB1eD4MuJS2RplMAs9F8MTggZFeRXDaf00AABAASURBVCONR+2oR7zBoC7nyHNSKsnJHnj0nIQulwtPU6LM1KYLg4HpLJTDFsmMk0o5A6OWhsxvysXhyAzQQF+FSKUZZXrnw5rnEQ94J1EEOenNtLeNnhI35Vl1pvfOZPx5fJH3uvDABUou5P99c1JfzN+0XVP1WcE7wQRr5Ua/A6bGNDKsNVMVXazNoRw5O8PwpVd8ShiLRTZVT+A5Z36bE1ZkqcHoFDP1Uo5dHRadEem9xE7IVC81X023RocaMW15klTSCAM5S2yamylvYwHwHJSB6a1ZQNjXUEuxYc6YfUsTFCky7kWQ+m4FVqf1Q4okrAfGM9/tazAh5WFcwYFA8wC21GyHRx/ETF/MZg0eRyroWqrQz6EX0ktVryZrac2O0TWEOsiEOhFI8CMhRR3rmDKCchkPSGnbvLWfMtNLgg4PbHEgYzyDtcnaaGnor2pZYinWze9AkydrVQC42LU81sibD8awnNHVlMS43EYl1nbcyrNzu2HVUm1asVhrF83XyiULtXjRArW2tai+vi4gm83K6izkC7pi2zZ94JoPaMmSxVTn2TEdILCeQyB5FQ/pRvX1jujE8XM6fOiUfvTAz/T9H/xQTz75pPbt36PTZ05oTlujVq9ZqhUrFiijos61n1DEh/X33/8x2XetxycrevmVA/qrv/5h0O8+16GN65frxuuu06GDx/TGm7sJ2koEhbGKJceObr9eeW2Hdry5QydOn1Jn94BaW+fqevsd6OY6NWW9GuOKtmxYod///a+pb3BCTz77lo6fGWLHNiEgxJarqKEgffYTdxG8f0KF1jl69Bcvadeew7S/RZGLVF/I6L67P6j/+p/9iZYvXaj6upwiApVxgrTxitP6SzZqhKD7kcee0akzZzU2OixFPsjEmYKaGps0MjSpl156RU8895oOnehUQg8sW7xUTVResIe8sjpzskOvvvScNqyZp0985A4dPHJUR9u7ZF9riAkqxkcm1Nw0RzG2G+udtm/boI9+9C61d3bq1Z379ea+Y9q597C6e/p5sZjU8MCAVnCvbrjuWj4RaGc3f4/sJwyH2fE+xE5zvi6vuU11Gu08ze50BxvfRfX2daunp5sXiv28EB3nU4ZeLV2yVJdv3cYIitTY2Kz16zfq8su3KpfP0odFxkCrCrxk2OBbvGy55i9fJVffqpZFa7RozRVqWXyJso2LpGwDNmLEPCmnA+H0YZY4+lqaYjJ4FQ7PNWERYAqh62RjWFEsRVnJAUUpH0HOVM+IGTAykRjLbhqWB+l08tjwlPk0pTKrk+LzTis/jzUja/WErAtXedrjjQwXIwQvRZoTElK4MC9VPZxzigwEvBHBdJzJKbY0jgJfU4dV5BRFBIrsNJtMXX2D8sxXh9GparETZ7Pcs7yy2IqiWM5Fmj6Qpj4pTQMZaMn8cJKcc1XaqfYXQVm5wTnjisMBO7kvSiHkfIDCYRs7RoQA3R6QNSAjEIX2EAwz7iWrxXGNVDschIEEabtiPTDCBYbJZmT9lsFWlvZngHGDBBdO4fIUUOIM3PNSydX+HHQVkRlkOLAgVeQZoKoensFjqGZlAyzcdRgmb3lb8LGDWSlBXoEShwfpaTIma7mkar+WN96vDfSCc+aN8HW6/l+b/d8wQ2lL35tTJjsT76Q1U87od5K1MpMxGP2PCmGI/MN4ns6BUKENTqYRM2jWJKiWTXXg7LyJmg0U7cRGKhh4Kfn2V5Qt+EmYnzXACvPV9A0JwVzg8Uj3zFHjTYEajU6MH2zgu6WmQ+qB6c+E8WaCCSmPvsmYLSwopFRqaWI2rBxY3mM75RFgQvuqnKXWUCuzHooiWwqNo7Dy1Mot9dikEs5EVu8U4CdT9WAF26oegeQS9KtpEuQT7ASvrTegE03xKbe6TMfq8Ng2c1hGDp2qHSs3vt28Gu2rbTNbHjmMo4MUtNlKeDGolVm5py5K07qR4USeOlA0uRTkKTD5NI+v1bz5ZPppmo5970JIQf8laiaY2rRqhZYvmK95c+dqLmhualQUOYLVIkFVj+y/Bj9xwnaZc1q1erUWLV6kefPnazlB0+LFi3Xpli0EeC06ebId+SGNj3qNj3lNjCfsai5QHTvZO3e/pb/7zn/Snj1v6t577tQXPvtxLVncrPlz6/Tp++/T9isuU/uZExobG9fEWE59PZFefmG/Xnxuh5YvX6S9u/frpz95Que6RuiLLJsyGWJVr1yupI2XrNH2q6/W6fZOvfrmAT361LNasKBNv/+7n9S2DQu0aXmzvvHVz0q5WD945CkdODmoYqVBLpNX4kqK8143X79FH77zGo2Nd2vUV3So/ayG2Dnu7R/Q3LY5umzTBn3ty5+X/Y+G81qbtXbtauXqCuyGxsoWGtipvVI//PGj2r3vhPoGJjXUP6oSj35P/9blndYtm6d7P7hdn7r3Q+ruLevI6SGdPNsvx8vM0hVzNWdOXs3s6BZcffhVkcu3btCBoyf0zLMv4NO4JiaKfDyd09jImCbHJjSnrl43XLNdX/29L+rg0UN646296uwaUv/wmE6f7YLuViGT01Lu6zXbrlD7yZN64fnnA39ssqhKlNGYEhVjr4nihJLJktYuWa6br71OC5Yu1tJlSzXGpwgHDxzUscNHlJQrWsOO9Pp163Xu7LmwW7x8+QotX7FC9omF/RuPxoYGAu1GNTW1atP6rWptWazxUl65xqWau2SzmuevVK5hLm2uk3Ox7HB2eRfYuGY4i6kjHJdL0OUlRmIMEGg5l2E2RAoyNtBteJNabKYq7U0ZAU4FEn7CvE2YX4n3SmAabXIeawowx8ih5GfAuNPlae78K9UrcvhUK6jp1/IhddRS7QHiGKf0Ly2ChicQR7GiOEO/AYJlR974zrmaqKyuDGWZbE45AuY8LzaZbEYUpHUgG1OepSyKY7nIpU3AUSiZPVUP54zjYBlEGgGjHeago0gR+jPhHHwhYwj64nDSFK1Zh/UnjkmI2MUSg+c+iBtn67zDZky7M3FOkbVZ1OEivf1hFqT0mjYviiJlmAc5durz2byy2LFyqkAOCv+cUZZWofdx2G69bJB5PkaR3WQGlCfFpgxGexo1BQadN9B6jxz9r4Q0ovKgD20D0RDKEfDop/kEERh6b4fHVg0XajjJXkmt3hmFJk8llM1g/hMl6QG7Re/eOro8DBjSdxIO9pCZkoV+X/LvJPwbUWYtZAJ6wGTUeb1npQb9mo4wT6pjWPSljU0Shmd1UbZ5FMoZrpaSt6qdMy+cnGOBNT5KnrHuSYXvaGvKNg+CYBdd49lc9MxhLMrk0zwa6HIGnmc+egprqKBbBqYWeBAUm8upPGVGhDlMmaUW6GEVGa4IB72QhppTfvWaUF9iZdghMVMBCflpJErMtgWQBspQN2MB03pejk7ywHZs6RYo6yfEYE774bHnQz013QSbplND8CkUokvdaX1mvQb4lNds1ozV8liHxbUqE/Txxuwm2Av3gbKE9gcd6ve0zeQcrfA4j5i88X1qB3UrpmKjHBfGKnI0LfC53UKccsrgqwYkZ54mH8qmmCZvtmogjw8JYZ5nVzjyRc1tLGhBY71a8nnFUaSkUla5WNLE+Lh6urvU0d7OrvI+djR36eWXX9aO117Tgf0HdIAga2hoRNdff4Mu37qVjZlEkwRp4aP4SkmL2A39+Kc+qWtvvFHZQr2OnDijPQeP6rmXX9dL7CQ3zZmjm2+9SV/7+u9p6xWX69lnXtDOt/ZrmJ1jFzkCsiZFPPju+tDd6h3o008ffkxjRT60rW9WBj8zhLFzGjK6+9ar9M//9A/U29OlZ1/coV0Hz+jgyR599ycP68yZY/r9r3xaX/7CR7Rwfot+/PDD6hkaVYFdO8cDsC7j1ZSTNq1coj/82pep/3U9/ezzOsTucO9wUe2dA+rpH8J2t5Ytma/58xr12GNPanSsrKbmVq1euUKt9TnddM2V6mSX175u0jfEPc3EsgDA0x8tBNKXrV2o9Yva9Me/93sa6BlTe/+kOgaLOnqmS2cIfOfOmavF81vVWFdUQ53T7bffpn0HT+pvf/gobR9VzD2Lo0jF4qTqCIYmBgZ1+caV+upXfkd7Dh3VU7R7gJ3mEpIVV9AILwE9Pb2KeWm6dvs2FXKRjhw6oPGxMWyUZN9BnpyckI3P4aFhFbj3119/vb74xS8qJuAarxQ1b/F8rVm3RhMjozp24LA6O84qn8lqwdz56uvu1p6dO/Eq0cKFi7hPUdjBnhjHP+61KhU5Pv3J5+vUPTCivomKkrq5qpu/StnmRapkGuj9jIQFJy/nnCwYdM7p/MN89AlS7P4nwNZCWSCdZOV8Fr2CnLK0JQLIeZF6ICXMr8Qn4pRnztgc8lZO7UhYzUDAwxHwqiBgOhXj4g7i57t0Qd7jgVeEvkNfASkPA9y3BFsJdn1IKceC5RN8Cr6h6+zFwMVQkawvuErkvctIUUYOOpKVx3LIOmhFMWVAESQyUSQYyhI4ZhgnMMnH1OpIkUE+wwtkhC2HvqXCB6OdpS6Scy4gYg46Z7TxFA7nnJSecs5NQRxkZToGh24EowbnqrKRpQiHvhD3xJNJT0Sw5+XIOmd1RuaajBPjcxzn5egLh++RYlrsFKHknJNz05Adjh6PEskQSxnGbT5bz/gtMFIyinmeOufkkI0M0FQExenFuJoNvcMRJXYH0TYbNTn7aDGKIkV0uNG0t1b0tqkN9IsXejnnmFMV7NEpib+42C/Bdc7JXUwP/sULLiY8m8c4ojcUMLvkn37O7sxM/P22+DfTurX/78MzWzzNrs0Tg9HvGThlOiSoYCkQXBjnxi/zwLK0FsAlTNhAzxjFaFUXLPSwYiPcZEwEcThIQCSsBwHYTECFgMrkAg9hliYeFD7A6rw4sE41NtVrgIM2V+q4uI4P/qGGL5znyaFpzLCO2NxO/fJKqMDspeWIcKLKNT2t7GIwvYRItkIb7R84GW1tvFCWFtMnHgQZdJJQZ0LdFwFyHhlDQmrwOGQI9lO30DXfU/2K6cD3pCZvQAVOurr50HO0EKa9xESszR66QmBu/ZVQbvkaEspw0bhpn5KvlUHKuUguAPuuolzOqbmhoJb6gnIEv35iTPZLHeEXPAi67B96xexg2fejV7D7uGbNWhXYie04e1ZvvPmGHn/8ce3avYsdyrIcvo2Mjahtbos+8IHt+uxnPqpv/vFXtOWyNXr5pWf0wgs7dOhwl+LsXCVRi15+/aD+j//4HU0SDC1cvlrPvfK6XtyxU129E4TIsZavnqOFS2Jde9MmNbYU9P1vPxiCxiVrlutf/Zt/rq98+ZO69cZt+vQn7tQ3v/5Fgrszeu7ZX+hMe5eG2BUfKGV0dsLr4See0sEjh7Vh8yY98/JLOkPwesn69frcJ+/SFZsXa1FzRqvaWvUv/+APsTGqBx95WUdPWz9Io6OTGi1W1DZnvqwvVi1fqgd+8F099vwOvX7wlA4eP6OGhjrdcOWhCFygAAAQAElEQVRmLW3JaOdrr2h4uKyy6pgnserz9WrIeq1f1qxbr9qk22+6Vj/jheAXr+5T78S4ihmn0VJZR0+0s+t+VPPa5mrFiiZ99Q8+qgWL5utb331Cnf1eE6VY48jnCwXF3DrPeNl8yUZ99fP36eThA/rJjx/X+GReE/hq3yf2hAtSRhl2KK/ctlWfuPfDGujtYWd7QoqcHN45SxOpzMtQMjGpT9x/vz7xmc/qtb279Nbh/TrOi8G5znNazz1fyCcQ/QTPZzs6CMQnGVtljYwM8ynECZ09d47xljCuE3V2durY8eOMq4xKxXH6r09DI70anRjWme6zGiwVlW1uU7Zlrhw7+QljC2c4bTQz7C9yOoe/AKFQ6rg6Ms5FULEiAqyYXUfvIvIGhz9S4lJ4QYj4g9QjUTs9D/wwV7ynPecBC2EusUYkCBldMTkzVTNwXjrT9lQRzGKxSNaH/qFKLGsa2PPml7UPqfSEmRLpFSWHjICzNgJHe2q8mjHn4AC5WJEhiuVAHEWSc7IDUwTZeWXzOTle9mrwFHoMWQp54Ym66SqCAM45TM4GDAXovR+ePp0ljV05yVFHHEeK8N05pyiOFREMR7wcuDiSEHLIkOC1LjzQkcFKsRfFsaI4CzKKHXZpKOxUz+QCyFoqp2oiOb2nI7qYVBxFLIwVUJY1xm67tdcGU8IE9gYGF6PPiqrAs4sYMz3PJcNbbsLDxWHbxNKbhg5lXNNBZnSwaxJVUGhvSv4iLfK01mCSVkeCvtGGi7XfU+CrBTW6lqdo6rSyqcxvCoFTroq3c8maVpOZlb6dQpWPWRtuIWf9MROBySXYPi8l+0/qtH4IDao1NmTe38VsTAE7NXqWFfiz8qH3L2DyVuwCbILZ0Gb6yKaH6VpqPLMv5kaFwhqSpCKbawYPP9XniRnqYeahZLqqHjZ3ZuZNDCklzPOEihIKOY09C0EdWzVmSprmxYA0RpiyLBupJJyLnKZrHgPkU9/g4YcHURQTUFtbeFhSntA+C4gtsDTaZAyWN10qC3UYbQi+hgs+oM+pBLuh7whOy/bghFmBTrCdUHY+fLVfrB6P7EzIXMN0qJT7YiniqpgdMhXPvaH+8FBGN/QtcpaGeuCJvNlMQv2JQj1V2tpq5k2+wn2uBL4PbUisDvStLKHSpFrmSc2ewWyrOsHpQTZsEjWwW7lkbpM2E6A2ZJ3GRwc1ODCgAWC/pFRXV6e2tjatWrVamzZt0tKlS7Vo0SItW7qMgCmvDA+4XC6n0+xcP/LIo/rRAw9o15tvacni+br3vju0bt0y7dvzho4T8HUQ5PaxE6uoQaPjUmf3sHbvO6RCY6tee2uvdoCyy2nLZVfoyquu0MpVCzV/YUGr1i3SCy8/r/3sNlfYnTrWcVJ9/Wf1qU9+WP/ln3yV3dlVevWFZ/UIQephAtxBdnwnJ8qMFadx0ubWFrXMn6OnX3pZT77who6c7g2/rrF44Tx98w8+oz/+6mf1u5/6ePjlku9+56dq75xQ4hp5yWiQjdmB4X45Xjy+9rUvauHieXrk8efUMTBJMOx1tm+IgPKUhof6Ffmybr32et16/bVqyWeVqQiUdd2VG/Uv/osvqakh0qGjh/Xwk8/qdO+ISizUPvbhlkywe91+pkMD7L5/9Wuf1bIVc/WDn/wYX8bVN1TRWMlrjIC3ZLvS+ViLFrboj//49wj+z+knD/xEoyOTBK9SpVwBJSaQA1JMkFlkXLyxeze7233UlSh8P3r+PG3fernWLV8ie4EaHxlRhnv93I4d2nfyuHoG+9XFPe05e04To6O6ZvvVamhsUm9fH306FuqoI7BvbGrk3p9RX28fYyGjArwRguwJfLXv2vf0ntOJE4d0+OheHT95SMdPHVLZSXGhUVG+SYly9FskPhyQ04WHczO5M2mTdejEilwe5GBkxDSQzV9RYrApaUG1J584J6/QLem8qtIJ/VODzZMADNncsXkU5h0yNudMTjPtVG2YXQcdTstUYXPUEfeU+JQnlGmGD0b7VKsqrlA3dVne5D0ydlqaIiIbSfhgMG1ycvhrjXMuVoagMc5k5KJYjsDRAznabYCIc1lFuYycyWRimQtelIPzzxrfyygrxYgl2NF5cCGv93TQxFQOotbmlCE55xTRZ87RMic5+6NdEe2JaVsUZSTKPXyPbEiV+u9Jw2l8By/AycWZtL0Om0HIy1G3yXqHnLGdE2eA8c+Hg2EgueCMao2opdxJmTB2g3DCDYqscnIeOsgZTceaH9bBAd6YXs65KcCBDldSp4jGU6xweJzHgA1Mz8LvoQ1W5rhElMcIO6V/sKjRMfFcSD38Gs8rgi+AJ6YTOYk02MOuzjtCxyHiq/xaWs3+Ria4K8M7OkdDTOZ8vJMOKgqGa0p6+6MmMjN9e+nf3JKp+09DZtLmcchDhH4hfT+n6QT9ml2UA480AVNlM2hI2bxiuCrcB4kJ7uSCArQxoW0YB1tcwjey4DMdZTYpZuy78BBJ5EkNFSVJmYdKSQkBnAK/Io+hKUgizgq8BMIW/VCGrKUJFXjoBOsV5miCTECVNvnE6BqsPNBeycx64NUeRrYLLGx6bFMxJA0iD4E3HpYhITVAUxau2DObCQGkpx6ywqxCigmjE2yaTwbLl0sVybE2IB8EzRYKwU41tXZCyuRN3/Jldgmdoz/RS4CnsJaeT3uC7hpoNM3Ab/ywLk9IUZeluEhATRn3zfrSfLT7JupxzuGZo5ejNEUv+MTFA/PXUkHLUQWp2bN7D6kEwteQuCDmETBgUBhWYEqslJGcfbRJOYu/mnJ5bVyyUHdcu1WbVy/UnDkEjzxciyXGDc5bkBzFMZrS5OSE+vv6NTo6ogULF6mppVXDfPQv1ttsPq9Dhw7p9ddeV3dHtxrzDVo0bwFB14TaO9q1aNFCXbphi1rRmb9gvjxBJLeGXdIxXbn9SvjN+sUzzxOQTmrtmg365//i6/o3//pP9eG77tHWS7fpBLu/ew4eV7mhRcrXaWxsQv/b/+9/0V/87/+bTh45pOH+AQ32jWt+2xo11i2XkgZ2hDNqrIxr28L5+uz992iYHfcHH39Wh08M6dxwRjsO9Oj//x9+pJ6eTq1bNU/z5+T0re9/W0dPnsHvivK5vLK+RKBXpgvLWr2mVR+47hL95NGHtPfMmMbYTZ+sSBNEht0Dw9p55IxeYKd9cmBEn77rCn3m9iu1OJPT/LzTrTds00svP6Ue3iB+8cYenSMtxokS+jhP/85tbVRbc1aLFzfqq1/7PC8pGX3n2w+qu3dMRfboK9lEFUezFDGnJ1Vfl9HH77tN7Wf26q+//7C67QWFcerLBMQqK2buqzyhSmlSR9gl/vHjT+p//e539MJbb2lsfFz1TQ2yn5eb21inb37ps9p6+SUaR/7FN97U3tOnNM4nUposKe4b1sCZc+o4eVo+8br+ppu0as1qOeeou13NjQ26/LLLlKENZ87YDn2Drr7mGl199TWMkzF2sEtqqKtXV+dZnT5+WKOD5zTSd4pPBo6pm7E0XnSqKK8oySiL/Qi7zrlg3zmnNGZwssM5B98oiVEuyQPjxXJRTnI55EkZ35giz3xCxOZPAGPO5hEshZQJYnyjVTsotDxFWPfIpbVAQSfYj4KkrcEJc24aUuIpSgwQwUCaOlgOjyPunQcm58M8pRXY8CCx2hC3sorlgUcnAd4h52hLZMjI0deKsEge00g4xd7JYia4EhxD4mL61qninKhuCnSPTF/ouziSI/W68HDOScDKUv/oBTLek/MQ+Kxf8jB1rNGnqQEPw+aCqjad+KPutNS4LiXhRfgr2u+hDXLWBsqNh5RH1/ox4WL319Zbbw/UOFIqGyscPlypEU9QR5x7WGWmRVZxihl5hhFraI0xnWJ9OlOjrGFGOyqIcLzMbo2nAx3OWus9DQ/ADZN7NziHoSBUS0MmvQRbKWlee+9rGcvSLbOy1Qx2OGc2GzPVMsm5SBQH78xPzThm6hg75BG21JMa7z83hLbT6PNTWLPP8wUsP1viH3XuN+f+X6xjmfCwOcO8SMd1yE31ueUSHs6hjAlhaVhMymV5+DYhEuaxB6bkWT2M9sga33TtawQByHvkAg85Sy0ANNTKja5hFo/1okzQa7s4FkQn6HvqsI+eEyou284Z9itVpLpeJjcToZxgtWJANgFGp+30MpuYJZUSiIR6aigTDNjaNcnuWGJ6ILSXTkj1avppmqDrrb3U5VjnbEdWrCLOzVwUjK5B4bBig7BrqKCf0PYUiRKrN5Vk/bdAKH2hiWKHBnVT5qmHJJwmn+BLYnq0yQMr8FwMDtlamdG1MWtlAcEZhzRnoEk5Qxk1QuKH5KIKKGrFojnsmm7V5rWrtGbVshD02i50Q0ODLKAeGRslKBrVOT7GP3DwoA4ePqQcO48xO1oD7FyfJoBK8LfIbml/f5/Wrl+n3/vaV7XtiisIoHr14M8e0wM/flgd5/p06dbt+uxnPqLf/dJHdP11mwkYx9VGAHvTjdfoxedf1Kmj7SqNOb31+h79v/6f/5NefPZZXX3VJt1zz52aO2+x5sxdhk8xMiV2e3M6e2pM3/nW43rksZd06NipgFx9pN/5yn3sbC9SNi5q+dJGfel37iTAbtJTT7ymw4e6NDJeVFIZVaRxnTzRrief3KHGtoXqGurTydPtOtfdq4nJSfSdrtq2RUva8rpx20r90R9+Xg8/9oxe3X1SI7Q5ImC1YNupwg77oNrP9WjPkWP6KW3ZefSYbrrtBt1+y+W6+7bL1HuuXcOD0p7dXWo/NaGsWrV0/mK5CdpC361dMk9/+gdf1H/8D/8fFQic//2/+76OHutVqeIUsb1d35hozdq5aml1amzI6PbbbtPKVRv07e88yD05oxFeLpqbG1XPbmPE/Fu/eoXuufNGbb/yUuXyBXaO+9TePqLRCaee/jH1d40rmfS0l13ieEAf/cRHtGLNWg2OjmlwcEgD3EtfKak0Ma6hnh71dJxVO0H2ZHlSzXOaNFEal/1PiB3tpxUzlufMm6NRdrbtfzKc0zZX69ev15w5cynLqL6+nqC7SXV1BbW2NMt+saGnq1P9A/3stNurQkZlAuGKctURqnA455A9H5IjanSONMAhEyt2BJnsVnoXaQpy0FIihdTPTGs088vm2GwgL+amKSBHDViSbI2J4lhy2GV+atbhyBlIqmctN5VGUbVE8jAD4HjsJeS51cHXCtFaGaps6xHlzFRykRIXoxfJsz4pxlatrcIfbHhLGdUefoV8AkIKvyyvshJGqg/6nvocdgwUyzljYIf6Zp2wa3nTmYVawXlpUMGec07hj3oEfZ7YrKz1/zTDSZw67/DYcPRhxMu+4z445+Rc6rOvyTr6FtqLfpKjxQK0GTlHl0XWb/hj8lNAJzEdUg8CTR51Oy+AFV0MVqPo54uCccZbMLcSR4TJhAFkkB3mSUghTDAYwUw1ayzroJmg1DTeA5ycc1ikDjfmSgAAEABJREFUE7heVMFafZECBw9Vru/9xOW3q+W9G/kHkgztw2E3E++h7qD3HuTer0jNrqXvV/fvRZ5+8TzoAsIgpBZ4IeKqke+SUhzGQ1AjM5UaQf69n6YwjeCOZTFgdPCpmreFOvgc5pgPC7fNncTagjAn4vCZ6UEWPURlwFw4IwZ+ZCsGOdQ0JYdshSBP4i5BJyhZoOtppdlNEGbdTu3DSMgYL8DyyCcAVYWUcg+MtoA3pNW8tcH0PfLGn5Kj3LEQGi+4Qd5kDDV5o98LEoJVj33zR7MO49AqfHbOqUxAbXVWaHuCTgjsA52k7cCG+WMIfloZuuVSJVgt8xKSImEdTFTmJcBgH6OXy5avIaHcU57Qh8K2ryIJqcemp73WV+aPWLsq1ufUkghZyhJk7J5YmoR8ogReaJGlECTBvoeYCZNLsIMI5eGKZVk3KxzcdpFzjA0jI3ZEo6ikhnrp8vXLtW3TKq1cMl8LF8xTa2urmpqalSVYLhaLGhkeYZd2HOtYoE8XLlyoVatXhwCpj4CrpbVFK1etUom+KbKjv4aATFGsPfsP6BV2qZ957hU9+8IbevSJ57Xv4GEtX7ZIn/zo3frX/9V/of/yT7+uOwk4y5OjevmFF1UcL4n4VPXsanef69bf/qe/0//8P//PevHFHbryymt07fXXad78RmXx3RdLKmSadMklV+mOuz/G7m1Wu/Yd0VPP/UK9g2f1qU/doxuvu1K33XKNGhu9XnrhNR07dFZOBeXzsXLWB5pUW1usdes36YEHn9Rzr+7VyLjXoqUr5GhDc32d7rvrFt12/RX6o699SadOH9ezL7+uUXZTS2WC4PKoCn5Ci9qa2J3dRMA/V0UXa297t37wyC/0wqs7dNvtH9Dm9ct05jQ7s+2j2rv3pMrFjOa1LtTiOYtUiJ0qtD8XJbr3rtt1+sRR/cVf/EcdPdqnkbGIcZVRUirq8s3r9I2vfl5f/vwndP/H79OSJUv13e//RMdO9mpgNNHA8LgigskVyxZrFbjxA9t174du02233qyNmzYhv0KtzfO5t/PEbVUnu80j/f0qlyY0MD6kA0ePqcS47IHX092pgZ4uZXjItM1vU0JA3d/VpZ6uboLtYQ2ODKunt1tdXed09MgRnThxQq1tbbJjeHhI2WxGkYuor4X7WVG5WJaNq40bN2nB/IWaP3+Bicr+0erI+KQmfUbFqE6TUYFxRsQTSmdfbNzOAhlnCGJGpEhoA9MDrkvnjxc2fZgXkNDVPBI2h0hgVMtRNJ5n/vkpulqGYBTHspfshPLIgjJ4559UL5ljcmldiVcCcIB6FDDtB1ncttWmTFEZjZKl6FsQbDCelRu/hGIZuwljzGDlCXkrr1CW0OeGCrwEGW956DJtKbHWFVnfLDUdUYfk+KO/vQuOVFl6u4Mq8BBRtBSgCw9MqVpm8lUyJCGvX+4wF4ORiAp4jjDA5HHYw3RABi9zDjgI6/9q26xMVmhsKyMNJ7yZ2cD75S+RfWdkJuymh4FklXMTUtNUSj7w4XkbHGmBEvKGWhktocRjZhrGq5VbisDbnhEd5Rms9uCLWdCce6fWWpnhPHPm7nmsf0pZa/FMvFvbWBPDxxIhfRfh92M3mKKvzS7DI2R/Ey6MPNzhytj0U2AUTtE+vK2GAGQGb1qWRsFnEJvSFLxZhW9y76WdJof4tBnTNxizmgab0CZkdDqX8IzFLwEeJMy3AFZMS5kestTgKXNhsTA3zYJom4SoKCLAqygT83BjLtlvylvVIbhkYTVdy88ENQf9hAYm2E2o39oRxzG2bEmXuVoF9aFsPk/B5Kk4mQHTtyYm5jh2Q95SmFjAlsfX5L2DOsxWwg5cAo0BrNX88mS9Euq3evxUnVKCr/4dIVmfmG6FDgymk2melRms3FKD0QajMS2jUyTBlqf+BEMGk0mCXY9RgNceJSsLoD/MR/tY0lIsKEHfJEmEqBJrV+IC7X01Rc/sGDAZypx4kHD/nLPRESni4eo8KcYytivtJrR61QJtWDFXCxozWtjaqJbGegLPRtWzK23rcC6bVYaguqGhUc0tLaGsmUC7DXrFihW65tpr9Yn7P6nrrr9By5avUBRntf/AQT3080fU0dml02fPqbd/QqWkoDMdvRoaHdWjP/+5/vav/qN2v/mGLtu0kZ3frTqwd7fGCNDK7NDaL4fU1eVVKGQZbxXqnKfXXt2j737vAR0/eVibNi7WsiUtijWhq7dfrt/53d/R4Ni4DrLD3D9W0vHTfXrggQe1f/de3XHLjbrqiss0SIB4kvLiZFmZKEZ/vlYtXUSAukJ/9s++qLKv6Cc/+4Xe2tOhgbFE/QSmS5Ys0cZ1qzXYc1a333ydRoYG9O3v/1Q9g8P4ltcVmzfozhu266YrN+u//2/+K112yYawq68oq+Ek1ml2fp96YYfOEZS+8uobOts9rv1HuuRyOfrUq+tsu7o6ulSXz6hQF2uY9v9v//Y/6P/8y2/ryLEuDU9IY5NOUZRXhn3sdna8248f05ymBrU2N+q5F17Q7n0H5fL1qmTy6h+Z0PETJ+UJvG+76XrdeuMN6qL/X3v1NfXT/oQ25gsZ5esb2CFuUH1OashLV199tQ6f7NSB4/gzMKx2dqBHBwfCd6gr5XEtX7NCc+fM4dOAMfV2duLTpCJ2BpuamrR86VJNsBvdwacT9lN4a9aslu1onzl1SieOndDxY8dVLpU0PDSkyYmitmy+VKtWrZb9nva8ufPZAR/U2c4eDbNDPu4KBNN1YnjKOcYsUPVwpBF5Sw2RXPrnKHDkgI/IIGP6nlIpkk8k7z1ChpS2fA0JZYGm1pDW8ojPylOOEeYeBq2Oarnxzoenbo8/DliZR9cz/21RnbZpvjglzF+WA8afZ9dYARWnsHaXUTZUQpqohG/2vfeyj5S4DDvMkYoJej6VT2mHLcmC5iIv+5MVj0wCyirysjvJ5kAIptFz9I8DET44g6gY2/Sm3u5wyDgKneNqIE921ungTRW5tMjBs1P0Rcp5f1eaKOcc2oaIFC9Zz2BKTgqQHREXgzEj2JYC+k7cOjocF7gjGIQLjTg0V2Q1K0aaKtd7P6L3Imq+GEw2YjFKbJTSpOnBgYNWCIwXFnwUOBnM+Fx1mOKLnqZjsEILoqMoUoaFvMzDUhyOpjrH1UnOcdFvj9/2wDv0QG3gvYPIb0KRjfkUUsKC61nkfC2tzq+EtnCm8wieEaaTIJsga/PF8n5G3oJMT5m1MYrjsJtSYiG1mVMmNflpXVYZKjDexWA2DPaRvwVWCTu8F5O7gIevtirM5JvvMv471DctjyTrBqJB7YLU2ss6ZO0PO7qhvaZg3pJW60mQ88jVkCDnq0jgWz6F5x6k8FSW8hIlRoPAI63la6nxDZYPdpExDwy+6oM1YJptXNqGgHmJCFQ1j68JPhmvVmaph291TKXIJIFn9w51hLy1iUpMDg4mYEJYHjZ57j6nXEVR7LVk6XxdsnmNNqxaqqZ8pLhSVMKWZYXgp4ItW39jAmn7KL6ntyfsTo9PTGjPvj16/sUXdejwoRDsxlFGSxYv04033KyPfuSjWrx4sZYvX6ql7ECPTIxpZJTdZp/V+g2XaGRkXA8//Lge/tkT+v63f6SHfvqoShNe9flGLVjYpkIDfsSTqpSHlY1L+sxnP6xt29cSiHbq5dfe0mOPPa89bx1QW32zbr5+m/7wjz+h3pEj+tFDP9CRE6cV5euUybSo56zTsf3daijU6bWX3lD3ubI+8alP6cabr9b8hfVqm1On7Ves0Z/98e9Rf0nP/mKX+oaKGpoc1wQBSN/QqPbxUtBJwLttyyZeJJr10JPP6/S5kqxPGrJFbV60SNddtklf+szHND5EQDg0oJMEkSWCmDyBYaVUp0L9Eh040atj3dKhk8Ps6E7qkq3L9LVvfExrVrdpqGdApaxXUl9QJ8Hwz595U0fPUEfDEjkC3wqfrEzwgpBxDTp7ZlB/9zc/0svPvxm+PlOmLFefUdEX5XIZuUxWw7wEtJ8+rZXLl6g4MannsXfyVKf6BwbU13dOfYOn1D/YpVzBa83GVl1+2SpVShkdOzapnpGSTrSfxcawYueVj114gchmY21YvVYR7SqOjyvPS05rWysvOfXadsVWbb3yStmnF93nOnk2K8wXW2P27t2r13e8Hr4elGGn2ngjBN4tvIjlCwWVihPqPHdOnex2n+sd0NBEQluycjz7HeM2ApnIYTMFWXnGPAPZyFlwzoV8OuIhLQ+S84TTueCVppQyMQKNXc+YD2BueYAQhsyioUpiz6NjZZaolqf4/JNaKEYXQefMP+iqvNlI4AegSCzLVSHeqyCT0P/Gs697lMiXKLWguiIny0/yYjTB/S8SIBfxu4zpEm0YZ22fJGaaYA6P8WI6PjlBEF0iOPcqs27bOllB3mM/wS5mw1nzJ/gcOO9woS3OOTlneDs5K4uqMk7itItzTs45ve1BO6xPzJ8pmJ+oUBR0nXOKDIyTCCgcTvYXSC7OkQOqQQ6unbSQfres9a/ZtNRKfh2IzPlZwHmqZLxQlVUMbJDZ7jXM2XVSFniIThVAm+sOO6ZjCDLcbGYaI8bzBuCDuHMmGchwMXNRHMlueImP0YwWMtMNnpZPLQQ1CbbjwhjhKll9jiRCyDrepVw4b3865yg0SM45UEudftOP0G7a+naeWv9N4bzGmM6UPjZmFqd8x/0CMwtm0gh5+3I/6Uz2u9FTk4Wb/uumpYjqgTVajETup5EeWjUEhpNq+VkpurPyVbmgQxlv8Aq0GGtg6rTgpgZq81Eot65x2AvdRLESpwB4ZocuwAJ+ejF0nYIIdEIdSUiNz6xE0PoqzFd5VVj0KwiU2WUmIe+ZYik85R5mhcVV1n50SyzApms6FAXZCotrGVhawU4AD07TSwLfqwwfdZX4GN/0yyzMKRJVMMSJ3/goR60u8MxOugsrVQhQKtiokNrXIyrQZjOF2Z+N1KYP/ll9FwU9ZvWGMvy0FwjzN6FPzNdpYMfK8TkBHtqjaEhIa/BBL6HOJPXfyjBSQT5FBX4NJjOTtnyKBHnzAXVBKqThHvpA03QlMCtTsDpV7T8aVb3nFfqqggHE0vFAURgX1RSTVT524XkXhbzHZwMWjTsDUhTFihiELQTT129YpxvWbdCcxkbF8O0/2+glaG7v6FD72Q4NDA8SePWrG94oQZQ9mM+x27xr1279nJ3nnbv2sBN6Qs/84jl2gn/KR/ZjuuSSy3Trbbfpjrvu0A0336DlK5ay61rSxg1L9eEP3y37Xm+pbH7mdPpUl44eOaNfPPsK9fVpwaIVsu9bf/C2G3QDO75f+uLnCeryevihZ3Si45yGxycZh1Jvd78uv2SL/uQb39DY+Kief+lV7T1wTINDE+ob6NXo+LAamnK6+ZZr9erLO/Xjn7+ob7HrvO/wCX30o3foD778Cc2Jpcs3rNEAu8Yvv/iKTrUfV5SLVGSujBPkeUGHfdoAABAASURBVPb9xksTWrVxgwpti/Q333+YXeWz6uodYpd7VH3do1q8bKm+9NlPaF5TQYN93SqzIzwxSeDCDasUS1qyZK6uuf5qvbrroHaz83ua3eH+yX7lWmJ98nP36tbbr1K+bkIlXm6y7BYXiYjK7ED3jkjjlbwyuYxsHBUnCZYV8ZKQpz/XSnGeF5qDjMVEc+fOUZyRfFJUHEeUxZq/fJ0Gy1l952ePad+JwyGIsq9djI2PaJI+tCC2jvou2Xyl4vp5emv/UfX1D2ig/ZRcETvZOo0nkYZpj933LoLkujlNmr9qmVoWzNUyXpbGunu0+2Xb8e7T6i30Ebvl9g8UzdeJiXF2vgu8VC1Ub18Pgfox5bI58ovZIR+Q/Uc8UZRhJ35EpcqkHO0fHR9T33hRw76golqVuDr4sZwUIA4b07W8pbAoc4D2h4zj6sX0kc0Ng3NOlhdSpi8OS1Ogx1yB9e4nxoJOgii0qvDBuNVbheWBp9xbSr1yEeL4AW08kTJEFEyhllBqeY+OlXkHUwrlFdIy+bBbbXLkWRZUZH02hLWUNc3GraHEejFBQG0Iu9AsNsEufA9s3UmqKeZkzyVMhjOtlXo9FD4LeHyV5UmdIq5RuDp4AZZDzgGp2saZKXLeAM/KZfLQDgS7lKV8Rwn95IVPVuokZHwV5ovB1rjAc9QVgA6aoS8l+QDHvIGonsGSyZJP215BLpGz+WKF8O00ciaMJ+cUHvURJdCWDwh5BXIWO3Wg5oimiVoBdzqOIh6IOECnMVwxQiXeKMRDasKSC3+WioJphICa7NSJuDMEhuNKhqudmKMzfIBxDZiVwRzX1BFKqjknK3OWq7FrKbwIhDLSdzrNxlT5rMwU9zeWeLf2WXcYLtYA0zVctIwB74AMFxEwmynS60VE/oFZ1pIL4Zl00oX8wLO2zYTseBtZKwI2Tj06XtZuGCGFJijj6cb4h66xqXeqD9ExdkCgqSeIkiJnpNll2tUsysNMYbWloILAr7A42g6FpQrz0+Ym1tHhKkwShFR4+FbCnJKjHmDFVkeC4dSiXbFKAaxg2yMQaCnoJrQtXZASpalXgkCCXAr4lgecoSw8hMiEcp4EFmCHQBE6pPgfyqZseNYaQL7yXsFDo8JDJcFWBToJNO19u9RkakDH9KZgfOpNQMXKrM3A6GlYfyb0aUIbU1j9ZeQDsBFeFCw/RXsCm4R7MRMVePCRMb+pRqFey6NbMR8C7eFzD8iH/mRkeMeN4r7YtQayVkKScjw5TUFKeJnKsMOwYsEcXbp0sda1zFFzXaPiTFZldrm62CW0X944dfoUAW67RkZH1NjcxE5mXt19vfA61Nvbr4aGRtnH9bimXQTVTz75lP7iL/5SP/3pz2T/SNF+1aO9vUNXbr9CH/vYbfoX//zram4o6NjRkxqbKOlcpwXPSwm6GnXk6HEdPHxM+/efUmvbHH34vjv0pS99Rn19g3ryMXbAD5wjUB+XjbOYB+DaVav1yY9/XOfOdupHP/65du46rOKk1+oVK7V2zWItXdKgj99/uwpNWb3w8lsaLmbUM17WQ488pR/84Hu0N9LXPv9ZZQgYHybgPHWinZfEMYnOr8vVh1Xi2msu191336jPfvFT+tvvP6iXdhxQRye7yJOT8iUROHs9/Njj+su//pvwlZYDBw+rpblRG9atVl3WafWyufrC5+7TgUN7day9W+fY6R4jaCxGFXXSfz9+8EGd6zmrpSvnKSEwKo1OKM+0jF2ZMVUk0ByUBb0Z2sujV6Njo1q0bJm2XnU1ev063d6pru5eAtQl2rhuLXVm5LjPi5Yu01U33qZnXz+oNw8fJ6ge0WRlQq2tLVq4YKGUxOz4Z7Ry5RoNDUsHjnepvatffb1dmhjo02Y+Pbjljg9r/bYPqH7eInaKpbHhYXb/BzV3+SJt+8B21edy2vfamzq29wAvNj0aS0pav2mDRoeGdIZd8VF2n83fNWvW6NJLtyhhHDsX8yKwQjGR/5kz7RoeHVWcjRWz+83ol2Msl12siagOWDDdIBflRJM0dfgpKhDOrnZxXDgty/SwBCBsPABFPjVlc2faJiWsSwJQQebtLyYBOJ2t2SChMg8keh4+ZsyURD7UAU/IOcsDD0JZSKv+KD287C/lCR0hY0nipApIyFtgbXMgETxfA73HvLVNjkk2OiyYrgXRZXxzPA/iKMYvFMxB7oXgJ6SYxVLtpDyQKdfLySDSmXDkrf0hhZ5ZVqM998OQ5tM2BVvwTS/lO6WHpS4E0KrZ8w4lQD7ohTSSSA0eOwqz1EnwLG9N80LtPJBFQooZW3bvrY+K7NqXeeGwjaiga0LAYcBZCmafxoVTTTwpolLwg4ymYV7qnQ4XOR5uFWUy3BRuQk3WQ5iDCkYtA7gFxguDzASMZTxLQ4unmMZJYb7ANr2UMfvqnAk42Z+VOOcskXO8JYFqNvBmX1I5qZbqt8dve+A3qgdsCbVxz/BXUl3kbO4kPNgDnzkTUptDNdpSk7W0ioSopsQCYalz6Xg3vYRyVDmtJoVFNQRt8K087YzpMqOMbylKnB6/EvRMEi+rekGGbOCSJvhbYVfPbFuasE6YDAZMZAoexvmwwvN5IT+rLjgXyQfH4JsNQyDtgk9URYPhGk1SO9OsXWfD/A1AME2tTtF+S98LRJUz5azf0jwmKaQ+fAu23yat9Rtaqa1wRZX77eljb3oYCylP1YQ82XAGXjVvfBtHNZ5HN+Gj4fHiuGKCvRUrlhCILVAju6r1jfUqFArK5rKKGDsJddnDJp/Py37Cbs6cOeErHoMDg+E7rnPmzdXWK65QBvmenp6wez02NqYKD/VhAq+RkTHt3LlHjz76mEoTRX3mk59SQyGvV195Hj/tIe11xfbLNGdesw4c3ovtYSWVoibGKjp8+JC6e87oXPcZPfvCa5qYjFXINao+X6ccu+mLFzTr7jtuVnvHyRDMvvraLvUPDGnJwvn6l3/6dX3+vtv1lS/ercWLGvX8y3vUxU5sOSop9qMqTng9+4ud2rn7kCYIbN9464B6uiaViVtVX2gjuM6oMjKhzctW61/+0Rf1sQ9t1esv/Uy7XtshEaznFClPCwoEuBnS7rM9evAXb+oR6nmO4NK+A3391k2654bL9KWPX6/OIwd0eM8RjY1LCc8pYmZVKhkdP9qnv/nrn+vZ5/fDb9HcTKtyo5PauHiePnffjbrzhvVaviBWIa4QZBQZf0VF3LO77rlbZ7s6ddICVtrV3z+sbl5KWhvbtGnDJq1asULbt2/XIPdp9+6dGhsdk/3CysDQoFzk2O2/SR/56Ed01VUfUENjsw6fOMHOcS/9PqLi5KjKcUHZlgVasnazbrvnfl1x/S1KorxGiLrPnT2rTDYrC5DPtp/RIJ9aDA7269iBgxrpH9CSRYs0d85c2leR/QO9zs5OXs7Kst8kv/zyy9XU1KQ5bXMYZ3m1E0ybvTiK5JxTaXJiahp7F6kcFVSJ6+QJpqOqjOTkpmhd5HApj8TXUJ07aQFX5oYHSZgLnjo9TO6NrVUGyqy8BjnGaioS5GoXj75H1vJWnMzQNV4NqYxJODNVZVu90+uCyRhCIaKceI1PXEMVMKzc6ADmfJl1NmGOWp6q6XNPXyeMEy/7B8CGEnORBpoVWSo2LoROAIqYVYJyattDGzCOhnMz/Q2ezb6EcpNxs/nvNYf+bFFPrdOckDMfgfluPlppuK9GgCCjtH4rD4BPY8O1dnHIOOcUxhF0uVyUzQkLqO0FpMxmC2w5l45F59AA+iWP6J30rNNtUY7jWJbKzZYO2Vqj6ZIk0DUZazIIRkhrbEtNEVgnyHSsAcA67Pw6THwmTMc5J+dcle3kqpQljpybMuSM9RuJ30SnrLcc92sKv4lO/go+0TRG6flT7lcwOEvVes+mUw2WnyXAUDcPUp6N4ymwsCUs0gneGWr82oJnqZXbHExYFBPmDCrYoy3QNrs8jAoLrafcK1LCHEiBTGIPhhpqPlieMuQ8uma3QlCeUFzhYjsbJHjklbDoWDli0KrC+Am0wady1gaUzP/gI76lepRDG/+9AGO07b3oaIZclUb5nepAgfO92J4pY7btftq9tX4DiWi7D6jwsLJ2etqe0EkV+tHgoTXDn6RWTn/6QFNKav5WkLXdEoP1Hd0lujPYt3wFRsLaJu6XUyzHbotTBgP4FD6LnPZPFznKlZKcK6suH6uttUF5tkLjrFRXKIA65XN51dXXKSLwamlp1aJFS7R8+UqtYMd30eIl7FA3a978BbKfvFu2bKkscD7dfkp9/T1as26Fbrvjg7r2ums1wcf17Wc6dbajix3VcY0S1D37i1/o9KnT6mN3e/OWjdi4lGYUVSqPa2S4V0omlYsSLVkwV8uXLdbDjzyqvqFxRewUf+6zX9A3vvIV3X/3nbr9hquUaEQv7nhRz7zwogaGJzVOIDo+2q/SeI/+6Ou/q3s/fJtEAD06PqRCfY52eTmCC5eU1UD7rrnuJu3cf0i7D+2X8l4fvf8u3feRm7TtsqXasLpZ1165Qq8+/4Kee3KHfvyjpzVRnlRDc1bNjTktnteieS31WtDSoHvuuEu+0KSTvcM62zeqXezU7t+7V9du36aNq5fqzPFDqss4NeSyasxlVMfLQCN0X+ewOs+Nq7N7QkdPnFVjXZ2W8zJw9y03aMncZuzn2W1eoSUE11KJ+5HozrtuV0NDvex7yBO8oAwPjWl8rKxTJzq4pxl98OZbtJ1d6zwvHa+/+YYmJibp+1HZC87ExAS7/0d15MgRtfBJxMrV6zQ6XtLI2KSGBui3iRFNjgzIxqD9j5ZHjh3X/gMHCICbtXDRQoKPonp6e7mv4xodGdbk5KSydXlcK2mgt08TQyME0GUtWrFUbXPn8OnAGk3wBjEyMsq4KmjB/PlK6P9xxkHEuLUgP+HNoq5Qr0wmI8+4nywWZfV7ysdVp1Jcr8TlQ9sYjgpQekRyqsFBi8M5x1XBhn0Kbs8vX51XZpcCCjmZQ5ZPQT5oXXjxsKoWpaptzTqQ4EztGpEWpna9bJ57eSWwE9JpCRgzTi/WEewnpAGJgm6F9aSC/5wS893s2hpQZkEos7ZYwFwuJcyfSgikPTZLZS/ToztlsqmuAl1BJ/hE+xMEEjZe7IXZaFjy4U9yLm21fqnDdAH+yiDaxp1SgJPxrB7rM2uPYZqmmEYEX3A8LYvwIrXhzRY2rZxi1Fy1b1M9eUQp9MhAhdNsWH3G83wK5XwsVST7dK7Cy7uth2n7vazZzjnZuAkwuoqINJKTvJnFog+EZS5AdAFnBgM7TOaIG1bmpiSBnlFcJamIyoLz51dE3mw45xS5SFEUyTknp/TwaSLn4HBWsyE5Lxt4My+hnAunFC6acdQYtbRW5C8UrRX9Ng09YD1WQ2D8E7vMmG/TLfsHbbBPJyaJTVCmpyUpmC+1eTTzYVDj2SLpWVBDGauKr8qnBlkrkoQFlRUZ256R7mlGo0tvAAAQAElEQVRsEuBZgNLmTutYPuUbzxaWJPEqYyNFRWWC80pYiBPsVi5AmfJypYxcWWHxRz9Bv4KOPcgNZR6cAUG2guxsVOCfjzI2z+ddLF+TK2OjXNPhwX2B7AxeeQZ9gRx2jBf6mbak/SzRJOBpfxJS46ftTcvS/vOUpXnTT7hPFRTL1hcEz4EmNb73JudldhLqSZBLYNZAcRgPCWVGBPtWTt6C6gpprUzcZ4XDBnEguJgFklCW8mMCu/qGvNhgpN4iD+IJ7kWR+2b3rkJakdVTR3BXQ1NTMwHVYtlXOm648SZ9+tOf0lVXb1cUR+ErICdPndSixQt08603asWqZTrX2aE9u/fq7Nku1dU1Kc5k9eBDD+vNXbvUcbaDOkq6+0N36vf/6A/0b/6bf6U/+ZM/1O233qxF81u1cG6dbv/gjTqw97BefPlN9bDj3M4O5zPPPKPFrXP01c9/Tjd+4Er5aFxnuzo0TMA2PFpWPlNQcWxIR4/s1o8f+Zm++4MfKZONCDC3acXiZjUXMmrKiWC9zM7sh9Q/PKrHn35ZvcMT6ujqUQd1fPSj9+r//t/+G33z619Sqdiv1159U7v3dahrQBphOiUE+ssIbht4AWmuy+j3f/d39MEbbtAwAWKJF5lJXlYneVjvO3RMr72xW2/tPKhVq5Zry6aVWokPbXVOS+fWq6UuUlNdgyJ2XUtJrP6hIfUOdrPTv4Wb5fXM08/prTf3E+SOajmfHmy5dAP9vU2XX75ZP3voxxocHGIMmmgsj/7YaEnHjp5Sf/8gbc7Jfgt8bHRE5XIJlMXUJ0DwKvPR9r69e/T6W2/qHG32LqM4V1DE89heYlQa0/hwvyaGB1QcGdTh/bs11NetdatXKo5jZbmP3d1dOnnymFpbmzVv0QK5hgLyI7L/LCeOnYpJWR0dHZS3YjcmeD+qkZER2a+znDl9Sr0E5C3NTVq6ZKnsxS2TzSgHojimLQnwxDoRnxoUNBnVKYm5aS5iBDtiB6VpuLrqVZIHnM4I5ocMRsOzIhvPkOE0uoYpuSAfimddLICqJInsV5CCzqzSi2TMDjDZhHnvfTqXTNL8qKVG1zDNC94rQT+AgjDHESSmlic2Sgy02vIl1pPJYkmTvIBYUF1iLZgsVZjPFeaXQxuga2uL+WOp2a0gx6mEdpVL5fBSZDZs3TSeyaIsqtF7PtKqRHUBCsowST1QOGr59HZ5eLNAxuo23+gCWXthydS9XYJ62keWN1h7TNZ0rF1eXkZ7pXWYWgB5eTMQUeCYC2L+VOirkkpsLtBjBOU+iDrVUlNK4UicV7Vc73pQyzvIYChhcMRRLMfATszjC8QRCo44uRllKZc2wEtoeYUHSYUbmQBYFz2dwwLglMJFFz089VnPuFpLLyp1PrPqkemcX/Tb/H+2PVAdFTaiJIafYSbPaL3jUVUyxbeTw4gtGFbMVKAuRjBE4FGW8qd5xifHms+1Kme8dDalV8unII8Nm2MoyOaX0VZmtKUUK2EeJ9gSfto0xjLiXiZjSOV4oDE/Tc7yxq+EADNhEboIkLU5nYKlKczxi6dlHgLpGjC7vIzOhUimgvqK1WG658F8M0zbTHiYzLY9qyy0o0J7kTnPVqWaT+iYFImm+oB+8/iQBP0yQQr6+JzAT7iTKbgHDIPKDF7a5z74VEK3ZMG+2anqeFJVj7DeV2lLknCfjMJumkxdK9gqgwovBQn2TDQFFqnU7pt4RIj10yniHuOY4PARZ0tjXksWzZET7ShNqFiaVNEeyqDEA9rT/vHxCR09ekw7d+4Kv9hxkkBodGxM9rWPufPmqm1Om5axC7ly1Qp96EN3EWB/UosJrg4e3Kennn6SgK5TchmQ1Uuv7NDOPQfU1dOnbD6rDRvX68mnn9bPH344PMxvvulGff0PvqbPfOrjuuaqDZocG9HDDz6pocGK7NcIzvV06qWXX9W//7f/ux74/vfU3XVW267coutvuE6bN21Ra9McVSZKWrJgHvxL9fLeffrZky/rBw88rNHhdn30ng/qyks2al59PTvGm3UZwenDP39E7Z0j7M7m1D/o9Z3vPqQ///N/p9d37Nba1eu1es0a9bPj3dEzocFSTsM+o0F2cUvjY/rDr35J//pf/pmWLp6vHz3wfXWeOa2Yfq5wA8crkQaK0qmuEb2x77T6R0e1YdNyfekL9+lzH71L123bpEVz6pSJKop5sUlchX3nSdW35rRq4xo9/dIrOnF2kLojnWrv1xg7ypu3bNYiXlYee/zn6upuZyyV5V0MIpUIoOrr6jU2Mq7n2Ek/cfKU7Ks3LS3NYfctjuzRbvfeh6/ZLFuyRPX1ddq7dz/3qFtt7BjPAxZQM7mV4dOBpqzXnLpYFXb6D+58TeWJUc2fN58x5NXX26OzHWcUuURLVyxTjj61HU7HGMznsths19n2Mxqj3Y1NjTp2/Bi8Tj7BGGJnu0ddneeUQ241AXrbnBaJuVIhoEnYJbQx6xmVFuQX47yKUQ7klZA65xRaYikxSETKKTusdZHQxJaYk/Jl2Im4HaQe/HKn+RNRl60fqQWryWA5Sw012tIarM4UXvaX8j0Oe1S8tREIpLRYZySbv3iNhsh7Jcga2EhVmcIK8BLljjGQyOZ/kd3lImuABdKGMnPX1g0S7GGAOkS9Bi8ns292eDdUib6aLBGQl4oEleVQhggplcw4PbSBRFYe2oDpqVTSLJr8256mR6HZm9IxHrC2Bt8pn04V+sLuhYGiqdPyJmepMSsYtfYZz0BWKUTq6I8052mhjbkSL5uToMTYNV9sgFW7SjJCv9wRmUPvCO6OuWJueQattxs7C2nFHrftRlmjKjgddJjQ3pyLnBy0DM7xBqrpjkK9ZhNSjotzkZwzSqEjPBqeutOHRwVeRSlNrfA9/qDGaToGSPxBGwJPQgBt3gm700jL9U/+oAfk6Zb3hH+kvWFtC5OSdtZS4wVU20SRvYNVcxcmoZ9gz0zJTp+MMxtrs8CwYggyJm0sTkNmpKoJl6xXgqCHsjMde+SwaWPZABnsmJrVYSmMmigk8jYfWQSMaTLMBGab5RypY6YoLLghCGXRTICsQuaTuYS7lsMX5GBUKDdZk0sI0symIcEZkzXYYmULcQX/EwP1T6WBZoYiSExK3dit0rhKPUmAr+mZ/Cx4JQjWQLWhnQkyHk/fFgj6AFpHOwId5EU/zEYoYyD4d4CsDL+DLHVbX1jf+OCbtQFPvJe1uxJSaJOrolLtu+B30MEH/EoYjDRdhgQ9062QqQQ6kaUJ9aKCbYfvDllHfOPTMmxY/4dyef5sFEueNTUhl2DLYH56DBkt2xlDwdMmWDx8i1rZlNcHVy7WBzeu0/L5c+WxO0EgWixOqmTBNA/nXL7A+hiFIGgvO5l79+3TG6+/riefeEL2VY19+/dpz57dOnTosOwj+ptvvEkfBAvnzNWiufO0ZeMmNbY0yf5ziQMn2nW8c0h9g+MaHBohsNyklWtW6Y03D+u//+/+nf7b//Z/IiB9SIcOHNC8Oc1avmIxu5nH1NnZL1yRIq8kTlQuxMovnadeAv+fPPSYfvLDx8Vmpr76pft105ZVWsXLwQ033KiRCemt149psC+jQ4dH9Z0fvqwX39ylD99zk+6/c7u+8Ok7tXvn69p34JDGCCLKymncZ0Xcrude2qlHHnuUwP9lguwxFeoLmiiOamx8WNZHY+OTsn9Ud8N116rCDuxPH/253jp+VIUoq1w5g6v1ksupubGgrdsu0bmhYT395kE98PjLenXHXq1ds1o3XnM1u9SL1djcqGwuE4LwfJTRbTdcFYLUI6e61FuMCN5LGpgY1tFjJ9TR3slu9IjG7X83bGLHN45UKo1RV0lxdlzzFuY1d2Gjegd6tWv3btl3kVetXKklixdKiujHnDJxjvrX6APXXIutonq6B3T6zBnZbxbPX79ZDUs3aTK7QAk75m3zl2hksKjh7lH19wyp69yAWhuXYCmjBj6xGGB3erSvC3urtHbDesWZjOrhT/Ki0X7imAr4Vhwd1tIly9TaNpe+myDGTeQYiyPDw7I5laEN9nWRzrPHND7SK0Y7416aLEHFDYoa6jWWb9VQbr6Gs3PlXZ76I0WsXzRq6nTOyXmyDPDIgmg/Sb6IvTSgpoS8Ajz1OynQVpln8Ceglho9E8bHkGwuoyVRDybIaxqB5zVLj9mbIMyUF1MvQPiJqJimosqAYAumzesyGUNqJ8Fekq7h8ljzSteHBL0K/VeUZ/zZeh12qPnUr0hAbQF3mX6wFHOydTgJTmQkZeSDD/QvObNXwRl7kS4nJcpwhPKEMi+vCk7CIccZOk3ypFM8kVFEoQE6FJIan2Qqi8Q7nhjEDdqDfaPlQ3vN7QqK5of1CUUK9wMCN62W0Ec+SQLfY8Sbz5RzwqOdIe+hvRJXViUqBSguy9psv9gzSjA9xpo9iX4FIMzpA2xcTQFfaJacc7K/mGtksPx5iJB9x9M5V2stJqBnSJvzzjkWN24YDaiw+4I7ssPKLK3B8tboWv78dKoMe845RZHVFbQ0fWCdelLZWpmlNQnTMdp456PGr6WUB/FwoW3GB2kW4p/WSWsZrtxKmvVONMX/KE9r08UcP59vt9dQk7XysADUGJbOFLD8rwoqSccs/V8dvyRM3DRvN8bKA8iEFIE0RSbwaosHxvCHYrhGUM4KGvJcTCdhcUilxMLjCcwqCosPGmm5hKhsUTYkLEwhhWm0IcjBT4Lt6XmXIEMu2DUZQ7Bt/POQmD4806lgx9ILkWBrNsy+IXlbHY+Opw011PR9lZ9QNg2rM/iJL2+XmkwAdVbw25DwVEqgDdbGhLJUJlEC32QMtlNk6WxUQv8m3IsK9aKqxFJeXrzxqvoJ9yTwrQxw4ru4Z0mQ9zDsXhq42xJrY4Ck8AC0cgN2PAjKUw87W96dCnV5bd20TtsvWa+1Sxdr1bKl4bushQKBC4HaGDvPhsnJokLKrui8efOoQRoYGNLZs+ckFxEcFfm4fkAvvviyfvSjn+j73/u+fvHkU0omJ3QFu6gfuv0W3f/RD+um66/SpnUrtKClkeCsT/axcnPrXO05cFTnuvrUj80Xn39Vf/1Xf6Nnn3tRr7z2lsqVWBsv2aQVq5eokHeEAFKBHdyPfew2feOPvqZMfYO6h8t6+oW9+sGPHlf7mQ595L5b9cGbtmv9pkv08BOvqLNrVJPlvEYnszrbPanHniWg3vGabmIH/Ay7psePn9RksaLJ0iQBC0EXwUQdz5lbb96uLZdeqp8//pKefXGnWufN0eq1i5XJlIQrymVyuuPue9ihHtPjv3gu/KJGjr7L5Ioq5MfVWFdR1hV1n/383/CIOnghGBjxOnysS489+ZK+850fEph26qYPXK3VyxYQxk8qn4zppu2XatG8Rezov6yegZJ6+sbV2zesgf4BjY6O6yS7zf19g7L71NrSpiY+Waivi5TPCX836NKtW9TU2qRsPq+JgRl52gAAEABJREFUyUmd4lOEgf5+bdt6uTasWysbs62tc3TllVcFe6dOnJJj1Dgngupe9Oq1fO0G1c2Zr5Z5i9XU3KIObJT4dMK5rAaHaVtrixqamlXhk4sG6kkmxlXIZrWSoL2xtUWtc1p14tgx9Xd3q4Wd7zwBdjPyV111terYOR8dGWEsl2VpiX6vry9ocmJM7SdPaGJ4kADXRq1TlM2p0NSiPDqVTEETUSH97nRUJzEaHGPb/KYBstQR7TjaEnEnRTDtkqIcu+sRn7o4kwUoiqZaMgvGQz3wjA7EeRfrO+ewFObWeYUha5qGkOHigZ0JF6MNkDURs0XWuFOo2ra8rREB+O3x2iNrlhLyCeuF7aaW2ckv8iJo99p2lu3TrgS7CfIWgNpakWAzQb5Sqcg+vSqzhpkt62V7ziVWTpmtWQaPLOoyeMrEYfKWh5x1Gn82aBz1K0B4Okv8gkzQRWUqNdqAZGgnFsw/a4ulgVf1ado6LWHtTPA7YS21dbi2tpr/lGIllfbhJlMbmwsuoKwKn4TYTzGOsGaN0JdjpbJshzqZqgdnhFMBRqcwTkrpvBJNHdEU9R4Jc9gMW2oqnkaVCaIdVcRRbKz3hSiKaDwNRss5xzU907ZZ3pDy0qvlDaZjSLmzr1ZuMK6lBqNNHlg9wDknTuCsMMDJyU799vjPowe43YwI/XruOcaCIUs163CBP4v1PjOOFQKg5ZkcM2ELQcI8DIsKi2elCst76k2QL7OAJlV+Bdq+O5wuRJ5HkoADHut2OuakAkw3yGEsARYw2i5IwoJWYTFLkbBIsXhP2bd8wi5Aiorp4V8l6CSyh0awi19TvFoZaTnYTQgmkTWbIY/9mSltqFBmfpSDTkJAlszyI6He8xF00E3OQ6Vqu7ZAe2wm5jOwdAoX5XvalOCvn5FCI1up6oeUfM0fT+9Wqu1PSBPKvPkb2mSPE/ofXuBTbmW1e55wi4zGBNR5p4/kPOtwgFPEDu+8+c1at2Gt1q9fr40b12vdmrWyj+8zBDBjY+Psuo6HINr+e/Dunh4tXLRI8xcskHOR+vr6FP4h4vKVqis0qqdnQGc7ujU4OKqnnnpW3/veD3WQHez+3m4d3L9X9bmsPvXRe/Wv/uyb+sx9d+iarZu1bMlCPvY/rv37jmhioqg4SjRvXps+dM+92rRlq46e6CCQfUGDo2P6xCfv07Uf2KoGArYbtm/VN7/6aR3ev1M73nhTgxNO7T1Fvf7mCX3vgYe0c/8bWn/JCr2+c4/2HGzX0OgEO9QEVXFOZYYyz0mV2THef+KcXntzn3yU1zLa0UYQ2NTo1Fonfe7eu/S7n79XZzrOatf+TnBGJ9i5XbZigS7ZuEL1BPSrlq3QbXd+SA/87FG98tZene0ZpGyzbr7tKm3eskirluT12Y/doaUL5uuNHbtEvKnipFMu36KR0bLa27u1b89+guReXbpxnZYtaNamlQsIprfoxedfV3fPhMbHnZJyJFcSgXlGC+cvVLFYVldXDy8jFc1pa9PiBXO1iHt534dv0x/90Tc1MDyq7v4hjRD8FtnOH+claP8Bq6dfWzZfEr7zfNnl2+iLSG+9tVuV8oTkEsWZSIP9Azp7+rTqeNFaw9i45NJt6iYg7us6S2w6QRuKyvECs5mAfeny5exAN6g8PqnjBw9r71s72YVvUhv+DIwM6dChg2os1Mkz1sdpvPlhLwBDQ0MaGOiXBb7j46OMpV5FPHDzjJHRwUGpVOHFIC8pUlzIq76pQU1NjWpsalK2QH0E1EWC6XLE2wN6Tvw5CZKLJ02YJGV5XopEMC1fxFIJePiaOpzIA1RlkFdInbGnpH51gmlaNTJt2MO0+W2cCv1jqNGWinKPbx7HPA3zwTNzH6/JVyg30FLZPR4bH5f1cZGd1TJrVpk1w3a4E+/stSKsQVafrXNl1pIy46LMOmI2KpaCMmtfGf2KlbGznTpNfdW6Le/tAmoppKhCln87mMxMeOz5KiNNXfDPaB/KHPYMCqlqPC/WUXqFNPBIEwOXCm1KCIw9bff0J1Imgj42rA9FaphBR/RhDCz1xKrF4rhGxkY1ylo0ib0Sdu2lhCrQRBE/NAWFIy0L5NteorctuVgB9TjnguOQ0xI4Op2pUTTTGhtgdArz0Tm0gXOkeBlHsSLgzQ75tDskK9asw8GL5OCZKEmgbVIYLD8NkzLAsVEQJCMyKS+9kg18S3+L/xx7wMYN8YYs/ZXab2NsJmaOKxtsBipwzsk5BzV9JswRy9n4nxk0GW1lloYy5oanDh9S5hOLQEpLrJEyOUtZZ8hTjpxk8zUiUHYsUJItrGVWX0tZU1VJHEEofHglIhD7+LCCXU7KFMCniegpIPHYAhX8SNA11wPIW3W26E8BXrDjCSwrKTy8KXloK09QmAlvdq3M+BitkF4U3uOTD21VVb5CWkEnod2Wng+rr2Jl5yPRjLamdssIl+mkMs4ZKqQVnyCXUGcNEm4INjw/I4UWoDC9d0abrJPHR+Ml2AsPOx5okCqTVmiolSfUbbyQ0gjjBeC3gr6NIQNrGnlNHfASgg+fgeNUZiemubkg+5WMxYsXa87cObLdwQixUqmkMYKfOJuR/RJDQ2MjweZy6LkEeH06evS44jirpUuXE+wVtf/AYZ0+fU7ZfKPmspPpCHLmzV+k1es3a+feQ/oRweZf/s239a3v/UDtBKfXf+Aa/c5n7tfN127X2ECPovKYVi5s1bbNG/TFz35WH/nYx7Vr734db+9UR8+4nnjmRdlXS66/7mp9+M5b9PWvflGHD+7S008/phKR8UDfkGLVKZtr04nTXYoKOQ2zw/Tiy68TKObU0kQANjasmB1K+/WM667cwg7uNj3x6m7tOnxKp852a8uWy/SVL31R991+re7/0PX66B03ac+bb+jw4RMq+7ySuI7g/gxtPaDWpnotnjtXn/3UJ3Tk+GE9u2O3OgZLOjc4odO0b/XKVfrUR+7Rhz/4AW1cNk/7d73JrvuA7EXN0ftjPLDtH3PedNNNIdB/5oXXtP/QUTUTLF55+Wb1d5zW0TPtGikmUpRRPhsrG1e0ctlCLVmwUMODQ+pnp/ns2bMaGuxXQyGrVXyy8OlPfkKvvPqajpw4o66BYU1OlpTJZJWJs+Gl6AAvNeXJMd1w/bXasPlS7dx3WD2DI8SbRcZeSaVyUY4x1Xm6XZMTk1q9cZPGSonOdbSza15SLqqovqFRLQT09XPnqaG5DbmSeju7NT4woqMHDsqCsQwBcA+7y7lsThPYH8Jf89ny/f0D8tSxZtVqbb9yu9byAjc0MCj7Kor9o0RZII2/FT4piNjNztbXac6SBVq4cIFa2+aovnmuXKFFpUydKnGO9Stjwz6s006eWeAll4T2eO53hReFcmmcviegJthKgydxIGfy3qOTyNZ5B7d2JvBtLk6BeTeLtnwNs2StboPHB4NIa7Aa8BL5hEmc2ksUaPJWt63VFJtnZCMUAR46FwWeeWswcfv6RgXhIvN1sjipIjv8RdLJYpFPWUqyn8LDRe6Jl63tlq+wIFnAXcJAxdbThCoMrGc+KTOfJnlhGpPZKRNUUyl+4DOuIy5bUjwcSxOeVwl+iXVfvKrMhkPqQnhhq4rEOxm86fOS78l7jz9TcPQd7U6ckiRShXGD2/AcgE+dHh27VwEVsQZ7ZKmaOlJnnTztE3kv/shYvzNwkKOMulziFRFMO3aki6OTsnkzzvibqDh2p9GhHtPXeQeqgeNs0azCOSfnZsPuYBCceTGz5siFkKKIxnkvRxp0nBNWzX2gix6Ia9oWIjAinHLO0SkVU1ccT7tCcZCXsK2Zx/n5tOzi3LTswmtN2lWtexnhHHmg3x6/vh74raVfqQdsHk5PKhds1eaRqgU2VwLJME5YLMJiw0qUAJNN4FlqMpamSFhgEuaepR56GhYw2seHtsBWWHhmIsGmlSfBZnCHeYon1G2E+TIb3tgBqbSoK2GxrLDoV0KaVBLK/RQSq4MFvwyMriH1e1oOCp3Ualpn4NBMUvyZKW+CtXytfyrYNySktTqmUnhpO5Pg7xSfBTrQVBhSfK2l5kmFtjgXoeNBIk+5p68S4KfoJJQFXs0e5YmVB7vowjd/k2rqaVVaLmz6oG/lsBVSpWPDfLAHnvME0jy0LN/QmCeAblZjcz1rbIxuhZ3Okuz+ltmdmj9/vhaxE21YsnSJVq9eLfuKR5EHdS6X1+pVa7Ae6dDBQ9rL7uo5AtLiREVdnT269LKt+uwXvqwjp3v15Es71TFU0sn+Cf3oyVf15//ur9gx3q0Fixfpmquv1MfZTf3m1z6jz3zsLt1zywd1LbwHf/ozvfDyDg2NTchnvAZHJvXQg0/roZ88ouuvY0c1KupvH/ipzvUOBp+zPBnrM9Lk+IjuuP1u3XjDHXr51V3q7B/URHFMrdmyVs+vU5PGCHCv0lc/9xHt3vWG3tx3jGB9WB3n+vTwI4/p4KH9uvayNfr0Rz9I3T3ae+CchgcmlJRG2ckuq1SJ1XVuSIf2H9aN129jl7hJP/3JT3X09FkNE3T6bF772aH9y//wA3ZpT2jN8jWaYIc2h2/24mK/OOKiCUVxUes2LFd372m19/aqr5LT6wdPatfBE+ro6lfv4LDyjXWK6yPJjRMQT3KvMvrANVs0PDSohPFgAVF7R48OHziiro4z2rB+uU6fPKGXX3tNY+xcc8qCrCJEkQA1Q2A6RoDcPzCkFUuX6dCRYwT+nbw0TcqFIKpMAFaWIzgp5HKy+2zfnx4YGeFTgwlN8DLiCdbsHyeuYCycOteuOJ+VdxHBfh19VNEoQXEfn0QsWbFM1/DC1NraqphRMoTPXV2dmmCnPE+g3d/fqzHo+sZmrSaYzmaz6u3tUTs7/xMjoxJBU56+LBC4N7W1acHC+ey+z9fcttawO11obpPq2mS/PZ2odjC5BZyokVQJY7lIcDiuyYkRlSfH5Wln+ih38rQTUTFzoE1e6AFI4xt03mFzylNu7IQ5aGkAvLTMB1sXp6kJ5VllNrcxYLyEuW7pNFJ5ijnxlyvV0EIvW4MszoqiWEUCwAlefCf59MHuWYm5WyK4NhR50SwaTVBsaZmX8mKxJFtzQjlz2dIy5Yn5AhJkSpP0G3IlymvttLpx4X2cTjT37VGzxH2wNof6UTB6GqmQD3fGW4fIh36yu1Ozn/Y5BfRNooQdI89LE8Kp8jtcnXNYBk6M+wpjeFKl4iifyI1onLZP0C9Fqq0ghQTXSLU/nXcgdh5nOhvhIs7NvlqxKc2E8fAlPACjKKIx08Pbygyem+RwxTnrANM2rsHoaRgVHmR0apyJlZBaJ5vk+Z2DKbNIkVkWtMLh7MoNskXByGmYdcM0ZxZlRaZnhrFG1WmVIV+TDNZrGc0q0owyK6gh8FkUuQ26KBz23isQ/TWfjna/F/zq1VIRIyrt1Heif/WaZlqY1TYKrKdJwl2p0ZZPPbLxPu2h8WfBhKoMI2dCUxKohFcAABAASURBVBbNqkG6gAU7rUEXPaxsJkzfcTGINHSfpWBm3TXaZDxj2FJVD7MXSIQ4mVNSEhYkLxJg6flgUeJh4a1Ch7YBZQ8qKFWYz+cjgWfyiMjkfNVHWw2mFkfspTLnXT0+BXjWkbLKBK1JtX7YaFm5T32lHiuvhEUz5Zl9vAxngn+ma6lHM8GZBB1bgzw2ja7BdmlqdEgpn6oPa6ZreUgsaQop3wd/rNzT597a62syrHMokQ0PPopU4iFneY8VXJzWRc76iCT0m9m2co+SNyawNOjRDrJUYjcEWAEM7yFqwL4nkDBj5gVSWBIwKpZzFXYqi5rblNWyVgK2yoSGRwng+np0tvMsOEdweU49vb3q7evTALuKLa1tWrRkiVpaWrVmzRpdddVVWr9hPW0qa3BomI/pB3ioV/iYeUIFgqW7P3S3BoeH9NCjT+lke4/qGuYok61XU8s8rdt4iQbHhvSf/u7v9OBPf6rDhw6LG66WuryuufJSHd6/RzsICIeHRnA6o8GhfklOo+wYNTW1KSYo/Ku//ha7r13wKhobHtOC1iZ9YNtG/eHvfEx/8gdf0Isvv6YXCKbHCSRHhvt01eZ1+sMvf1Z//Puf1x985TPa8dIreuWlN/g4t6KJSkTgXFJXz6Aef+wpHdq3T431DXrkqWd0tmdYFe5bY0Fqbq5TIRurhbJLN23iZWCh/u6739Px4x3oj6tE/48XJ/jIvaghdqlfenGXHvjhIzp2rF117Oxv2bJBrYVYWQK6plyk4nCXxno6dMsttyuun6MkrtfgeKJXdx3SUCnWwiXLtGjhXLXMKaihxemuez6o+qb/i73/gJbsOO88wX/czHze1yvvHQqm4D0IGlD0FhRJkRRJUd60pOnu6dmZOb07c3Z2Z/vsmelzds/MntnunW61pF6xKVKU6AkaAAThPcqiUN48bzNfenNvzO+LzHz1XhkAJCGNuke37j8j4osvvvjC3i++my+rm7GZ5mFf4Y1AQ+a5LZadevtGtGXLDv3w0adUqDi6M6UlPNMJhlQjTuTTneobWa8u+BZyRR06fERTMzOKmStlPJkNHFh1vIOJMuru6dG6des0PT2hs6ePK5PpUNSREucI4ZrW3muv4dBS1okjR1TC8O0b6Fdvf59sfWWZM5N41IeGh9SRTssOYlW83fVigUNJVjXqcvRTKZ+nX07R5wtyUZo6ezWLPlOT48Fwh0WZjk6l8Ur3Dw1p7dpRjOlRbcY7vY5DXi/GdGZwvdQ1IB9FtEKy78F6Na92KNZBzBuYBIOzziv8JK7yBPbMJh8Y7dPqkkXsYzkBgdtIgbH1EdZZm2j5rbhvhS22VuAIDQTcJtqKNOHUTFt+E0a3da+Wdqtlkms3hRKYbO+Vc3KMWxXD1w4m9hWaGnEzhM04tq9qxMHpkShh3zDYnmn7SxUj0ULEBT3CBwlHHYYab3XMODdDu+3UoDZJpjcgtLhaF9tf6AGKh9DIzb4iBhHRgU40hFBldVobmyAJsZnflO+pwxvNhFvIJmlyiAYZlgeJEZasLdYnCWsrCc+FBJ6mZONrgjQRj1wB75zCFQJPlNWQ1Dicl1Tm4FiqFHkzVFWJw0XNco3fQFmSzdvKAisdsppUWXwl7Gsk1t7L0OJfDlAxNAaZ8JrYZla7My2MkOxtQDkpRY7JD5vRm5yrP63DgkwmDWyrMq2MoUm0GiM5lodrf1oB4LyToBksFjlPypMEdLMMRE0Wz0/0ZgBJOxe45ZyFaBGUIUPNy6gWC9kWkZNzTUhOQhcRulVo63iVsFXeOUq9CegtvByyfhbA/nPdoZ/pxnZ3vl74c1XwOoVWtm/lCDAllkuhmmzKNBenZ4F65sQbwxaxwTNuq8EMo+IgV8hxLO5lXJq+NM/yW6Cs805teOIC3gQzxyy0+pFgZNrjAoze7HPkWAIqMdqEXpTD8YORB8XWGI1OCGP4TE4TCmvaaAarI5aHlgQ0WMsNNq0mEmQ1EdIYwnXQWEaDh3tDYWNnE7eN3vKMJ4DNykKjxci1+mIWZQMjwOgWj6krgdZGoJEfU0fzoREryDX5PEBMVoON1cJ6Ow1vg7pCGeLtsIHsZRidekx+uy4Ll9P0Y2L9AGJ0DXmEVk9sskGjkaiOnDr11tHHQstvWD3QGuhtPCGEz8IYGfY1Gou3YTRrt/1clYVBBvxGZ6joz0QJA+mX54OYJwlgciBPeGciiR3JNeHEFSudqWjLhi7dc8MW3Yqx1qeKGr6kCg/QEt6txaWcZvASHj12TAcPHdYrBw5i6MxRn5eY55s3b9U1+/ZpACOnb6BPXd29MtrevXv04IMf02c+8ynV6iX98OGHND6BIZnOaLizS++972793//ZP9Yf/NpnMUCP6dGfPIbR+5J+/MjT+nd/9h3WnDQ3d16Li9Pat3eXtuC57sFjmWAQLsxNa2CgVx/6yEf19LNHdPTIhGq5DIZ0Qx6P8Cc++iH9N//VH+v3P/OAjjzzXX37e99UEW9sLKcYI6oHg/CmG/bpwx95j468+ooOH53Q/FxdnrFK4wFNdXYyhx39lNHeG+7VD396SAePjmNMT+qmm67Rxz/8Hm2jr67ZOqRf/uD92opR92d/8Tc6cHRM2aVYDdZPKsV4JBVFaa8HP/V+bdy+VSfOz+npF0/q1RPn1N/XqwcfeLd2YAT2N6QNnU5/9LnPKynVOYTE8mFeOM3nEz11aEyFbE2Dvb1at3FI97ztdl27/0Y9++JBDj515ldKUaoPT3KnaukBbd19s55/+YxeO1+Qj4ZVxxh3DFdKUg/e3bVbdsoNbFAt6tI4bxBeeOkVzc0ypjZPGJ8yhm9dHRpEt70cFGzOjZ09qZkLx9WTSWlo3aj8YLe27b9OhXJJR198SdnT57SAAbxpyxaM3i5VWW9RKqVauayp8XHl57PauXuX+taPKoUx3t/Xo96uDvX1dGrThnWq4fkrV+scPhoaHh7W6BoOFBjejZhxcZLQqdGRVv/IkIYHBjXQ26V1a4a1dmRYQyNr1D2ySR1D6zgodDB3EvY2Guw9oZpIpIi1QYp10lCC7CQuI7jBrPCsExjgh9C8WfceSZ7Q1rUIRb5fAWO0dMhnDyALFm/k1bB626A2y/SsHc8MS7wj6dhH0SzQHJLakJJlGtpQgdUXAFczpDgybR+oclgsY0BXqlXGvIohWBNs5BKY/rD6kCLdijeov8o+UmFdJTb+5DuDDwwStBpvMOyXWBLstQZ7mNUreFDHxMu3dDSaWpd3kolgJJQYY4suyqnF7wXTMqQk8aH/vKRm+XY/NEMjmiifUM6YCFGPvT5RjTY0QZwDb7mKEVwp0Q811nKsxCeK2QMT2T/Pp4F6qN+7SDKdWmKdnCJHnq8r5i1UpZbTUiWnPIfjAnt2CSXq8CfGE8BHZDKwZaHLIGgWGiy+AnDqChctQjA9YDUHNJM+kES2C0JWF7WBd84pzeYY0wkUDAw2SM3yUIhYOmTwgUQ+V9/OIR2spl5MWRYcFwmtmNGcc60USrZiVwtMD9S5WvY/0P+hB/537wGbo5cqEdbMFaZ34G3RLW5ImOAWWpkA0rZ+m4BCOsEAjNlMbUO1eMJOlrBJ2WJ3rPMmWLsUSuCPzSBgfcfBqIzZ9ADpxmVoKEZuAHm2J9geYTJMtrULDeSpL0ZWwqa7Et7S1Gf8AfCFtkCzMCGdwGNyE3RKSHsDulv8dQG/p2zSQky6EXRkU6a85QWgZKg71Ekf0L9EoXITp0tkuhgSKwetLTOB0egE8FCWuix9kU7r4Tea1bVMR6jRqCHccFGezzZvWyB8dgcm2/eA4zCXSTe0GaPwzptu1K3XX098g3q6u9XRmQFpvL4pFfE2VnmYdmEA5/Egnjp1Svab0varFxPjE3gUT2sMYymVSgUv9ac+/csy3H33nbrttpt5Dd+j5/Esnz17Vpk0BuFgWp/57Ef0j/7Rr+nue27Uq6++qheff00L81Up6lelltHo+q0a2rhe3/3JD3Vu4ozuuPtmffGLn9a733W3BnvS6u/u0IMf/7CWCnk99fxzqtRpc5LRju079I533gn9nBZzr+mRZ57U3/zwcc3mY+UbKRXrUq7a0Nd+8IS+9tBD+t6PHtHJY5O6cc8e3XHDdnWlCsjKq4rHMtPp9b533crD1Ol733tK84uxOFfowIEz6unq1x986UP69c9+QANdXudOHFMFY5Fnr4oY5HXmaFwqqYv4O27ZqVtvvV5lPKJFxmW+XNHhE6f16JNPa6nh9ekH36e792/XH/z2r2u2ltJLx07J/hMT+w50DQ+qjfUSXvmTJ05panJMa0d7dett+3X61DllF6oqla3tKYnxdKmqbr55h9asHQxf2yiXi0owRhPWVipKq6u3X2s3bNbg8Br19fbZRNM8byCmZqZDWOXwZDypzgGt2bhZ19+8X66jQ9Pke+b94sy8svPTGsGI3bZrtzp6enXm5AllyV+an+UwU1BfX586Qaa3W109Xcrlsho7f14zk1Os8Zi6h5hbXfRhF7QxVUtF3nJsZO7s1iBebY+x0sdbiQ2jw+rnrUbEHPbsLTHIdHVreGhEvczFPubpAJ7qNcOD2rRxo4YwwLt6+hSlMrK9w7PGaKCWL+a8DBw4G3UzNMvsR/QPBx4XxawbOIMFR38uLxZo3A60bzuULMeRZ+Nje5JzF7m86bwSyGtK5XMlnbjJCvzG4y21Gk4Yki2+VTnQQjkr4yQ74Jc5uJSYdxXGMXiR2ePsf6I0vihK0UZjNlyUFLOX1TGSjc/KILbJRwSxzP+G6hjnVeZttVaT8cTMBbIvCnkTMdPhIhgZ1DAZF2kQkEMP0RNELrkDn+WYUoQxhWPG2GCHvbq1g3VXZ/5UWDelalkV3nzUGlUOtw3alASJJidErvDhnJNzTnxIcrJogne6Wl1SqbSoImEBx0AFWg1zPDGGFrwcWjmJUG9wRVfLbzb+4ifdFFhNaW+N5QHsabhzVlHIwuqnYmg2CaMV9GauJzAQoF74JOlcswzFjETnQCQGeTlOkrtJb35anS0YoVXYysgaHRaPk3NRqyatukxvgxEdHwaCf7j/D9ADtmnaeAcwdyx8a5qNJJt3q4RB05WwiomE8RBceqPfSlKY5kYDtjKbebZ+iFF3yA/1sVpJJGy6hgabZMzDJgCDrgHdYA+nmHQTiUJovORb3CPLs6gsTIjDqoSPBFksfxEN68tb9XxQpUI+Gc0QPSwPQFIAH6F8Qh7xYEQSt4fXMkL9iUxGO98q8m0dvJq6wreqbejVCEjUoB0rYe1pw+TGlI3ZqEPYiieUCWnongpNnxiaqNfaFvKM1wDd8gwmDxIGTqtN6Gf8Bpqo0AYSJg+xgkskCZvjHnisDP0Q9iXiok7jtXTgbX7o8gsZdrcRJRoZ6dTdt1yn+265Udds3a7RlpHVgZMjFUUqFQuq8SAdxus8PDIiB80eXmY8P/zww3r40Uf0HIby8ePH9cIh57K3AAAQAElEQVQLz8vCBI/k8MiA9l23R9Ozk/re97+vM2fPqbOjC5USDOg79PZ33Kujrx7S1//6a3riiSc1dmFO9Rr1lWratGWrPvuFX8UTfBYv7gn95OmD+spXvwXPlO6+/S799q99UZ//7Cd11x2364cPP6LFfEn5clWzC1l1YPjdc88d2o/3+MLEKco+qzOTi6orI2FMNnjQ1vFcR32dcl3devjxZ/X4E4c0O7eod77jPj34kV/S9k3D6uv02n/tFt104zW08ac6O76gci2taiOj2fmSvvLlv9Lc9BmtXzes3v5+7dq1Rzs2bJT9L4EJD1rHmPua16aRjL746Y/g/R1TlgNJoZaoHnXwqliamCvop888r0Yjq1/7/IPqRJ9voc9ktiA7tKTxxNo8MyPG41Gr4SHr7k5pFC/suTNjmp1aVEe6W5nIqRNvcZTUdf2+HXrvu++T/VLH/GJWxeyClhZn5NjMRtZu1Ho80n1Do8p0NMuV81lFnAASV2esl1RkvHt7+nmzsFu7r7lWw3jcp2ZnVMb73JlKy9XqWpieoHynNm/fjXERa2FuVhme88IrWimUVIWnn/mycft2dff1hLKzGNszU1OqWh8Uy0p19jAf0pq8cIbDzBHWqLR23XrVMf7npyeVX5hRtZBTtZhTgmHkFKkmhhDjenh4SN3pDG0GnR0aGhwIfTKKkd3T2yMHDVZuL1sTssVBygJT09KeOdpoFPHcFlRvFGRj5slsgkUVFin7CuOYsIElts5ZfI61tQxkOiDoFph8KuSmPHxEqMri5F6S9p6SluXRkfLcsDdpCTRKiEGDBpMJhsZtMTUvF6o13gRdEwTU8UgXiyXG0cagqhrpeq2mVMrkJsyzOmUSxbQpht8kE2ASevo/5s1AXTW80w3WCBWLUuhvG00is9OqGOhlDHWTWcfza3UrcBnn68AqavMR50Z8+BQVhDY1UxdlWEztMitCT3wZXhjJ6GYhnVNjnGq0poL+JTzIZd48VDlI1hnXmFpi1oB1u1xTui67jN5GRAkYkCvF7NdVVasFFUpZ9pqc8tViOBzTo4ojWkEx1KAAt8knrTYgXXpT5FLSG6V9s9NMoVZNnvgqoHIr66rCnHOK2DAanDpcFIW4uEwOAbdr1kOseZtEQF2Sqe1orVptcyFsp4zFvnMX40GIHLzUpXBRntDyrR4LraCDFtDMJvUW3AyyVuItEHk1Ec45OffmcDUZ/0egOxoZwDiHoSH91t5IDyvbpBLX1cCcDHO4HRqflbmIMD9ZR0YJcXQWsn1Acw2uprMc4PHLaPLY5miba0wGdqbYo5cR0oGftYY+Hn19CG3TcQpl2KTrPHTq9Ybq9kqdQt6b3lbGKfFinRISsc2foEkLspzY8+RNZ9KJgXhiSKRlXYIMwdcG5aCZ7lQn47fQ9EkCXdDa8EoSByTUFNsJm7GXPVgCWvwWD2VNBwP0IBOi5YV4oFEWpet4/azdVmcTyPeWZyBOuSS0wVG3k2/pkFho7UMW7NDRM/BZaLom8HuFPOMhzyNrOU1ZHwCPjCHMAItRhnSIiRYYmDfcYsxY/jJgj2jrthHdcu1O7duySVvXrNEaDLVevI02aik+ujFeRniNbsZ07DEEaWtPb68mpyZ1+OiR4Pm56eabghH7/PMv6Dvf+bb+9E//RK++dggjs1NzC7MYkpOimHp6hqi9Q/Z7yP/q//u/6lvf+o5+8NCPdeCVIxg1XmY8rl07ov/sn/y+irWsnnj+oGZzKc3nIgz2Y/qTf/sX+upf/CXeym69/Z57dPDgAZ29MK5CJcbIldIdab2ADs8++7zSqS4dOXxcKYxNrxSGW4eG+3vU7Rpai2f8Ix97t9Zt3qwLUzmNzxb148df1I9+8rR2bNulf/o7v66PP3CPPvaed+nYayd16NXjil2K17w12VdFshiDGTyjMXP8uz96VMfPTWr39Tfpc5/7Fd2FB3q0P600k6s34/RbX/qC1gz36cz5C7LflK6jSxlvdAN5DUl5POvZpUlt2rpOX/7at3VsfFJLGEBmvJqnMJ1KyYaxAW3b9hHd/457NDk5r0d+9JQunBvX7h1btXnTiLoyXtu3rNfnPvUJHT98WIcPv6rFbF6VQlYl+44502EIY3pgzQZFHd1Mg5QW5mfUKOUxxhtKpWJFKZjQKRV1aN26TRoaXa8F9MsVCmEesqiVYSDreJKLpTJyelVjDnfQ7/b74RFvB1hQGmNM+jFsOzhkZJeWVK2UlUmlFcnh2V9SKt2lgZF1GNllTZzjrcaZk1rI5tRgUdbKS5oeO6NjB1/Ws4//RDNjZxXxbE5TPubZ379mRKPM007ijSRRRNjR0aluxsO81RkmtU9RE3TnHK3xmFcSy4bQk0541CaSr6uBh7FezxMW2Q8qrJmYriYPuc4KwO6JJwEhoSDIWxxRIfSKqCcFEBDyrWwrK5Dae+9qmsjzIJHJ91Yf/YNkeeoTcefYKygUyqvJL9LGSiALk6Cxl8moVuv0aUU15oodwBrsw0gQmfIYmp71mwTZkBBgh54EuaKemLT1f4M9PGYcEhMOTcj3lHX0nhnrZYz1Ct5v80434PVycKyAiyTgDLL+N0BrxY1fV7g8NO+aciTjB+xtsnIWAgfdIGjeOTQScIo9IB2DGtoU6hXla2UVQYk3EAb7ylGD9ls9et3LketkTW/DUS7hoFou57W0NK/FpTllC4vKlQvUUQl/GxFTStSPKmigZRj5SqB1K8moZbUFUlOBEF314ZDvFKVSkpNiFmLCYNqDjzUoq1gRGdx6nas5CXzYsEXDYmQYOxrIuTcoDGOThWkDq6M+54hAtzti0dU5SWfwxJhuWm4TuWZFEbRvJ/6tKNum/0JhqMNashK/kMR/KPwPPfDz9YBNQStpoYG4V+sf66IVC1Q+Qk7CRmves5gN2NYlK4QHcyoYRlHEuqecrauQD08Dr0GDTdh4EzZs2wt8m4d17VcCesijpph1n7BWbM8w1dowGiubTdXLZDXQpx7qiBVC0gllERWWdoIs4/eEBlRolm2nCVfyGO9VgVDTy2BlLKy1PDsXy3jkC1i4EkYTtfmAizFahlxTNiG0/oit39g7Y/rG+sz6pN3/y6XhNRrCCExGMzC5onYDVCXsf3JpOdCRSWvjxmFtwrs63NOlfjx6HZ1p7KFYMf2WTqdkf+g1gkfaPKX2s2sR+2U3r9etnfv27dODH38Qg3wbBt5keJ1/9txZvfrqEY2Nn9e5c2fYszPaumUH3sO18o20BvvXaezcjH762FM6d2ZSg4NrddPNt+ne++7WnXfdrN/8nV/F01PUQ49+VVML43h/Gurq79Qtt16nW2/Zh4yiHv7Bt/X4Y4/oyJEjGA51DHrTN1EaY7C3s1c7N1+n733zKb387Dlds/Na/eHv/abuv22/rsHjfMvuDfqdz31QD77vVh07dEi5pYYKdMxMtVNPvnhBf/In31Bfw+m+a/fp5CtHdeDQOA/MGl7RopJMTfWorHSP9P6Pfoj5NqQXDk3oe4+/ov/wnYc0Nj+t97zrTn34/pu0Y90a7cDT3z+yQQdPnNax42dULtWVjrqV7uhRGuMvnXbaRv9/6OMf1Pcee1yvnLyAwV5ieLz6B/rCAcA5F8I1I0O6677rNDF5XhfOLuCVrurI4WOamTurO+/Zp+uu364bb76etwMH9MKzB8N3rss81+zrHTUe+lU8vqVSRaVyXVGqA909h5p5XuFXlHaJUsA5pzTPwY6uLnEW4JBSUYX53GFfnXARRqhXCg95XC2rjqFmv71b4GDh4ckw8bojDObYywzfDIewIkZ0CcOrt6dbfb2dTGn6Or+kfddco/0336qESgqLWWWYU55DdxVPaoYxdNQxfuGszp0+rhL8Xam0OjOdSnd2at3GzRoYGJDg8XJKTC+XkhnUHZkumdGeEtkB7dVBonXb2vHMbSpXEmMI1Upq4KFO4jLSYtrYZrTQalCgOdaXQewlDoi07PL2YXCQrL5m3UZpw1gsZxVsL2sxeCfaIVnY5G1lXCGwfLOdYsqs5G+wR9gfHFbob/t+c8z4RFYeXRO88FJCykp71nYj6NpBf9rekrCveGDxAMbFU44CFKNM4hXROw0M0yKHr3KlxNuHCv1WZx7FsMHD5+vdxhH0bemNuGV2ywuJ5Qgp+JwLH/IRfWsgaTISstt9YKHB+qPKnMhVCspWl5TnLU6pUVGVt0R16DXebtSYp7av2TggIoxrRJ2ItaSILvdSQos9StrzhU4gP2ZfxECv5lQo57TEoW+JunLVigr2VRJKJ/DDGG6TaQiJK3zggvJiFJpZRBM63DOprJAhDAp0SPAQoQIi4bZUQjohM4ABcs7JuSYC0yUfzrlAsQ08lYoYvEao3qihXvKbdSaBz2iiOyz06Cbqk6VBYCBtZR0LULKYkOeVSiOb1wHLZOfJBd64fDPeKqu36qIOsYGhwVsl8R/kvAU9EIbFvwWCLhNh880QkWMhATNLvpW20GA0y/o54VlfTNVQ2uJXwuU0ZmGrzaE48WbItrMch4cNN2y6hLYp2atPW3+2ASc8RO3tjj1kazzEa3hH6rwKbPDgihG2Eglrsw3TpbkvJLIHQo0ydR4MFrc6AjC+qZKHHzogC5WUsH/E0K3OhDCh/ka7XIgniqGbbg2jo4fpEuqlg6xOTxjqRyDiwl5g6QDyEupK0DWkiV8WwuPZ3a2s6WM6xtQdU29CwmD9ZTIMRm/D8i7C84DzSnwTzXqsrRJi0IvhpB5PRbCEdAjtKQI9bG+0waNPkBH4SMHETeGLN1lKbKNzXmm8cxt7I3VGPBh9UZWkqjKvLys8LE2HDgyiDoyrdJTi9X9JPRhZN1x/vW666Sbdfdddeuc736WBwUGdPHECY3oCTOHla+i++96moYEh/fCHD+MpfjkYXku5gtavXa/Pf+6XKXuLNqzfENoxNzeDclW957136g/+0RfU19+hH/zgxxofq1CnZ8xj7d9/g/7F/+O/1//ln/+f9fEHP6b3f/ADujA+rfn5PIZbRn19afV2I6ZR1qc+8T719qR0Dg/vfKNTf/Gdx3T8zIR+64tf0D//x3+o973zHRoeXKcf/PBpvXb8lGJfk89QT4eTOr3Wrh/U0VMn9fDTL+n4hRkNrlmna2/YoY3rBrSmq1tddODtt12n9VvX6LFnD6mja5R51q0XXzmmP/v613UML+v9996hT7/3Hu3HY7xxYFAvvnxSS4slpRVr15ZRfeTtd2vX8IC2DffrwY+9X88eOKpvPPyE5vEs1mqJPIO+Z8923XHnDRpd24lh3dB1121WqZDW8WMzePvzajCwtSTS8VMTOnFqUtdcdzPj2qGjr51QhTzHuLmOjOopyWXSqmFc5LJjeNYmlc2Ns9aW1I2B6/BCNxodqtdSShFPpzvlvZMZZeeOH1cNT2Rfb7+6evvQPlGUcooyksOwmjl3XrVyTXGmU1UOY9W+DnV0Yi8LbQAAEABJREFUe20e7VW6VtRQ/4AGmQedGG2Vckn57KIKS3n1M2fWbduizrXDcvRB1+iAGq6CgbYkexaPcHDwcUNJraYO7xV3pFTp6JA6+rVldItSzPuSeceZp7bHeHjS6YxStDOKUorQn1sJ68GLKwHcTHl2VyisaZmByQHV48VMeH3v6yXKVXkkNxSMZWOGzyE7/A41Y+JY12IfsX3PExoSDDVvoHe81Qe/b8PSgA5lHXsl0A22FxqP0SER+FVgiqG74AdonATAg6zQJgpZeVoia2eMnmWM6HKxqBoHmDqHHZlOnj4ktK/40HxhLhF4RZEL8QYGZorxhBjqj2mjeZxtz6QKmXBHBQZTxuZlnQNPmbcSVVDDkGxgoCbUbzIuwhFtg+gVbtM9gZ5QkbXFQmubIYbWTlveMuC3cgThjhTJAVREPa8Kz44l9q8sRu4CXmTzUFdpv62V8NKEvbkBTIbJl0VaCAEqB1mEiJXosFCHox5rI2PeYN4XiwUtccjLGipFLeIBL9CXNUYthldcjmd5E06O9KV31BxOz3yKZZWnU+nA02DiN5iYURSRthwDUe7QETY76CDHRE+lU0oz6dOEZAc5FrZh/Cn4hAoxkzeVSql90bYw6MbTplk8Qb5zLpB8kNiun9DI1M0KCfnMkBA6ma4hM8hsFoefDmnyWNyjRRt6iy+/Qp7FL8WK7H+I/p32gM0Kw1tf6VWk2gp+6ytjJTRXw0rRl1JsaRiEDh6IGd8Eq4ApaXtIgPdhw7JNyNacwTZfW3tNWovfygD2ZVleTOGERELoRQZdYGUT5FmeyYgxdo3H6JCVwJsQsXwL22jA18BrYvzteJ10GzH7hckxmQl7QgwatgGCOntUE7GsfIxOy6CclQ1o06nLDPkkpCmDDEuvwspyrTgtRH8vkx3KWluQkZCfsLGvKh9kJvC25ScKZeBvlvekPftTq28ZG0+bkmUktAUEfmSgc0Lcg1CePqSkwkXcdBMbnWccMjxER3q71MmDoFHJqYp3ruqrePNryGxQrz3qpEymQ4ODA1q/Yb22bN6CJ3uj9u7di3dxX3gO2B8P2h8kzszOqoaH5p5779Xtt9+t6elFvXbstM6eGdMgBuWaNUPavGWdrr1umz75qY/oox/7oDZv3ojxXdeJE0f19NOPYMgv6tGf/Egvv3RIpaW0fCOSo48iVKlWeFTR7r3XXI8xNqz9N91I+U0Y+J3qw1jr4lF09+036JcffL9ePvC8ZrMLmis1NFts6Ovf+L7+3//yf1RuZlp7du3V+OSiXnjppArmVVWd/i/TRUXdcMNOPfBL79CZyRkdOj2uV89PaQpj/447b9bnPv1R3XHDLm1d06Ptm9fokcce1mKxroVsWYV8Tel0ty7MLOmr3/iBnn/uBe3bsV4fec+9OvD8s3r16AW6PU1b6tqycUjvf8ftunXvdt1z802an1vU33z7UY3NFFVijtSqDQzZCnLn8Dbv1nvfd7/27dvKASHSq4cvKJeNMTobEl5tl+5QsSIde+28Xj1+TvYTd+nuHiWZtBIzmNKY76mMYp6h6Q7q96brLB7pcVUZ86GhAXX3Dyl2ncyxbqUzPerq6lHMmpoYv6As/VWYn1d/f7/Wb9qkVEenHM9t+1m/wtKiJjg49HZk1D+6XqM7d2t01zZt3bFB+YVJnTp6UBmX5s3GOpmn1P4Xw7J9ZQSD+vyFMZ08f0ajW7dq3623qnOgD495VljoynSk1dvbI8+4i/mc9lIt5VSlLQMjG7V+aJ2YpPAXg0GTLyypWCqogOxioaAKBmUcDDzPLBeXC0vAIQf/pgJYkzavHHuCMKZjvNMJhw01SkpxwHRtG4A145DiCCMg1lUbHhlthArIN77ATxkqhowO0G3/Mt6E8gGUNVoCHxyBNXygIzdRk0JxYpZug2VAiYt0FzX5zJDO5ha1xJiU8RwnjZp8XGN91pEQy4xpQ7MkpNYdWXn0E/ABiRoYpHXK234VaKy5ZqVeVltCn1VKJVUqFeZQRW3j29rVFGv9HVEVoEST1vz0BB6aQSGETcA3YVVZv4R6qdTiRiOblH3CjHiKEmneLorCaFXR296ELOXzWsjntFjIKcu8yHPIKDEfYp5tDQo2kBQjilvh+ULa4mQrALEhDBOmWZmjHNsmSjICtL9mB8Ml6gDzVg+Huiz7qBnUdfoxdiklLpKnnJahVZf1TpPgkEuhhElhBOecnHPMM0+GUZogFSIesSHCh3WUdTxqUaHUnFAK5Z1ziqKUGigsrjQLt4GRLpl8q97p8qtdy+U5y5RQzPgMy9TLI5dlX0a4vAyUIJ7w57utjkvx80n6h1L/qfXALzazfp7esPV5xXI2RVdmtNIr1/bK7OU4fCbTENY9BoOt+YT9w2ihPPEVW4QsbnTLN15EKPAj1IxRM4obyIkpZ3lXQrOcSQniTCSlibNnxTykTU6Dh5vBDE+DxRs8xJtIFIf8WI1lWjMeQ78aTIbpZfqaDu0wZqdbpqN32P/QKOSTtra2YQ+3ZcCzkh7auoKf7De8vU0j9lZaD2+iDFtpT1raumENXt1e2XdzFxcXtMRDyB5Ghny+EP4Izh6atiePjIxg5PSqxIPU+A1LeBkL+SIP1ipGWBfG3/W69ZZbdfLkWR088Bqe1JjX+8N61wPv0n/9z/+J7r5vv77/o+/oBz/+nq65Zqfe9a536vrrbsSrPKRstqhz58c1N7+oIg/EFF61ASzke26/RVU8Qf/iv/8X+p/+P/9a//rf/BkG67cxgWu67+236IF33aOR3nUa6hzSe955nx579Kc6eOgoY+YV46GLGlXVqyWdO3tGp8+cCZ7bs2OT2rBxM4eDzUq5WBHPm/27N+nTH/swhmZeh46e0tgUxgmG+LnzE3r2uZd07XU79Pu/+1F96P03041Fs/OUo7/mMQ4bNqd46kc82Av5WM88e0AnLpxVCa/38wcPqM6hoMGc81GsiamzavAmYP8t12qpUNLjjx1WIcszr9ahWjVRDeOugt7nz4/p0Ud+qtHhdbpp/y0qYzXb/xRYxQNmX0lkILm9UqlIHd1dGp+a1NkL51VnXXT19MqlUkocz+QozUFJSnd0YWAJY7OspYWssnPzSkWRBtaMSBjEqc5upTGmoyiNYZrDizzHgWZBi7PTtNdrZHSdegeH1dU3qN6BUdq+RP1lKSnr+n036u1v+yX14Ymem53T2bNnNTU1pbmZWeZMP8YufPSRp5/NQ72IgX7u9GnanddQ35BGBoY10NOvTJSS0Nk5R//GEuvMOYeeKaVSaW3EoO/t7WW+VlS2r62Y9xHkizlls3MqLMyqyHiU6T9PfYkc696pfdnaUaAkCrKThhyGo69VlODR9PWyImgR6wu2ZjGLN2NIkxxpkx3WJ2OuACnwWwXA7DAjELUA+JXZoajlXQQxk4sYYwzckCzeRkjSFFvLCURL295R4QCbx0NaZC5WyjklzJ8krspjTPukjr4x9dGXSuQiySEDhZohCecCQXYl7HN15lfToGbd0DcxMhL6JCHP2m3GdBWPdBmDsko/16g/xkaLjYc+RzVukwlMWVEp8NRjOsvIfHggT4I8WbyNQIPum1RRrg3Lgqw2EkkJcziBvcxbjDzGbY59LLu4yF5W0BJvVZbKFRUqdZUaCXuG4w2IwVOOwpTzHCgSVFyWbTSy2nUYnWS4yaI/qZU+qeKRXipktcABZg6DepH5mKU/CvQF7zdUdynqiOSt02Ulg4jlDzzTklXiaIDlN2yDIDukocV0psEGObFJZhOEAp64p6T1izcaiyShrIMehJoMMp1j8iMjQhaksKAiW2CU9dCNdikQz2ThE7mX5smUJEsrrkuS5FhDVyD0nqXJsvIWXAXGZbhK9t9LsqefropL8v5eNuBvUSkb+gDquHyeQHzLbps1rGC1sUJwUAC6NxjflbCC/ypRW28sjOXcq405Syss6oT1ZTyWtpCpEIo340ijQy7SKGJp9hWKXcJnvJ6tezU87fLsWglhQjlDKGtxk+U9clowreETMB7bSxIKNHWhbspY3HQ2WPwirDBAZhJkwk9ctpbZ2LzJJM2zQWFfSrwQLW80PizehGf/IQ83RjOtwNeMQw/lVoSU5Q5ygs48v5LEUQbEgHigt8th9CQgJt1GQl3teEw8oZ0J+QZrXwghWtwgLgub9a6cJ5JzlqZRFlickFtpmDtdQxuHe7Rr8zqNDA1jS3UEJMjOYoxMT09rYWFeY2Njeu2113QBI21hHk8vtLPnzun8+fN4kSvasWuX3v2eX9KHPvJhffgjH9G9990r8zq++OKLGOIFpfAmbtu+XRH7+SOPPKZ//xdf0/cfekZ/8idf0//6b/9Ma0a69fkvfEC33HaNlgp1PfLo47p23z6tGx3UcG+HPv+pj2n31g2anhjDED6nnz71nB5/7qAe/elr+spXf6gjR4/r7jv36/d+80F97IP34wn1euaFl1SseVXribrTkdIYFv0dTr/7m1/S9h279fQLL+tJMDOT1f4b9uveu27TTdds1mcf/LAmL5zDq31Q2VJVNeZJggFX5P3wcy8d0b/7kz/B+JvWbTdegze8S3mM22KlqjIeOjtwpOBNsWT7+zv14Cc+rZ3X36pHMKrnCjU1GIZKNVaDeXAaQ/6RJ55RNUmpq3dQ6c4MBnRN6XQmeOkT5kSDApVyQ2MXpvXE489yGBCTL6PBwSF1d3crSqXkIskzXvYVijT9XMWomZub0/z8rLAPtGb9RmV6h5XqGlQfBnmGusrMyRqGBe/DtTQzz2GnpJHNm7Rhzx4NrN2gwZHRMG9qeDfTSUVRvaRKfkElDDUzlLfi1d8M6hgmlUo5GLVL2aza6yyXXdL4xIQKeIcLHMbK9E9PT5+6OruUYGSko5Tsl0gG+voVl8q6cOqszp84o75Mpzods5P2VChj/zmQlWeqKmLuZDIZ9SJn65atNNorl8tphjcG8/MztHdas3OTmp+bUj43rRKGNecw+sYHXi8f9iJPKASG9UI93jaARiyPRzPhsNXAi2l/jBljEBlN5AfeIMaHfqHLkZnIcyjw2C/W/57xsjidoIBQh5bjVqeouykLLSz/0rQXRflo5YUyxC0M5eB3cpLNydZ+UEfvSrWqIn1dtgMuxm1cr8pzePSNihJC8SYMTdjHaKeQbwnEOMcHcQucc3I0zHECcM4xRxvy1GG/3GEeftFXoqzNqQgdHOWs7xrUbb8WYm8d7H+xrFXrzN+EurxMZ9gk5GnVFZFnElYRVyWcI9+gSDLFRLoF54gHREoIE96uWcuq9UbYb2anZjRzYVwLU9McAue1tJjHqC4px1zL4qHO1eoqMObBsKYvY+ZjjByi6EUr6aJl3cUVqnNyzsns1JTEmwtPnFo5rFSrBWRnNbc0p6kcwLCep648+pTlVDP5wDsrSXugISLcUYg7KqVzLR6lIovJFlNIM/HdMmBECStJ91ohok7ONRERmvO+Q48AABAASURBVOIGa0nCABqccyRpFZKds3hCufZt9HYckZRBmiLqDDpQ5mKuI2ogaN8Ut4kS6lzF22awsF2mHRrtyjAOw1VFXbnYP1D/HvYAUyMMYwjDoP5dKvk6FYaVTv5y+Ob1srYsc1sigNXIRm1rIIBWQ5Gti4SNM+YhYqHB8hMswGWw3pKVQE4CQtmVfBZHVmIgP2mVgcz+jhLcVCuy1MxLCFeAB1S8Ei2dTLcYmYYEYaafoUmPWzI8HuU4IDEZPPitjrY801WiPyX44cVoDXnINT7TyWDxZSDH4lY2AP2Nh8Ca0QTbVBzamfBAaYG6Y4OVD/W06/Oh7lUyrSxCg3zi1q6krVMIE8oAeIwe+IjTDDUVIGZzxAJgLWT7JCZaG1IhZEfFE1vTzo2j2rdzizasW4tRO6Lh4WF1dnUGoy6KeBBUazp9+owOHz6sM4Q1PFZLeKJfe+24nnvuuZA3geFU5xXqdddfrzvvvjPIkEvwlGbU2ZnShvVrde21e/UCxvXX/uobeunlo5qdz4Mchvq41o6OaGEOY2hmWv1Do8L+lf030+9427363Gc+rm2b1+rwwZfwVC/h/a5odN16dWKIRV0dyubL+u73fqw//ZM/Z/+v6mMf+SVFeIx6+oeldBft6NTa4QEN9WYwpL+I0X2HXnrlgI68dkpzuYqee+mQDhw4oOuv2av/8p/8kTp9RcdfPayz49Mq1WIM4JRcpktRV6/oCvQ4o9cOn9bU+AKHi2ktYDhmc1kM4brsOZgwRyMe7u984H69+73v1UtHz+nQiWll8W7XaiXFyqjuu1VrdOpHP35GP/npiyqWa9q0bUg792DIDndxoEnJxjZSWjSCNscaOzelE8fO0E9LwShdv36dBgYHlMmkqdfJjKAinvsaxk2MwWpvDgqFgiL6YHh0ozZs3q7+4TWhPbWGY835YBDgwpZ58OzV9OjW7dp97f7AV8aT5+jHNBZpVyrh8NUIxnQm06Fr4LGfIJycHlejUlNHulf9fcPKZeeVxzvXg9eYCtBJMjugjvFifdPZ1aX+/gHdcfutev/73qttW7fIYYxOj01oZmJSs8yjcbzZZ+33y8+d1Zkzp1TB08cqQZBThDGyY9dObaWc9Y+1b2FhQQuLs5rHG23h4sKMlnKzquIxtPVAz6CKByLp6VcD64dxSqjbYxAneFM9RmnCQaReKfAGJIvnPquE8RL5FKJ8AnwLibA50UeEiSxftlYNrG9v65S1bqGtX29075W0wkCzfcv4CNt7WEIaJbWcpkyT17fq9VToRI0Yu4nMkK4y3uYdrtihplJSgzaYV7qBIe0ZPzHjPG31yI5cJMnJo4fscpJzTvZPrcsRRkYjUsdT32C9N/BMOxocAQqLbAW9kFmnfjOkzegOcw6jvlAsM2eramBMxlZXUBuBAq29SRa/GgKPI9fJLqdIzlncKfwjH0ozDr2BYVxGjyUObtOzM5qZmdECb0Nys/PKzTA/ZheZH0uazxUweIuaWbKwoCyHjyX6rRzXVafjGTo+FSAutwqe+gxif0nYO2O5MDdqTBFrb16LzLvx6QmNocP4/JwmOGDOl4oyo7pCP5jBbjYqKouJExDpdS5jdM7JCkWRk3NAzetizAeNmSshwwYmYWAsba9e2+mQueLD6E0oyOUjDKrVYwItzzknyaAVF/WtIPnQXXxSIZ/wkc/nChZSK++r5TTpVtpg1YZwZdF/iP8n1wM2xpfiao28lK+dvhr/Vek21VYCRpNFIJt3utJl/CvpywWMeDHT1t4ybHMPa5GVYeujhdaSsWW2CnCFNWhrz2B8FIEGG/VdjAdOiHZbXLI6rcwy2HCMdiUEHstHvxBH9uq6kElllmflYza6hAdaQCiTyB6eMRuvbfINHqRxQKKY9toDLIAygY5BEsLAE7d4fNA5sXrowpYKq9tqdPITdDW5l8Hk83C7aPibTAP6UcbKJabPMizPU4eX1ZvA40N7fKDx2Qypc1WcNBloI6aHk3NtRCFuv9owjPd028YRbRod0oYN67Vu3ToNDw1pBIN6iLC3t0+LeKizPBQGBga0Z+81GhgYUrFQ0vj4pI4eOabnnn1ef/mXX9OXv/wVHTp0SC++9CKGYk3vee979PnP/4oeeOAd+vSnH2Soqnryyad1/vw0fdmhEh6izq6M7n/7fZqfz+qvv/ZdvfTiUR3FSN+z5xr90rvfrfe9793au2eLXj16QOUSRmRXSjfffKM+8clPqLu3Q0PrMZahVapex4+fV5lXvI89/hM9+uhPVKl5bd++F09mr9au6dd/+Z//kT74vgf07PPP6cc/+anyeGYz9r1iDITDh1/T0088qQrGZ3Z2UplUCvmDMqOwCwMwg8dUUQfPNOmGa6/ThrV79dQTRzQ7W5B9TWTX9q3aiHE7ODioFGX37tyh97333fr6t/5GP/rJi5qaqymbq6peKyr2GMrqZvJ3q6dnVKfOTOv5Vw5qZuG8tmwf0rZto8jkUDM4rA681GK+rGU8btx/oxbop7NnxzEMFtXX16ft27ZpaHAoGNSpVKSaGQYYM5hLYa5kc3nqLaindyD8/vXQ8EgwwsTBThx2HPPIMZ+q9FuOV+FVidffKU2YIZLLyjMHI4yxjo40uqRk3xHN8mZiehpjBYOkgcfaYVz39a5RFwb17MyEzp19TRs3bdbm7TvlorTS6bQ8c3Fubl7rN2zQnXfeEQ5t4+NjHI5yKufzYnKohkdzHrkO3TIupfnZWc1OT5LXQCspcU4ZxsvmxprRNYpZ3/Yd6cXFeS2YIb0wJ/uKUqmcV4wh6TCQRfusbgKhQhNUFtYthJBHqMAQy+NlTGpl3gDkaeui6pUcBlMVUw7DiXKmiLGHNUg6ilJhLRGVI9NZpsGsXQtbsHqSNhN8dreyZGSD8RjdYLJCaIoSsbSBqLHKZNlXimrsUTWM3RpedBubKgePGgeAGJq138Epxk+EMf2RSkUmQt7aG2LND+dMerMy5yyeKA1vtVqhL+uqIy+hvJW7CC/bW+scouvk10NYZxyrvKUpq8h8KuKdNW91vR6LqSTnIkVRJOeow25n8QglItrlAiQyAoxOPPAQQnMGDGkZ6OPI0olDv4ZKpQoH26zsbcbi/LwKvLUo4ZEuZfMqZgtaAguLBc0tFDVHfA6HwNzSkubzS1pgPytweKyy1hJkiss5x7i3oUB1EqFxeDnrQ/rfc9BoMGeqvMUpFpeUZ5+aZc8c423JGG+HxniLN5HNaY51uYTBX+V5YuMnCVkyw5yOZBHapGrD2+wQwwadgAHzARYXinGHaPgwHvit+9rlAl3NMhFGuNFhCeRm3C/HTZZzTlTAIDVVc3S6lYMIGTl0shc8yGzSYujGSx4d4QNatFac2SEEUo8HCbCQINyRZIMIHN3sA6wFBrLEhU5WApY262VhUAnWX+R2zsm5y3Elmc5dzufcG9OoQGIcXg/L7bxSxf8R0Ex/psmqMZJ7fcVfb3xN1qUI/Ii8NEygrYRnTDz9beUVsbmQtngb7fKCHhB4IiUukheA7tG9zecxEryY74RkUxuZughbW0x7Jq7Na8pTkQcyIYGPLJi8gfVqm+EyfKKkBctHeLhhVeBBCY8Mgyz0yEqaSGC6WIZ6W2mjEWWNwmf8wMqqdbXz5SkT9PQK/+Br7kEwtvJMB5PVDFmf8IQ0H6EMJdk3MfoSNYjQPJleAeRZ2h6fFrYREzFeCw0Wb0DjpqwCjG5IaDNiA81kxihiYWKynYeOTgyKBwlqN+EYLeRYmjFI2rAyoIEBbu2kCfSRjWMkh9EhZDgg2i4ux3tIg3mRDCbVUd7RB4bY/meBlJTqrGvduk5tGunSEAZpZ0cGL3KnMpmMuru6iXfwQCzi4ath4G3XTbfcpm07dsm5DEZLngdmTS7KaHZuUVO8Vl2/fgO0qp568lk9+dQzwduLhnrfe35J1+3bq3k8z0tLWfV0D6iY8xroHtQ773+77rnrDv30ySd0EiOxWE4wxmZ48OWDwTWF59OlvG648Qbt3bebcLc++en3sk3n1INXuq9rSMJY6OqN9Z4P36/z01P6D999WC9eWNCzL7+KrPMa7u/GW/0u3bB/o5558Sf69kM/0jhGcBXvbPMh363BgWG98x0P6Bvf+r6+/ZNDqrkBXbt9m+66Zrf2bhpVOsbMZED37NiqX/3VT+u5A8/r1bOndH5iSmUezPfs3KMNg0Ny/Ovr6dF/9vlfUxXD9/Fnn9M8r3yXyouSq2mgp1v9maqGO5b0yfffoXe8/SYVfU1zpQhveF4TF/LatmWb1q8Z0KZ1gxrpTnTTzhF9/N23SuUZzc6Nq5pK4Y0vBo++nNOu3Tu1edMGxqxD9mD3POCT4GJLSXjBC3jr7JCQ54GegdSRqjHJsuQ1VE85xXi2zVvcEUu56VmMjfmwJnxr/nn2l/TAeq3bdT2zLNa5U4cw6ifUPziiTCeHr5HNWr9xnSrVRWXHTuvCyROax4gaveZWuf5RpdIZ5NXUwPO7cdMmpZhfBw8f0kn4zp49E8Zx955dzMV1qqNrF28D1nZ0yWHsxBjIzryjzIGljrS6N23TOvo6SkV4ZWsq4YmvVCrKh+/r1zH8nFJ48zMuUSpKlLBmvBdXJNEeybF2xDrzYGXo4DUkihnruJZXXFlQvTSrRnlOqhcxeqqK8NI7j82AfK8gmD5xYiuWSHvqsH0qacXDMBBHcjC+PPqImj1zVtDFHqoEOWwAjrKIldgrHCSWsXgcABLGC5HhVh1vc7leVaVekRm75rkvMseKSwuqlpcUY9gpGL4NeXRFsXCbXg0z5Kw++sGIRvPo4JAdUQfTQSniztM6+CL4EuZ9vUJ9jGmMwRwcEoSytiA/oS47xNXM8IZu+2Idj3SNeJmxKVGuiAe4zBuMBgelGJlyTMQopcTRXGBbVztuoXeRBEJI51roSBtEWpSRc4rRs4gnfok6Zs1onRhXljlcZK7X8I7HeKLjfIl5VVJ5cUn5uZyyM8zTmZwWZpc0N1fQ/GI5GNfzuaIWl4rKFsr0bcz8SmT9tRL2JsDa1TzENFSljRVeV9kcLJYLKvJWJptb0ExuXmfZu14dO6OjE+d1Yn5aZ5ZyGkPPaQ4W+YY4z9LGJBKfeoOrOQFoKwNK3CJWwjqBJERLhSBmsCI6KM0Jth1PmFBGo78CX/vDt+VAaMejVEqegYf0pm+T20azkJepZvFm6LVM0MrLcpuAo5lhyWbsdT+X+V+X6+9R5ptol7XJ8PdI659JlZW6W7yNn0lIi9nKtqJvLrD+XYkVpa4ky2iGFWyrop4Ja7hI9GJ/biV9K1xZYTveyloOjL6caEWuRGtlvW5g5S5Fs4Ct3yakZoi+rG9u0kYztGlt/VfSLsZl2aAtp1lD89MjkBuZMDRJqz4TCrfzrXxCgjvwN0Or5yIS9poAMm3fafK39WzzkQ5yvRIeVt7iBisT1IAS4l5BVltmO6RMQn5AoKElaURzysFjAAAQAElEQVQs67WqEYz96nQz5ZyTc22IuFcm7dUJrtm5VTfs3aX+vh4eGnUeHjEP56rKeIwzGEBmYK1du1a7d+/SNddco23btskMI3t4RKlIa9aMBo9QlYfJ7bfdoVtuuUPnz03xan5SZ89M6Tvf+bH+1b/6Ez3z3HM6N34Oo2+7/uiPf1df+OInddtte3Tdtev09rfdrkMHXtXTTx9UqeJBQz0YUnOTJf2//uWf6H/+n/6d/vKvvq7T58Z1y6136tO/8svq7+/S3Oy0UkzumAd4ndf5N1yHt3j9Vn37Gz/RBcrOlSPZf4gyNTmuwe60rsMIfvXoCZ08M8aDblZRhj7oSKmbZ85wf68+95nPKN3RrddOjWmWh+srBw6qXs5quNtrCOO3X0VtG8zo93/rSzpz7pwOHjsm+85lsdLQmbPnlerp0Pvfe492b+7W737pY1q/YVjf/P73NcWDu4bXLmIMqhgk1+zeo4++4xb90a9+WB9+4E5dOHNcCWNtf/RXLHu9+toZPP5TuoY+7+2Q9u3cpA+8952qYIQcPnVWS+UafV5R3Ijpg3kOMZPq7u7S2+5/m7Zs2qiurk5FqZSSxMm7DMZur7o5GNkvbizwQK9VShh1XqlMB4ZMWolS6urpCQenOgZPDm9wjdfSQ4P96urvk0dWZ9+gNu/YjawuVcgr5BY1PzOtgYFBbdqyQxs3bg7e5xJeuZS87H8rnJs4K9NraHStfEeXRjbv0LZdu5mA0jn6b5by2cUFLWWzckki+3rQ5q1b1cA4WZid08z4OEbPlLz9IWDGyWGAdw2PaN+NN2tgaJj52sCQzmPAV5jTjkVnSEm0R8wLWi9h7MV4rxPkkyEvqF6EgLVka92TIkp/eWGGsLak2F758wahhle6WpznbcWsaqUF+UZRPq5QuCEzPp0jSmGT45Ab0KwoyCErhGL9hggEK2MsBisHiSy0IMI0QBvLaQOhUGiORF0ucohKGP+66hiQNQ4ZVcazyAE1T1+WGJcaXnlxGHC03WPomgTnIkVRpBRjafVb3OCck3OGIF52kRQUOedoXCIXGTWmv+t4fouq8OYjwXiOORglGOaevrWwij6FQnM8bG7G0M1zbn8EW4G3yDrNl0vK2fxhnpUY5xodXqPdbTSoKnZOTUicddUgv07/1Qlj8hP6IKYtDdpSpn1L9ZLmCllNLkzqwvgZTY+d1RJ7Qw2Pcx0vvWdv4nWVEjzPDYzl2gI6YlAXphe1MLGo2Yl5TY7PaXJiQVPQJqYXNDG7gLyc5jDC5/JlwrJmLV4oUhf1EZ/F6A60fEXzRVCoaAH6PIfBOeqe4W3JxMKMzs1P6eTMpI6wDx2cnNRB5vZhnA+vYuSfLtc1RiMj0devBxtE2h8mCn2wfFsx2QQJDE1yRAfZ6ccWUkRn2kA32CwUKtAVL5uIsQ0muakoUmIzEbkkqTN88mGVELRvkqZTM9nUpBknoxlZ/XkV8mqmtzq1Uq+3WvbPJu/vjyY/m95vNbdNA8NKub9w31xJwKW0VelViZWqvE6cMsuKE38dzsuyKGdrrI2wvqCFJWZrbTlOyZVxGJplpIRNsBn3rMlLYHltsCivyIfohE3ZcKX8hPIGisPZvI3PYu3Q4gEwmZpqP5lW7i1kGD9BYBV5IR54dcUr8FO/hYKZ24JlNAu5kG7GRR80YWnUseDquKxuGz+nhIJWp2cMfCu+WkiTz2iOdoSQPbUZSmYEdGbiYKTde9N+XbtrpwaHBmUPqgKv2+fn57TEw6COAWjOjb7+frkoxYO0pCXyYx7SG/GC3nHn7RhA12on5W+77TZ95KMfVQ5P4rFjJzHG6+Hn8CZ4UMVxSjX26aPHjurgkcNKpaUHP/5e/d7vfkoPvOsm1at5PfP08yrkY1WqiToyndq8YYtOvTal5599jfQazS/k9O3v/kAvvXxYWV7Z1sxzuWadBvsGlGBI7962Re9+xzv14+8/qsnzC2pUO/AsOdUxpLq60ni/79Wp4yf153/2DQ2NbNMXf+PXdM99+6lnUJmkpn07NmgXXugfP/K45vM1DAdRtqZSJav91+/Q9vX9uuuGrfqtz35YDkPrOw/9UPM8POeLNVVjqYBB/dShA9p/w3b9l3/8Bb397n367sPf15mJCZ7jDeaAUyqK1NHRoTOnT2vfhkG9556b9OxTj2l2ZladmYzMOPF4iBdzZR05/BoGXFE3Xb9LH/3Qe1UpV/Xswdc0laspSXfJjLYY77M5nuwXM2YxgO3XPXp6e9VLn6TpwxQHg96BEY1u2Ky+gT4VijlNTY5hgBaFNhi/PfKuUxF8IxyK0hgnNfrSDLIIz+eakSGNrlurqLNLvcN4n9esVa1WZ2zLatRqjEM2HLy2csCyemdnZlTmNbuT5DC2avkF5bOz6NOrNes3add1N6kL3XK5Jc1Mz+BJzivHq/B0OlJMn4ork+lgPtS0hAfvwrkzKmbnMI0TZeifqKND/eixY9cupdC1yCvzQqEg83ZHqUiOfwIsC9meINamSDiD0VmgSWsvSZjDF+MJrAD+GDSYq9a3dYzDKp7GSjHLWMyrXJhVrbigmPma2FdIkCuOIk1IthZlF/UowDdpYY228y/SyDRuYMztgHiLnwC9mvxQ5Z1TA/1rGKY1+r+Gx7fBobeMR7qQnVcpn+XwlxeTP/S/YwzMyx156xn6x6UUMQcDXCTnjC45XeGC6JhkAWrpQJ9ZX1cw3sNcpf0x6yuhvzx6mce6xmGxyJjYd+0bxk8j6pSvwVuBt4jxv4SBO88+Mp/LaRHjO49xXrC+ht/4jL+JhLXVUBWDuYr8MvPd+HIY5FkM8gXGf4ZDxDjG6hRvaybGT2t2CkN6fpKXCFk1mMsJe5hrxLwQiuUxXBM8zslSWbVsSaX5gvLmnZ5c1MzYnMbPTeMIAGMzOgvOTczpAsb12PySxjHAJ1uYIGxjMlvU9FJJM0sVDG5gIfLnlgqa5WAzw7iMzUzpxNg5HTl7Wi+fOaWXzp3Xy+OTenFiWi9Oz+sA8iLb1F8PNrlW4nLehPmUiA8xbrIBod8Z2TB1ZAsmoYNXyrA4DMu3c05Gs4XhnMVNXLO80T2D2ISX1c/YwsDNoiELWituGcAbndB4TRfmVNDN9Fuu9G81YjVaBRauhNHeHJxzcu6tAYK4m7LeXO0/C5eDeSVI/j262YMUgE4hRFWbWSSb98/Sx5GTuxQO2lURKVrOs43P4AIt0CPKGpZ5nBgoXXaZ4oogN9cGEXn+JUz+lfDM+avByrRxsYzE/nZVmCxbk75VT9wKrbynINWhBTqpBfT0V0LYHuAhj2KX1efN+5ZE8st8plfCA7bBAzqGnz2Gmpr600cMoDeEcibXy0NYBnKsniCvFU+Qf2VYeUcdoi7kIDOURb5V6UkLvdvwyKMqWZjw7jdhrzH+q8ObYy3Ib/J4WXn7MH3VqsdCj6xAazaUTyfnUhLzQ1zOwIe3ysGW9UO6/9brdOd1e7R36xatGV2jDN5J+x55HmOnhAdmHM/g6VOnwlcJXn7lFT386CM6efqk0h2RNm/ZqDvvukPveMfb8Ijeo3c+8A4V8YgdOPSSsrxq7uhMSzzJt+/crs984XNav3mLjh4/rcd++qy+/O+/or/+2n/A0zen4cGBYJT19PWqE49qRyajQWgp5rZ993Xnju265567VMZw2LB+o3p6BvXVr3xXp46Na6R/nfq7ezQ40C37j1FOHT+iwuKMevA4D1B/mtfMKV/Vhz70S+rE8/zth5/WhamSvvq1h1QqJ/rjP/xH+r3f+Kw+8M7b9IkP3K9DB1/SmQuTKtSd8tW6KhgJLx48r+n5GX34I+/VRz78gNaOdulHD/9YS6WaChj+Nca3qrRqLq1TeLy/861vaH5qTM8/+bjGpmbU1dsfjEMzfux5ZqF5+W+64TodP35Cr7x6XDnzNGMgpeiyRiqS0p2any/pwtmzeuC+29SDV/35lw/q/PiUklSnGlGHMsgV4+ucU4W+McPy/IULms8uKdPTp1RXP+hTd/8IhuwWZfNZNeIS87SmPA/67u4BdXYPqndgNHiWM53dGGM5eQyQTtW0NDepKl7mNSMjjN1W9WNIm3fQDPc63sQ6fdPAuLH2mBFu86qMYWfPyRoGdzqd0uDQELpVlcHzv337dnVjlBeZV+fOXcBYzitCd/Oi9/X2qEH75+cXZEZxd0+nSqWCcvR7UqY9kRRFKaU6erRt77UaHlkru6y+PIe+Kp5H++69cw7PchLmyiJGuuV5dHUwO8YJU4L2+8CTsKDCmmmtmxg+SKw38nkDkEA3eAo1qkVVMKKr+VlVCrMYaVkl9YJ8rSwf11h+Nck3gJe3BWpQqJWaocFBZrjbtrenMuM1wLR8W9pgzAnr1PhieOsYolUOOGWMUfu6RKlYUhkPqP2PkQXaWrbxrRSkekWpuK4Uejsv+liiWxCHHkGvSFCDRkQUMgODwhWiFLTQOaco/CN0UgTdkDDuZTzLFjoM9qReVYKX2VDHKC6Xyipi6JpBXWOe1Gl0Gf1LGLaFallZDOiF/JJmFhc1Nj3NmpwkvoBXdykY1wuFJRnM0LYwi3GeQ14OAzpLuLCU1/TCosYxUienp8Ifrc5hrBYxqGu5GamaQx/GJ6mIAZX1oRhPzwE84eQbV+pqsH5rhaoqeJftO9W52ZzmJ+d4SzShE8fP6/TpCZ08NaGjr53T0WNndfzkuE6emQRTOo3RfXZslvU4rwt4s8cmsxqfysnCsSmLL2gSI3lqak6zs/Oan5uXHTQvjI+xR5zWkROv6qXXjuoFDvdP43h49PCrslHR611O/HOvx3Exj3GXGDwZP2HMIHgmU8RJSle8nHyYHApF2nFd8TLplwJGJocuTisIq29TxSjt0OIXgTzH0zGUJ34x4y2IWY0r8foi2SfUxutz/n3Mbbfzfy/d3kS9puKbYHsjFpslhjfi+9vMt/oNP0sdtrZ+HrBA7QbNjdxkkBApC9jffIDRf34kyPKy/cIe7gaLGxIeKBbGeCZCyJ5inp0GD842YmiGhAfWcmjlWjAZCTxXRkK9DRDzgI4xCIhbXaABTN5FGC+4lG7pFWjwoIrboN4GDyF7kBoaIR0rZt8L/WU9SdzG0jkn51ZCpA1GY6t2PBZTEY+1RH0Yrvv2bNH+vTu0d/MmbVm3Ths3bNDa9evU3dMdxsQeUq+dOM4DY0znL5zX7Nyc7FcYzEiaI/74E4/pe9/7Lg+ck0qlpWJpUceOHcbzeUEuqipK1/Ba79TnPvsJjY4O6cknn9WRI2e1OO/1ysun9NRPn1cJj87Jo3NaXKzok7/ycf3ar39Sm7eukVNDRYyDHbuG8SB/RMXKlKIo0S9/6mMYZzUdfPm8vvaXD+upJ19C34z27d2DhzSPV3iH/uk//TV94sG7deM1I7pt1ya9G+/v7l079OjTL+nQmSXlGpGmFvP6ype/ox/hxd6wdkAf/9jb1O3Lev6px5XnWrs4LwAAEABJREFUwV3BmMKXpTpGa5Gu+8kLB1Rgg52Yn9ePfvKIJnlNW+KhXKnH8vD4dIc8xnRclgo56fkXT+qpZ1/FYx5p19Y92rfvOpnBaXOsF8Nx8+ateubQCX394Wc0kZcqSSev7OvyGCUN5xijjEQvbIUvk4r1o0d/qnMzWXV1ZtSddvR3h1z3iNIYwFEwWgdVYw7Zw/r0ubMqlBrqHRxWj30FY+s25TG6Shinjn4VV4XX7WWMnuHR9dqJcTowPCr72k4JQ6WG19B+Z7lCQ2Z4JR1zIOnr65ejjWN42bMYrzY/XSqlvv4+9fPWYo5+MaN4K4eyjs5OuShS79CoMv1rlSvW8VZXdeLoQc2cO66lhTkVkEGHsW6dRoaG1UEb6pWK5vDQ9/T0asuWTciQEgy1CBsgzXM2RX2DeM937LlGHd3dquABzeHZrNKWhDViy8DRto6ODmU6OlRlDdUw8BoYlqavrR0zShMYY2TGy2GiGEPL6An0BHoANMShYyKPHk2DOqvS0hyY5aCxqFolh5e6oAQvNR8SHlRHeSfP6AEvQoWLqJhC8u1/8NkaphD5ltuyJVyTg1oFi7yLZLqWaW8eI3SpuKSlfBaP/YLyvEEqzM2qggc0ZtzMkI4w6iP0DUCfSB4dAJ3jDKStzqBj5OScUwQcYyYu56ARLvOgDyQZv9EiRyY0+3pJicNzg7Z76owbVdVt/nIoqmIw5wtZZc1jjr4l0mXySsy5fLmiHJ7oIuNdhG55BTzNi4zl7MKCZsAshvLsYlazGNtzWcJcFs/vEp7fgrIcIpYw5AsY1gUM8jye38WZSS1MXVCB0HOQz1RLyqBPhnmRYs/09EPC/m49bP0aM86xpclLcGrEtURxrcHbFlBtqM6czc/lNYe3eu7CvKbPzYBpTV+Y1azRxubJWyA+rznevM1jUC9MLig7nVNhtqDiXEGluSWV57Mqzy2qMg/mFlRh3yhMoevYeY3hlDhz8jUM91d1+tQJRZ5+NRBcdju63+6ESRkxUM2Js5rNaAkzxmR4BrkJsYiM4mB2PKiS5qSCBGsrDiedQRGrQhYaGONWegWzZVhBC5HYYrAYgI/PcFvUEBJv9AGjVRbYiAfZFgbCz/lh7X3zRdu12QJdWcrSJulSGM+ltJ8l3S5v4aWwrjBcSn/9dLv21+f6u8hdqcmV4m1aCO0DpVoBsTd3t8fLuFfGLX1FUIGNZeAl3py3THXiRr9imVVEGNuFVtFJkHWpDKtnNVhjsK6mUf/PSIM93FQZwvaHrf02wh7AGuW+uL5JtPNX6mC8hnZe2CDZHBP2g7bhanGrBxFhL0nYg2IDBItb+cTKBNDOFj3GyE6Qk1jIJpuAGDTYdA2x5SEnMf6ApCWfkDIxBngoD5/plwT5CW3yLb4rhC2eZd6W/Lgt38IWDUnNnQaaybc2Kiw8esjCAIVRb/a3I94EEUWpSC6Sege6MaCHNdrfoYGeDvVgpGUyKaXwIKY7O0IdZjRV8c7aK/kGbTOjacf2HTwwG3r66af1N3/9TT3z7PPhd6fHxy6ozoNy9+6duvWWm7R3z3Zdf91u/eZvfkED1PX9h76n5557RcVCogreoTVr1+tjn/wVnTg/o4ceeVnf/8FTOnDgiO6442b9we//pj70wV/Svffcpn/2X/yecktTeuWVF3TjTfs1PjGup6hbqQyeoBk9Qfz8+AXtvOYaHT7GK9RXjmnd+k36rd/5ov7od39VD777Ln3wnW/T8888q+deOMRr12r4CgeOYM1NZ/XVL39dP/j+wzp+4gztOB6884MD/YrCk60h+0Mj/I3ynUP63sPP6flDp5WvNNSBRdGdckq7SH1dXerrSGnDcK/ecfct2rJtO161us6OLej0mQlN46G684479MB9t6g/aijCc+jp4Vd5KL82kVPNdSnBw2wrK/J1ZfAe96Yquu363br5xhv1V9/8oQ4fH1MtyWgDbVszPKyeri719PbhoR3WyJo1Ghxew2GmHL4KU0a/CsaBXFrDQ2uYd4nC+FRq8okTBDUwMqpmPHhpYGiEtMfgLsr+YMxjlDvG22NEW7yG0WOGa5lwDs9xjLEUZTo5WHVrZHRESxiXp04eoZ3j2rx5o9ZyKDMv9rqNW3hr0K9On2BkTGlpZk5z58+ogeGkVAqzPtGaLZvVweFtZnJKRTyECZ7ejOrq6e5Uf1eHMvSTUyTvO6CmtXnbTu3evF0R66GAYVnI5xXTFlt3Kea2rYlMJqPI4pLMoDY0WJd1W8OsyzptiykfgG4xaK49L8iUolP4TFhjCYSEMh4ej4Ea18t4ps2QnVZxcRzP8BRG9TxtKmCMFeWSmhyGpVNMCJSw7DxxBHIjMrSID1LcHnBb0IRvZjmhi8eITtRgPKrmecd4LBXzKuVzKi/Nq5KdVT0H6P+4mJNDtwjPdURb7QDi0FkcQpAUdLDQ0gl0b4pQB1WHPEe8bSxDkAIBorgsAD5o5tUsH5MRq4GBXCmXQ2j9Y4ih1RnHSiWvPHou8qYol5sLXzEq8tajgme9xhyqwFc1EK/SxjJe6zyyCsFQLjGfSxwKyxykqyowd4vMvzJvPEqEReaQHQ4LuXllZ5k7CzOqL2XlMO5T1J1CVobxztAXadqK+hIf1sawRdLZIS4u4tY0ozNscuz3nF+VbsBRbqheqCgpxwENjGzzZhvqhZrqxZpq+aqq8FjYwNMdA1+qS8AXK/LFsnwB5EvipC5xWK+xjip45JfGxjV/9pymTp4Ks1xC2TA4TDxTaBnoaUpa4BwtIWJ8nskZ01CLOya9IpSG0dLLII1gKwHsbrW4RQ98yAlSyWqGRNCF0aaoxRNCgF5tHa2cSbsSTIbhSnkXachlgcgaGYiWDpFf/MNTu4+QQ8jn691Wa2C/Gqv19yVwzsm5nx2RKGOgUouFtMVXAmVdCwRXuC03gr4SRoP0t3zTZDnn3hAwcF/kiygTyelSwCHn+AT6GS+6LMxgK9aOt8dxOSQzxC28FI4p3aIRvM4No9pYzWb1timhHtiuFLJy0NUDsaSa4ZX4Xo8WVKAyqghRC0mG2yQmSDfYurRlGkCu1W30lTB+g23mCet8dR6FuJ1zcm4lGD3HwxiaB5KTArR8OQeN2wiIZatgP8LoaMZFmlpRzIOEPSdpPYxM5yYP/N4pIT/wtPJN3jLIV6jXKloJve5lY2UwJkd55/i8DOSG/cg4vRxxWCTaLWZvgHP0tFfCgz6dcRoc6tPa3k71pT3tq8Abq16tYuwWZK/LzaAeGR3FU71e9geGaYzsXbt3wyedZON/8YVXtHbtRt18063q7uqFdkaTE9Nat3ad7rrrTn3w/e/Xpz/1yfD94J8+/oSOHD6qpWxF1UqsqKOmj3/6A6qjx4+ePaCxXF2TCzX95V9+T3/+p1/W4YMHdCdG9e/9wW9pZnZS3/zGd6lrO0bjWn3/+w/hga2pprySVFnlpKRb7r1PTx08pCMnZ/TQw4f13/53/0pf/up3Qluv2TYqj5E/N7OgGka8eFr6KCOBOK5q/doN2r7tZj32xEk9c/S0PEbi+97/gG7iINCVaajT1bVj3bB6u9fr5SNTevnYtMZm8+rFkL7/1v266dq92rZmWLfs2KyPvP0uZA3xCviYjhw/pulcHm/yvA4cO66XXnpev/KBe/SJB27XvTfuVVdPp17lVfEiD+kq+m3cOMqbgfXq6Yg07Kp6zx079flffo8OvvKynjk8JapUteaVRD264cbbtXfXbo0wfr3IWctbBTMwcksFVevMdXUrle4QU1X2nLU/FIzwzEWedjcygV7FO5hAs+fYLK+g6RBhdyidxhBVWj5J0eZ+jWKkM520MDsL1cm+8tGJ59iwbtMmNTAep6fPqFZd1Nkzx3XmzGmtWbdevfRrZ3e/ypMTWuSVdm1xQQkGfi1bUH93l7bt3qH+ndvUvWGdFgtF1fG6DvQNKilldf7EKzr+6iHVCwsY04mcoy3RoHrWbNWOvTdo0KfVKFW0hHfbvr9fq9UwOBvMLeYxC7Ij08G8Xac1axl7Doj2HVyWM4aplxnQSZLQL14JvNjVgRZjQEFWwhpuEGnQGTFhYnQQ86aCZc30SeTxxDbwSFeWJpTPjqmQm1I5O6cKhmMlv0Bb8oobZYlZKo4AnjUn+tr2BjMdTI7VY7KNRlXUKzVQxt4u1HnbUce4tHZVMBrzGM+57KKKuazsu+ylxVlVQJV66xw0fWmeA1pB6aSqlBnTVh+600J0iOXkCZMAT+WePEFjS2jm2QCTNhoEBbqTuOWiSHZZXPSXBxaawt5sOGTF9H8Nb3ENY79eKaleZTyrhfDd7UpxUbmFSc1NndPCzLhyGNZl8jwHE6vP5MXIbKCXjVOdDqrRIVXeKFQ5zNXoi5r1C3E7UJR5c7JEPyzOTmtm4rzmJ88rPzehCsa6K+WV4i1FijcSEboZHOMZ0fyI1kQ0xFFXSButBeMJbSJtoWO8HeMdEXa6lDLYZCm6z6NLgtfas4/4OoQGBQzwOQsZM6Gnw+CPbJ8zMOfF4VZljGtO8K5UlRnWEUZ2lC8rxZpNg1RuSaYfKr7+ba8FYxrnnAuMznGiZ3NGFTVoeExnoRrdSPfCEp47cNJuaxsx6MZMzGgEEMJn+KBICK/6YZPF0J4wIbwq98qMN4ibUsCh/bL8Nyjyt5CNBpe1yPrQ8LdQ3T+I/Dl7wMZjJX5OMVct5pxTtALOOTlniAh18XJqrrWLlKvGbG5dNfMXyDC5rJowby2+CiRsnRMs54fIqvosdxXhTSWslD1YLWwXsLghdBIR5+zxQ2QFg0eBABRLeIBcCfZgCGADtzDhoZDY3mbgYdqOe8tvY4U82yMDDw8WK79CA4V509anHaKn6eycI7gckRPzgV5u7U+OUY94iHVjCA5jhKXkVcWALvPKtd0nDtmdnZ3auHGjrrvuOu3dt0/ria/BsK7woLI/chsbn5B5/uw/XxkY7NNSrqiXXjymH/3wSX39698M/6nL2MQEhtWYFuZzatiDhwo6MxEeR6dbbrxWO3ds0QvPP6sFXn1W8X53dPYql6/ooe//VF/9y2/Ifof6lYMv6fsPPaWYh9m+63byOvQcntclDMUIAz6lrq5I7373u1RnPJ7DIz29VFch6dIrx8/rf/nTv9JDjz2uKbx353jg7tm3XXv2blZHZ0ORL6tRWdLIYI9+/de/oBKeshMXJnRsqqAjZyd0YXxcH3rgHr379uv0wG179P77b1aCx2t+fl6Ti0WdmMzp+ZNzygxu0L/4b/+5PvD2W3Tzvh30XKQT54o6enpBpyazyjU8+jS0RP+eOT+Ol3pO73zPvfrS731cs7lztHcxfLd3DkM14fm4ecsWbdy0WaOjA1q7aasef/YFPfvKYeV42NZ4SNtYTdD3Y2NjGhwc1FrGxLlICxiq4S0CD3HHoHd2dSrTkVaxWNAcRkcDT3hfXyeGso0uasrJeAYHepXwKnx2ckyd6RDhrggAABAASURBVFQY847OHg47PXKZLtlXP/oGhpSznxejDYWlrIb7+7R96zZt3bbVBGl2ZpZntFcmlVEDo2piakIN5nRnRxd653Tq/Fnly3hsU2k5DLMCcnJ4kzdt3KQtGzZruG8Yo71XnZ1dcvAs8lr/7ImTmp2ewqtc5+jDXgU91derzTt2aOPmTSrigV3Cu1cE5jWvU69njdkj2AylLuZvf1+/BgYHwh8+inlex/vZMA826zAmHbPGKMLc8i1IMWuyATHGKGqYXULYXOdIYAGynLFXEsXk1ZkzZdpVLiyqyBwrLMwovzilYm5GlfysasV5NVrf240xrOtmgOMtrWOINaqJYg5GjbpXzUA9Vd4SVFgHZdZjCQO6WFhSnv5ewoheWpxD9hye8HmVFmZVnQcY03E+K1ctYUDXlMKAdqxtR/uEoo72OcbBIOIBtDuyOPuAgGM6uEhyzslFLah9sfvQoc7KOCeYJOIGT1mDqMtjvCdxjT4BeIQblYLqoMZ6qZSyePHnVaZ/ivMTyk2fAxeUx5NcWVpUgwNUzBrxrG9DkkSMgQtIFMlo3sJEium7CoeK/NyUlqbHecsxoTzGedF+mWZpQVSEZ563Aq22C10ZMgnVmXayJtBERUQiOf6R5VuQFAGaa2dL4Mn3iKBin4jtUpGTUsi00JEbAYqsuD3lEkXsRVHi5Syk/y2eIh2A0Z3CSDc4xtyMfU+7Goyh9ZnNXaqgXt+Uaw8Bi1mI3nQIGdxEjByQUEnM5mG0yFoKNaFyK9ME8qA1P0NhWGlYaIAn3spBjiWMI4SkLQ4HpfkkHTgJTW6Io63FjQ8mK2ZBExAtzzVToTbY4SGjRbt68GZ4rl56VU57Fqwi/pwJGsMd2mLhcsQSbxaXVf0WtvUy2f9xES7tQtPeOXd5Nzu1aI6wCcEXICethNHVushyjo9WMgQkV5JWxkN++2NVBoXadUB3jrShTQthu+DFMLBcTL6lMTQItYaQD+5L0o50EyJ2VVy2Xpy0il/Ni30gRFrT14I2BD87hgWyvUh2tfiNR+SvhGU1QSkitm8kbJoJmy+UsGdY2uiGEGczCXkrQ8qQDFsTYppRKrS4JXxom5Yv19bDQQLengDG2EzKiYiljQ48hnTCC/UoSpRysVI8cId7urSGV+ge70+pVKa9XokH7MFpnBzdXRhSAwMaHh7GAEtr69atuuXWW7Vv37UYccPhqwD7rr1Ww2tGeBVb0CsHD/LgL6tQrCpKd4JuPfv8IT0HEryh9973dr3Nfkf63lt137036m333qZzp0/o1GsnZN6eboziRBXxJFJ/f69uuvEWja7dqL/EMD/06ml12/9gGKV1733v1Kfwdu+7ZqeGMYRvvfE63XfnbTrw/PMq8GBuuAjDuIEBltLw6BrdRr0nJuf0k2de0JkLYxwM9urt99+DVxdv9KZB/c5vfh7DXHr0iZ8qh0FWSDo0t1TRM888q58+/JDeedct+q3P/4q2b16vmekJuSjCjHA4mbzyGEGPPfG0pjEeb7vpBsUYV+fPnddCtkz9HUp39MhlMkoip2qc0txCrOdeOK3J2aIe+ekzOnFmkv6qqEz/xzxkz/Gq18bi2muvo7+36dipMb1w5LTMc50w5g30ixmvHF65EydOyAzqOg/iCPlFXovXMMI8fBm8sj293cy/BmOT5a3yogqFnDq7M+od6JFPO6Uyaa3Dmz3Y24ehk1UNw21+elL9vT1aj4Fr3//uHhzWGg5RVQxH+7UMmytLHCayC4saGhjQ6OhajPWianjVxRXR9wRqYPTHzKPunm65VKTBtWuUwrivY3g10LVCWMPgiTEmyhzCOqMUskbV2ddDv1Zl8vMcsDztpTmKneSYk5mhfm3fvVM9yC3xRmERY2wJz7TVn2BLOOZ8BC/TmPlZZz1h4FPO/uBRXFX0qmMo1zFmGvR3zLproGcTXjEFIYd1EEO39WprwuLtvJgyMXkN5MTIiZHZKJfpv1wwos2Yzi9OaGlxXNn5cS3OjYUwn51SCS97ubSkCgZ4nTIN3gw0OJzWmDeGKgZVBSO0wljl8bLmMBJzGJ1L85MqzFPesDCtMsZ0BeOxzpg1aiXaWVfE+hbGtGdtew4Mnj5OSCf0c4K+lvbsSyJNAXrDMz+SFnxIkyALOjNcAU26UQzWvzByN+nO0dnW58ZLfZ7DQowxHVeKvDXIq1bMBVQx+Gt47Ou0qYZXujJHe6YuKItXeQljuMShoJpflBnhvlaUp02Ow1KEPAs9Xu6Yfos5tNSztJ8+Lc9dUG1hXDEHFxWzCl/r4LDkfJ1mNEByUU9iCnrKphN95WSq86kAmhOxx0YhFPnG58gTxSAyL3yAybxIo5JV+RfTxtcC5agaPsoxdxxpZ+OBrmJdOcbLxejMYTemnVGzopWVetkAptMp+BsoxzAgIEI9j0DjR/Sq2zaEFAsviiKJlhqPpwx1o2NTnuU1TAmhWzODmMUJSKMBEW7iFLKbRDM/kGhVkNtMkO8D4AhhyIMnFEJPAYdQuALp7/yDARYntmW8jgKOPAMB3ecCVsada9FaoXPNtHNvHEpOdln/WEhn2R2ib82HyWfcW/W8NTL/7qRE6B2wsi+p3jkn51ZAxIFt+AHwRAAWOUfe1SCncK/MNwJwzsk5R74LoVPzcs7J1otzyxRBWQHo5Dnn5NzrQ3L627hMaoTsNhxx5/hsI+wc7VwLHUv1KqCsbL2sUhReo6+iIYL1b3PZECYyadk6b8HYQx4RSLCwAxAJbFcNvWzP8zywPPtGAAX8m4LpxB4Z9LfQKjbdI9Sy0BBBvAjn2jRPC73kvBxQ+4lgcUqjFXls7C4mrKsjLW0aHdL+3Tu0dWRYKUkxD9+Eh2zM5l7DgJmamtb09LQmJyd17NgxXbhwIXj4duzYqetv2K/bbr9Dv/Se9+ja667HaIl1/vyYpuD3UazN2zbp9jvuUi5f1Wuvjeu14xf0ne/9WHOLWX3mc5/Rb/zW5/T5Lzyot73tdiquK6G+uFJRd3dDO3et1bvefY9+FeP1jjtv19Fjr+n02TFFHZ14nlP68aNP6dyFKf0KxvQf/aPf0Xvf/Q69+x33aWluWnMTF1TFSPE8mHq7Mtqzc7t+6ze+pHoc6fEXX9OZySUdevWMHnnkcSUYQvffc4v+83/827rhht360cM/1Jmx87Kf3IrxnseMXx0j6czpcxrDq3rgwCs6cPioihg/9ssRGZ5RCUZDb0bauW2LvvHNb+mp517UywcPq4hRu2HDsDatH8Hb2iGPsesY146OPrlUv46+dlZf/sr39ONHXlF2yTFn0mLKAK9KpaaTJ0+rp7dX27bvUAFv/kLFq4yB3zQAG/R3lTINNRizHIZkNpdjBJ0i54Ix6FzEYaRfvRyWzDCr1UuKefW/sDitCvFBxn5gzZDWrB/VYF+fSsioggZexBye1empKaXxEPcMDmMEr5ej7yfxbJfxlMZ4TYX3tFaqYBBWQp07mRO9yLFX72UMQ8lxwBpVHzTT0R5f2/fs1r6bblD34IASl6gLo3hk/drwVaKFmTkdPXBQM7MzGhgdkcvQH3GilJfSrB3EyUcOnTo0smWjRtauVQPve65U4NAyL/v6QwVPt81hOjHo5Bm/aeawzdv5+TllswsqFopqMKb21YkmGqpxMGnC4g36NgGEGPkNrOomEvraq4Hh3Aj0WA0Md5sjmCfy8KkWK6bttXJWpfy8ihh4SwuTWpi9oPmps5qdOKPp8VOanTqj+dkx3sSMY2SPK4exncOwzGIsZ+cmFIBxmZ25oCzG5sLk+eDFXZoeU2F2XBXGsJ6dU1zIShheKQzHyIxokGCUedKykLWctOAJDTHzJWZtJBi9FjfjWuwPEnsD8ExCbyEQdE/fGxIa6clTiy7yxOXp44R+SKdSdHsSDpINDgX2e861ckFVjN8qh4JqfkkNwgSD13P4UX5BSW5eDTzVFdqcnzyrLH2TBfnJM8rTX4XpcyrOnF9GfvqschOntAQK9GFp9hzlOdgWZtVZXVInXv8Mh6sID3loP230Yr9D7whdbad0zKcQJ7R0xMSKyDNYOkU6xdoJIes1Yj0JmlpXSLbSnr4xcgjpBwEHLDQY3VM3HcNN/yJPAZ5t2tKJ0ghMoaf1WcLBweHZ97whMn1M9ipEbDg1Jn06nUF+glAvH5Tw7fEI/KSgQwoRQjX5jNdIgUK5kG4SWvweuaA12JYfMpAa4jS8GSLByiO3nQ/LFe82v2U6Z11ssX/AZT1A3zjn5Jy7LOs/NoJzLrTDuWZoi8g5F5rhnFuV59yV08bs3MW8IIP57yJol8IFbuRGl8CRvgjjel04hQdHm8c5F9LOOeSYbAtX0pwuvYzinIP/Ii7l+T9curXH/Lzttj0kYSO1h9DlaO5XRje+JtifqMyzPxmI/ky3cyvGzl1e1DknZoPS6UjCM71u7ZDeds8duvvm/dq7dZOGBvvZFr2yGGWFYlHzeB7tKwfm8Tv26qt6/PGf6vTp05qcmNSZs2c0Pj6B4dul2269TXt279XQ0BqVSg2lUk5bd4zqvvtvkRlMBw68Bj2tctXp6Wdf0H/4yl/q0cce1bHjh/WDh7+jE6df1Y4d27Rp3VrddO0eff43Pqr/5//4X+mP//iLUrqqx578oZ594UmVMDBH1vWpq29QJ88t6s++9lX93/67/6uOvPSS3nbfvbr1lhvFUlMPns/NQ50aScfa1N+pd96+X5uHuvXXX/26To+VVKh0qVLr1uJCXY/88EkdeO559eENP336GJ7ssroHelXD6IySkpJqXvtv2Kvb775Vh85c0F//4HE98/JraqS6ZcZDb9TQrXs36Y8+9yFtHe7UUrmu7/7kBR07N4dZ43XHbVvwlu/WXTfu1tY1wxro7FFXh5NP5zS0KVHvcL8avku5Ylkxc6U95Ww+2B/UjXE4WVhc1PDaTeoaWKN6xDOUcWSgGMeM+vAmd3R0yL6aY4eYOQzGdEdG3Xh2u/p6ZR5h83ZXSkUxLPI4oOJ6VUsYlRWM+6E1a7Rx0xbZtbQwT3vRA69oDYM5u4RBiId/HfkDo6OaZV7YrzGkIs88ipXBTdzV2RXqKmAodVJvX0+P5CL6JqPBoWFtWL+eunKanZkJfyw6jud+77X7dNtdd6hvZEQDeLXtqx72k2aFbE5LeLqz2SwG/jpt3IpezsnaykeYSwl1d/T2aB3zpXdoQEvUO5ddxNteVB0bQ2YDYNg5SSm0TKFLA/r01KTG7Bdo0KNQXMJ4rqmOAR3AIc5C++pMnQNCwApju2GGM4fLRjBCG+HAGVNHjKEfYMZ1K21GpYcvadSUYNhVy0sq40UtYljn8brmzFievqDFqXMY12ZUH9f0JJg4rlnChfHjWjSMnVB2/ISWMCzLeF7ruWnVl2ZUy8+qXphXXFoUCaXw2KapK43xGGE8C6PMc1j2SthF6ARuj57CwPPWN8DihoR2BUDz8F3ptnloEPIM3ub7VehnAAAQAElEQVQozNzI9yCRXIK4WIUiHmiM6Bg96syxGqhzsGhUKmpUy4qZVzGGf2wH3WpBdAxYkugfn5+TX5pSY/6cajOnVaY/SmOvqTR2TKXx11SmT0qEpfFmujR1SvWFMcrOKVXJKl0vMh8r6vA1pak/BSK88Sl0synEgw1dncI/5oRzxCw0CmEEnHMyW9U5QhfJRfAYHGlCc/AGGmnnWMPYkqK8uJyDFwg0+wYitxnuBjpIKCCLt2G0Zpw+ZNxSGP1mVDt0N0TNTMnp4mUPjDSe6ZhJZtRgmMNgQyEaG2qxmhgwj9CYiVFnoZvnObHTVKAnrCkqDXyehVAVeiuhYo8SNolkfCCmTMKgC96EuIfmkWsTwWiyNIp4OoPbuC4CgtHJpj4vxz+LG9r0i3Fv0VUIPJAtNKzKfIOE8Xs0eTOAbVma9UPEB8Mv6/92huluMHoAPJYWocE5S10dktOlV6Dw4ZyTc2AFg3OkL4UcHCtB8nVvOo/x0coGvi7/62eijgxaqYIRroDleWm8JpbQOSfnnKWuCss12Bg4Z7Em68VYM20tM1jKqf3PUhdh42e4SJFMpHPwu0gSIQ8JR3wZpL0cWeRDt3izLdAgWdxWjkGR0QKkKJJLAQcEjNHkqHk558QNkIhS5u10zmjwUkZyDNMbQFe6mOGtdRbmfCseJi/1/OwhdaBGs5xkejbjENEXghEDvMTssk8i3HAogsc5Ym1ADzeklWUT5qQB7Yk1PxOkJew1F+GhtEFdVBXTPvNemeMqxEknSFhGKE8ZQj5X5Ig4CHoEjVofXmzl6O2lsH8mIW5dx6ZlN4U8sBH3ajaLEGkWt016dLBPd113rd596626Y+812o4hO9Q/EIygpdySFhYW1MCAGBwaUmdnp7IYOGas5fN5HX31qH788MP6+l9/XefxVEfs7UuFvEZ41f/B939Cn/7UF/TFz/+6rr12P97VCzp9ZlxirhUw0Iyvd6BPLx48qL/65g/03Isn9Fd//bCef+mw7r7nbv2zf/KHesf11ys7dlYvPfekXnjpeZ0cX1CuHGmgr1+7d+xSjF5mMBbKNT175Lz+5z/9K/3Nd76nI3jOb9i/X5/8+C/rQ/e/XXs3rdddN+3Tnbdco8ceekbHjoxpqVLiUeFlj4w6chrpRD09vfrB9x/TE88c0XXX36JPfPBD2r9pg7b2D+q999+n3/vt38D4ruvEqUlNTBcwmGN1dnfgUarrhh3D+q9//eMYTjktlnM6dupVTWLQFhtStlTXU8++whB5feg979L9d92uTCojh+ds39Y1+sQH3qMeM6zxEvokUhWjz55dVYycjs4OOfrs5cNHdHZyURHl1pkx3p1RJkqpp7tHI8PDGhwcVCadxpguaYlX/fb7tXUMu0EM1dEN65QiL4exaevMJoY9DxPyKxyWKsUqBnkXcyhSiXSjxjOVjjF5dQw0h+Ha4LnZ3d8rBHHQqDInamqgfx2+ak9GXcyjXrznZiwfOngAb3xNW7dfq248y5t2bVeD5+/EhTEtTkyptJDV2PkLymZz2rBxk9ZvWI9Y0z1Ro5FSBmM809Gh4eG12rJlt67Ze40G+vvIq7XWVENJd7eGtu7SxtH18vVEhXxBefuZMbzNHgM4rAEMx5g+lJMi+tDWt31dZBoPdS63qGq1Jht7Q405UIPXUK/HCiFpy2vEDTXoq0aScNDxipFbxzA1GF+NsjZWVfhqoE5eDd6ahZSrcXCpYahX8JbXOMyUlnIq57Kq4JWt4PkvYVgX8UgvLY4pB5bmL6iI4VzGS1vFm13PzuDJnVeMB9e+1hCXl+QrBalWUhRXlMZwTOGBTnFsc4yTs/2DekMfsMd4SwOx7i0uelGWboM0rZJavDFj5YlDgJQEWFzGZ2WQIxDmEHZXAmJrN/1Qq1WxxWLeqJSZA3lVMJyrGM72dZU68QTDWvWKvH39yOKUc+ga4YV1vCURh1aVclJxUX5pVkl2KiBenMJonghf46gtTuCFnlZSmAt8rlbAgGYOYy+mQITxHKFrCjja4iSmQCSeVkS8nHUMsLCJJNAFv6AzVZgvDj5HK73sIqU2IIZ4CK2fjIXQ8dw0NPkFj4HM0GfUEXigEXrGyUP3ViewdMw88fRhGk1trtLxpo4iJwVhuuRKmIgix6MJ1Sx/plIpyVJUEuImgDSsLTrKWJqKEzqoydukWdoUs8qD3KCsp0OMK5ENcIqN3gY8laKbKe+RY7lWhgq4m9q0aR4ZEN/wtlKvx/RG+Vcsa4Ws/jeDVQJCpzW7rEU3yhUB0bVhvMRDwSuERjKWVWgRLTBYWQsNq/jaCctgsqmNNv3vLDQFmvA0vA3T+zJcopMLDBDdFQApZFsecUfCWUgdMiikjALsXpkmbjxtWDaAelkpyNyX5lyeditLItfaKULJSQFSCIy2DHE5yE624TRjrU8n6MDCS0GOezNwuuIVpjk5l4ZhDepS6hunmxtjk8/iy3Ks/mUQ4UZtarYIQeu21Eq0yM2gleEtbFIUdjpHfQb09YSroGUNyLWN2TV3HdY1d9h6KA1X87a4h9MQ9LO6whiRT7yZT3zFDbmV8lrVZm9k+7gU0K0QSKHvBgyzG3fv1C4Mms2jw1q7ZlBDGGa9eDOdc6pjBAwPD2mtvUpnox+fmFAvXtAevIJj4+N6CW+weUzNYDhy9ChG9Xk81eMyw+Hee+7R3r17NTs3r1fJcxhlabzEdYyAe++9S/v3X6/JySmdH5tSLt/QqTMzOn12XHffdz/G57P6iz/9ssbOjMkeMrt3bldPV5+SutO+XXvU3z2ok6/hlao2eFWPEVhz2n3DbVKmS1//1nf0lb/8Kxqa0v133qd3v+1t+o1f+yzlvc6dOa9CLq/uTIN2dCkKz4MGHvUtet9734vXdA4P+Mv6xrd/QN3n9Nuf/Yz+8Euf0x/+1hd15ODLmssWVKylVHddarhI5VIWL/pm/fP//PcxgKYwtM/r9PkpjY3Pq1iRzACNoy7oM3jjX9Hp02f0tnvv0P333aGt6wb0m7/6KTzjS5qcnpN5RBsYGTH9zGDarXQmg3HZoTVr1ylOdekU5dM8hHdt3aL10Pp6+tSZ6aCPGrLnYIxhYsaQUk4WpjFKe/vMEG0o5hSXyXQqitJySsknjnhGTDneGJQxpEvhqw9mzIt+MUMywgg3Q7yCR3FyckIdnR0AGeT7dCRvYzrYo8G1a5TFc25Gag6jvUTjHe3u6u/Hu9+gXycwFLNKMGD7Oru1ZnhElVI5GNU1aB20Ye3IqPbs2i37I8b1GzagU0mnTpzUyWN4JAsFddIW00vplLqGhrTJ3oIMDKm4lFeOQ14B47xaLCmh/zzGrPVjgTz7z2SsjQHQhQEX12syR10dw7uJmHQLZkSbQR3QYFxadNJ1vM91jPe6xQPINy828Roe7hryqpRfBrzVWhxkNIyvWseWrAQ0MK7rpYIa+azqxaxqpQX6ZEFVDMl6IStDo5hTXC4o4fCXmDFaK4vCvFCqKYUBHQGnBltRQ7LdxSdS2FyaSXnHWPuAJt038+VJJgEJfWKwuZOgewwa1kdmJyHPr0AMvYHRF4ABXMMgrrFH1DCiDXXyLDQ0rI85jAVewpg863tHfQ4DXCafuMl36B5xMIuSemibedjTyE8hP1UvN7//TNsdEEZ3hLc/1agqBX8KWRF2o0NPIccbTC5tjLBEnYtkvaDWp7jY2mQgGm6Lt2EZIR5ZlrMPiSDQJIsGyC6601GP3aKvRY4D4nLtPBFhTJppMizdgoOudpwKHNkJfZxwELPqLW0h5PbtGbQmnLNsigf5RjMeJ+tw55yiKGJzrMsu11LK4gZPxQYjUzzIbNPboeW3YRPEY7ybAW2TwDmnGCWtPIW5gxQrelWYrHYmxdvRv5XQvdVSrXlvtcyryHN0qnN8gquw/EdDdq7ZDueaYVDcyVp4OVo8zjk5Z1DzciJ9KRy01RAXlMvozkG9BLC+7u3Idc4+Q0SOf5GL5JwTH8twzunSf7LL6MDW4DJa5Z2jxM8JUZt+jsu5X6TOK1Vo8iTnLDTo7/nlfiH9QmnaSoNXyTG6U6QOjKGNa4e1dfNGDQ71qWegR91gcHhAwxgrgxjVPXgbOzo6lclkArZv26adO3aoiNHyKh7gVCqlm2+6Sfb908OHD+GBPqlHHnlYD//kWzp45FmdOXeC6uu6976bdcfteL63jeqXH/ygPvi+d+v0iROan55WJuVUxVhwEl7p+/XTp57T/+/PvqzHD5zU2cmctm7doz3Ue/2Wtbpx+0bt3LhNB587gAOrrLiSYGgk2rZxg774q7+CV7aEMTuhV46+pv/wtb/WN7/zY7zHPRgzRaU7pH37N+mO23Zo20iP6jHlo1j9A936+HveobnZSc3ncypjdE4vLOmxx5/R2NgZvfudt8g1Cjrw8itaKtZV8mlVo4wE1g106r/4499VHSP46UOndfZcScePzqpWiZTBgTOyZp2K5brmc3UdOzmphx5+TKfOnNC9d+zSb3z+4xIGwNOHTmqx3qlinFKjUsRedEqn08Hb3NPTo507d3KYWRe+pz7OAWZsfExd3V266847ddvtt2nzls141e1rFU7tK7YndypSgmFZyBXU2dWjEYzvTEePMpkeRalOuVSHunsGlXIpFXgDUcJgHcaT3TPQrxqGgevs0pp16zU4NKyqvU1YnMfQW9L6kWENDA3Jvkfdv2aNtmzYKIfxMj0zTT9URGfLvlLRwLgc6R/C694d1PIYOb1Dg1rHWA339WsWD/HhAweRWVY6Sqm0NK/+rrTWrV9H+7o1du60XnnmMZ18+SXViwUOBxwInBTxBmF0/QaN8gYkYazsDyHzS0vUXZMwdh00mCV79kcR8yutTgzxgf5+PNz9Ie7l1MDwbcDfgL+BXRBg6YbHHpGwaRSTF5MOIfEGcUMMvyHEocWUs3Qb5p2u0yeNUIa64Am8GNcxSDBYPWU8oVUWYXgKg9PiBmeGJ2PnUWIZGJ8CjjnjsIVcywjzpK1vQ0g8IS9y5FK/aGcANJtrguYN6B9CixvI98iO7TBm/YI+Nn4N9GhAs4OVoYFOFtbJN4O5Vq2oykGrSmhxozfQOTFZIKFsgvzE6kM3oTOatbSKpBCTkYEPCG1DHwsjxlD0ocUFzeCMhsyoJctonrxAZt5aGJOPVDn2p4i55ZjjkYvklAJOKy/nnJwDEB2wviOQ418qsjIWA8bTguW3YXWjSkg6+zQeylrU6EYLoHm2LA0yJdHRA4vbi8XQRgqZPKPbOFrbImjhDhkIoZdknUo9hHHIa38YXVSe0PkNm1wweSqxsrKL8ssKEDcFLd9Cq+xSWDmDyW03IkGu0WyyWDn6vlksoYJWwtPAAGMIZA/PSkDkds6kEnnDGz4GV7RNb+aibdZO55yc+8VhkwIpTVlWv+MDuXy+qftvlyko85ZXYc27HK7ZB2Q4dzFuk5SUAlbQnYNyKYzrUlo7bXmGrAKoYAAAEABJREFUVloW6goyjN6CjU0ET4ATpo1ropWvVuicI/rmAbMMzjXL6M1cThRxMp2I6OoXjDaf27g646ocSsm9mX/obBueCJ1zq2RcKeGc8RhEEfcmoMsvk9HG5blvnoIMNNCbgeB9Y8ERLK4Fgp/lplioohVa3DlHtQYxzlKG9AiG8rZ1IxoZ7Fa6gwo6EiWdXl29nYpSUfAum5Fie+YIRtauXXt11133aBfeQzOuN2/apLe//e3ajJfU/rME+53p733vB3rlwItKeDo02FefefZF5XNF3X3XHfrMpz+q3/7NX8GQfruqhawWpybVRbUZ9uZaMa8bb7he2aWC/v1/+JrsVzGmF2v6m+88rGeR0Y9RedctN+iTH3m/6oWcKrymjzA+IrxTfdi1f/S7X5LwWp0+cUaFYqx8uaF8pabnDryqJ557Xj/8yU/0kydfxqgt0IY79Ye//xu6965r1d9b10c/9HYN93Xr8KEjmp5ZULXh1PAZIUKdvf1q1IuanZ5VX8+wGo1IHZ1pHsl19aQ9Rv6W0J8XpmblO/oo65XOdGCwdWoAo7SO0VHEEGwkkcoYyxemF/Wjh3+sVG1Je3du1Q8ffUKL+YpKdcmnu9XZN6g1o+vV0dFNXTHe8wFt3rwNo35cSxiM9kxbXFjUkSNHwnfZr7t2n64Hwxi3zuGI4rnZ4PnV3durof5BqZZoaT7Lc8xpZN0GDePxdV3IxsDoGRhSHwemOoZQlf5fWpgPum/avks9I2vVO7xOazZskcOwL5NfyS/q/Mlj6u6IGPPt6uof1tYd8HaldPb0KS0uLtBXeEgxQHoZr1EM7TRGZJRIe3bu0fpNmyjTw9yQxi+MaXZ8UhHe2gGM9uLsnCZOHNeZY0eDR7rC4cp+MzmeHRenJaVcLDM2XCqjdO+gdu29lj7q5K3HHP2woOxCToVCXjFeSjH37C0IasCTUV9fnwYHh9RP2Ish3sVBJGL+01X0sVcdHZsQcQdi1TECa4GeqG7zE8O3FtJeDYy7GK9+I46UsBeSVMxcj2OFvAZe6kYduRjNMZlJQhnitWoD73dDljY7w4wlg9klHmVcTEcRwsCdKMH49JQNQH7gI2QwZbC0hSuBCRHyKCy7HDaVTA4IoaiDuMeT6y1krlgZj1xPPMEbnCQ1JXFDMeurwfyN8Q43UUNEIk9DE+DhSQLiQLMDVIKxLWsD8hygADcdY/UiX7RH5Ac7BwUtVOAzLSQnyTknJwEnG6dIYki9VvG2yxAa/TKIK+T50B/NfCeTZUghPSLL0I4bj6XbaOogOBVk8Ll8L+cRcaw709O12udoY7PtVIAOy+NHH1i/IyzIsT5fbjt8VjzULacgz+RIMn0J2jfDBHMqlVKDzrbJFNlMb2cTmmCj04/U5envRO4SHtjCbbyoKeqEV5fDSNRHgK5NWc14YoGSkGcSWmgFIdM+SFsdTcEQSPP5c9yOMgaCN7iNy3CRzVJXwBVIF8tcHmuzt3OcEdqJ/2RDa+RKrGgoZO4wdURncFuwguEq0XahdoHlUJR3QJKT2nDOEV0B0mpdjnA1HLy6DIEghcBJbxiKOrgtAExaCl1MU76Vll3E1UY7TWgkgtZNijvwtShaFgihnfcmQufcxaJOV47LCTbxKfG5CiHDQVoBeJxzsn3COcIVgFEi/43gpGWui7E2VW/6CiX4QAW9Id5QKoLekGclA2O9nLQ44Mlgm3sACjnn5OAxiIdZhvyNa4a1ae2IOjLCGKiq7quq8dq4xgN0Bo/xxMRk+EUO+w3pXG5J6XRKw8MjwSO4dcsW3XX33br2umvlIqcLYxc0Zf9lL0+E226/VR/40IcVpXvxVE/p6acP6SePPin7r8Y3bVqjYn4W4+u4ujOd6u3oVBce8uv27NHoyIh+/ONHNTWbk0t1yrlI58/P6qEf/EhL+QLyMtq9Z7s++ysf0xd+9eO6Zf8urR3q1Lvvv13vfNstOnbkRRV51Z9gyMzN5zTHK/6uviHdce/bdOrCtL77w5f0+NPH9cOHnw66fOmzH9RvfO59uue2PXriiSfwaI9psVRVFUMpdhltMUNxYER/8v//ir72ze+rUI4lHnBdrqaNQxm9655blOnq1pe//m0dPzuma6/fp/d/4H7ddsc12rB5WAMcUswotF+9qMcVxbSn1nDKLRa1be0GHXjliI6fn8J4LKqrI6VRvMAjm3djdG7DWz6ozq4e9eLBPXbsNc3Nz0sYP84xgmBhMasDBw7o1MlTHHoqWrNmVGneHrhUpK6uLvVhyDfiuoq5nCoYmYvZRWU5hPQMDKgbI7ujpx9DeZMy3b0ql4qqlfIq4JWfwrsc+0jrtuzQ+m07lers1lIuL4dR5pBX5RB04eyp0Jb1GPkdPX0yI3xxflZmSDnG37zqa9aMSJSZtTl0foz2dWjT5s1K0N3+oLWYzStNPX200dcaynNAKCzMaOL8GdmvnzjmVG9vlzo6I2WYlymPkS4pDf9G9BoYWYstUVeeeWFvRep4wekZJdTJEx9Oe9YTI10jz4xam082h9Po0OQVxr+/HI0WzQxoDjlNIzrBEPYY1l6WNtQxlIMRjhEcQsrVmXvNeIJ+KxErhi9h/rA66SVUbN2WtihLUnbwsNDSClyW64k1EWhmvxhgauYGKjwQ7IbomStq8SwbdsYB3fIMsjh7gdDJ+sNoVktidB+TnYB2SDzQGoEm4k0kckqotZlv/Q8DNJQI9bFmyPeMg9E95ayeoDH1hBA+q98RRox7hDS7I8ZJtCHlmhRPPPRNSzTssnSzrKjzIqJQFunWNvjbPBFchlDO6MDSBqtLXBFIUaeVMc98hKxUFIW6yLrkhstuQ8jx8HkqJkHAJzXyGeLWu555wFymP9KR440MctHRMw6O9sF58UamtTm6SFkZQxhCO3jlEnOiMUbDMocVJgGXHBWFCkhDDgpZaA12zoW05YfyKGGhAXZYqMQiBvIsWAm3MvEzxVfIXVHuytQVDL9odOXI2wxahdcX7n/+xr6+4F8413rNYIIsvBRGf2txpb5o1/qmaoLZupPpp4uAwq0WQh3EbQ4LJuccAZBT1I5fEsouJzkXPiwS4s65Nx3CaPcyxEVxGQEpWgUynINyCdS6nGvn6WK5Nu0iZXWsnR9CyjFn3TIsbXD2oUsv55ycMzRziJLWMqLI0XfRZXAOeivPuUhuFUze1SBRFDhdvBxprYLewoups2rVttNWhZc9Ri7CaK8PT7aBwG76ubl7k3Ag1ERodBrqnKMG0q3PiOjo8IC2b1qvkYFebJ4qXr2c8ngf7S/xF/Aw2q8jpFIp1Ws1HT58WA899H29+OJLGC9LGhyk7I4d2r59u8xIO4FH8ey5M0qnI33gAw/oPe99D/LKeuGFw3hUc3r2uVf15//+a3rx5Vd0+swpHTp8SNdft1/vf/+HlMmktWnDet17z516hdf543grOzHwUlGnevCA7r92sz70wffrVTzOP3nyOX3lr76hlw+/pLvuuUl/+Aefx6t8n952934dOfCUZifPaNumDRridX6CYROlnD74oQ9ocHhYB4+e0sRcrGy5R6+entf/+m//vQ688FM9cM+Nevm5J3V+akadGJjDQyPq7uzQpo0bZb+Z/ePHntBDjz2rnzx7UM+9cljZxZw2DHXpVz78gO655TqdvjClp15+Vd/+8U/1zLPPaO26Lr3vvXfqtpt3acPaXq3nsJLCwHVRVcJjmsKzevcdd6te8foxcrPlRPYLG/nsnGq1qkY2bsMQ36J9+/Zp7zXXyEWRFvFIl0olRi+RY44rSivDISTBOJvEuz+GwVrneeo47GQwqIcGB9XT2y3ziJuBXKtUlF9axCCfU7lcVW9/v4ZHR5XKdGjJ/qtuXuVHGKsN6jcjfXpuQamOHq3dsBUzKKVypSp70Kcwfjy82YUFDNCGunq6wx+oznHwatQqMk/80PAa9dOHfX0DOnHsmLIcApYWFzXBYauro0MulVKhWNIa+HZwWBkcGg7f1S5j8HfQTw28oFGU0qaNm7Vx3TqlzejAAIt4jlvb+weHtXnHbmU4xBQKRdpV4DBRZcZ7SU4N+sHsAI+BEptHuVYnv6Lp2Vnl6MdKuay43lCCpzjGWI7pQ5ysajBfGqQDMKAbIe3VIL+xymhOtJwHf53CDcKVqJM2ep2yFrbrSTCYEtph+rVDcYU0eR4IWHgRsTx9ENLLZRvy9IkYD0G7DPQGYlu39YunZ4AX43gRVs7GVSaHekNcdnl5aF7UzQxohsShJdTbTq+Me/jsbYBCmYbEmwRB8+ji2IecExcKkFYLq2isjYtpyTmHDj6ECfU62T9KWnv1RpeDwck5R/jmbyf7Z/yOYUjQ0iudiggTmQ6WcyU4iAa0I5YAWo3OlnaUXg59yFI6ipSiLjE/fBwTc4r4lF2Bhw9uSxoi+zAhnsYbBHNiA0atnooS6AkVGRgmxdCsfKCTR5bdoUNpiVYiYQIbAgMfqB74TL7BU/4ysLiCDPKEHlqRvpTXdFhJa6YTinimR8x0MY0TeSZAE564ATVlsC5sdQHpS2+6YNWkZq5J1vhLGVeljcHQJJrRFkAyhAi9Ukj2G4s2prcU1vZLYMpdsQ5r09XQLOCck3NvDpLTysuqbWMl3bmLfM45RSuQIr4KTP40DzGjhVahrr2OaQ4aCQbQ6rCqKdqSFVlSKy/YwrgbjVJKTIWIDwMFTcYqGOObQRDcXMSXskfIdZHTKjjSy5CINhERXwX42mVdBA9opy8NEcINDzKIOEfZFVDrcoTOOfguAtKKNHW062qFklP7oqicc8uQnH6Ryzkn5wyXS3HO6KsRXYHm3Goe566cZmLoMtBGXQEO2uVwcs4gwhYiS0eItbCJKPCwB9lkkmtOUwuDTKcujK7tG0e0b88mrV3Tq1TKK19YUjG7pDSvopNajLEUq7e3Vw7D7dy5C5rHwOru7sIwqer8ufPqwJgbwUgdwVPdwMAaGh7URx78iN75ngc0MTulx/H02tc+7I/Z7HGx7/rrdcNNt+iHjzyhb3zrST37wgntvOY6/eE//Sd68JOf0qYNW9Td0aURjCznUurFIHzgbbfr93/nSypXy/rpMy/oiZeP6/FDp/Xn3/yR/s2ffwUvel4f/uhtSqUX9a1vfE22JgfxZq4f6df+nVv1X/zOb2v/9Wv0vYf+Cm/3jNQt5bukWlevCoWMtmzerzNnqjp4LKekb40+8MA9+ie/+kF94t59unVLn4pTZ5SbnUfuMHt+h/LVWNk8hkJauvHmG3X08Emdm5jTQkEan0/08FPH9dWvPaS5C+O6/7o9uoFDwrqBPrzGeJkpE1drGh7o1I03btZXfvKojk3OqFAsqoQ3ky7X+Pmzmj7zqirFJYzlDoUrSqmzs0vOxo6d3JP2jIlLZTQyMqAYuRPwn12YVQbjtqe3V93d3cri6bVf5sh0ZPBUd6oDL7ArVFVlHDtSToOD/Srl8ypMzSrF85qGAz0AABAASURBVDTFQSiTzoTnaIzxVsLgzeHVdpGTPVPN81vnjYUZ62sxxPszGdWzOcWFolLpTg4HVZXKNfVv3quR7Tdodqmsajkvj3HskD8/M6sqRvmmDRu1Yctmrdu3S51bNqre36OlRomWFdTo6NPgxr3atnWHdmzZKjPMPYeqKO6UT1Lqwks/ipE9MDiE97qsQqHAfKxg3DYUHutIYSEoSqXU0dkpa3uaw1oKxOTVw9cWympUS6oxFmbkekXySaSYzbhuRnOc4HlOhB0uMxFi6BZvwuOZbubXMJhrEBsxvFTewH6JKZAEJEoSQF6CTOtP2++9kxL4EnQRMAPZ7JgkiRX4rQxxvwJJoCXkw8NBIebtQODHqE2SBro3EBWvgkM2BK2Eo257+LgIMs8Lr4RsQ7OsR5aQGUCdTfsHFhRPQpsoAT1ZhhfNXkaIINruNp3SsmpNHeecnHs9mGKUoHComzo9dVE95RgjBJNloqjKqBDeotvGxOpEPVHZavkQLQ/NJPrMNDE44s60QU+6UxSie9GLtMlj2cjB4xlLBo9s6+sEmomBzxpD+8hQOGzY5mX87DQ+hAlZPoCe8cigkFVIeWqTp6KYhVXntGgKJgizUCYYnhAntHtl3NKrgFiGhWIeIJnynkkaYfR44rR/mZ0kDMtJuYvRnz1GYaoO5WxhhEj4aFNDQqESeHWV63WyrlKiLd9C2tzubAvDSF6l2N8r8opWm84cRBRgbfq7UdRqMrRrs7iNo8FopqHB4iuxkuack3MrITlJtiBExJPnCRXaSA0h7uTclQGHFV6Gc00+CizTXj8uydntRFHgW4DmJBJyl/6D0TmoyxAX5fiEpNVYyfdGcV1SdkWatekM7ObONeWodTnnZAUdeZHtQmpeLbKMdhEYjvC00845OXc52vnt0Lkmj6Wda8YJVpQ1uU009WzzrA4pwL2a5pxrKvwzfDrnrijHOScyAHc7uhy6ZhY8zrXjxsfYOUnAhf3WyTmDuLzkuJmPkCyqvp5O7d6+UTu2bsQgG8Jo7ga9Ia9SrKiC99ISi+ZRnJhg//TBU2rG1osvvojB+Fd65JFHNYk3d/2GDXiYP6jf/d3f09vufZvst6dPvnZSZ8+dxWs5q3xhQZu3rNXHPv4RTWA8njk7oXypglH9iP7Nn/6ZljAmd+/eqf3X79N/9c/+sf7wt7+ou27ao1v2bdEHP/xeHUPWc88dVqmUqOHrms8t4kXO6fEXjup/+bd/oYcff14XJrIYOT14Yp1mZxfUkYn03/w3/yc98MC9+tY3v66zZ85ozciwcIzKJ2Xat6BbbtmrHbt26zsPPapzFxY0cX5BDz+BZ3n7Fn3pNz+vO2/fp+G+RAPddWXSXikedgnGTBKX8arfqDPnJvX0Cy9j6DeEXSXJHnle9tWYF158Rc+9+LLM8zu6dlSbeAOwfv2A+nvS6uMQcuTAq3r+xWMqVhLVMFBr9TrGYUk1PMMXzp+T/SrKhfExzfOGoFgqqgvjeBAD0ozWhGcojVAqFWl0/QbKVfDsFml7UdVqVZlMB+MlDPIy8hoYhgC9oyhSR2eHCrx9WMRb3OCAEjeq6B0rZsPySsszQYaHhtQB79L8rKbHz+NBS0Lfpem8ATzOW3ft0fDGDSphSE8ePylfrqhneEiZvj5VeIvR3z+gHTt3qqurE3Rh0HbI82wu41m3rw51pjuYf71454QuxfB1lu7+fvUPj2hkdK2svwoY8SeOHpF9RaSOrZDwEI+Q180Yjm7ZRDs6VeAgkLOfmCuX1Gg0qMMzZZ1SUUpdHPoGhwZl/xPnyBrkot9AX686OUQ4Dn51ytTslzTQN8YgTswOoV+pBjl0n1ewXeLYM7bMO/IbAZY2rKYZXwA8McZTTJiYIW0hCHJ18fIQrE2JvD3BZXGjXQQ58Hj6zWPg+mBgxXDHCEnQ0b8+4NQyKLJ807BlOjKI26fQog1ncXsuW16o3+prgbymTq30ynz4m89AJLbooVr2nfAspGy7jiuHplsoQX+02uqaaU9fWNRCQ5P6Fn4uV+2YQxflOtpkulq7HGSDAm25wAr+Zrst3zknm1MUUUTcwnY3WGg8oo+aoYeX9jJfPHNFzEOD8bURNRt9sVJRrYsipVJppdIpORfJuaZ6usplwg2hUhphMhMmq7dK6WArZvEQpaqYTcN4bSL7Np+VA0YPAYWM32R5FE9AiEO0tDfZINBaeaEs5QSPBQHUtzIZaG/Vh3XLSsgSJrwV0m8OWhNGf33ALtil5od+rov2tvvv5yr/d1YIRW0WXklZhxIGgnCvjAfCm/ywcoCbAk7WvwEhxQd3SDuR54GFkkI6BBZdjVZem3ixPPytvIjwcjixkuSck5NE0ILVC8QVMlaERC+72zxqR37W0CS2yxBvRy1cTjqZfiRbtyM0SOGz/UHY5CMScgiNYCDtnJNzbVDWXQluBc/qONzc7hKIC5oc/yzqJOrgQxLxFiymK16W8+bggqwVQqyeFXDOOBwMlwJSu2zIcqQujjHFYHCCaLeaafJtPQDPmkjjgVwzMqj1awc1MoQR09unTrx4HR0ZcoXRWlaDfTSDUWZf95hfmA9fN9i2fbuyGDnPPf+8Xjt+XKdPn9OLL7yEoXpeMUZHHY92vZrgoeSBj6evjhcygxG6Z/dGfeHzn1AGQ+bQgcNaylVUw1tZrZcwBAs6eOiovvGt7+jxxx/XmZOvyf6zlj/40mf1kffcpzPnz+rFV45oaamuvu5BPJbr1NOXwQhtaHKhqEPHxlWqdipKr9NizmsMo3o+V9J7P/B+rd+yQd/94Xdlnt9teDnXDA+ot8spU88LZ7x+5dMf0De/8329SP15jPtaMcFIX9C//Ff/Wq+ePa39t9wQvkoyMtKprk6vzqih7pR031036IbrbtSPH34yeKqjdJcSnhcRhn437f3kJx7Unffer9OTC3rltdOawCO7ft2odmCkr183KPs5wpc5CMSNtKSU6vVGgOQ0ODikFM/H2bk5XcC7neVNwfxCVmUM1q7uHnX3DSrD+Cmpa+umjRTP0O4lxqwED8YzsqIoLY831Qz5CE+z/XyfwWEMd+C5dpm0SoW8irkl9ff2aHjtiFJd3Wq4jFy6Q8MYoRkODqXsnJbmpzQzMaaR4SENDA1ry47dGt20RXkM3InzF1RczKqIUZ3q6kLOWvX198vXK+rtTOu6fdeonzKZDptXnjbWZIaxHdQSDNrzp45jrI8Hw3jjlm1ymW76MVZ5KSvLe+3IAU1PYMwzb8Xc8RjTvaNrMNwHMaQLqpXKMgPdZMY46DzPeycpYtL30FeDvNkYGR7REH3ay2HEMUYV2l3hDUyjUkLPGk7YONSZkJf4RPbMRwS3I+7IE/BXQMKcj4GFCevF4GVGdIzNkGAYIFKIVFhUpJsRRDPOCmhSvC69oBi/T8jwcALSrgVZiFAXAAvhRUkeQhM+0IUd6wOaPHrjy6vJH5RPKBa3kEBPWvE27dIwkWMcxAHgIhLKJLQDudJVQ5jI8y20+dppr9X5vsXXDkX6DeDJt74D1ocGZ/FWP2n5cssxq9P4QtimIseKGJeNgegnz/xrpo0JBgbf5qG3uYCRLNKWH9kH/BaYzIS+sgO650BnMphAkOkr9LJpb/oZIhO7GlQSCAxzOxrSb/yBbBls0nsUtIRHSVNClra4hSgt4FFSKG2wBdJGc5InkBPYEi3TQxnSITT9UNBkkIaJ28vKtvmbGnv6FL5m4i39dM7Juashkv1z4TASyYXwaryX0n9+Nd3PX/Tykt6ktRDil7P8fBQvuq2JSITudRHJ0ZeAQty6iBVynFbQL4078poIshiLCCEG55p05yw0eYZm+chJKxFOvq6ZBzsyL49HUigT8om7VXCKBMgMocVb0GWXh7IC5oVg5VJUzrkAGP5Obufa9blV9Tk50gaCN7idc3LujRHR4QbnnJZD4s61ysrp4uVINUHkIvl1YojRm4Xc6wj6ubJMoEMso48SFmuLISkxvp79ME5qSmPD9fd3qjMlpZ2wUyKlMOBsf61hJHVieGzaskWj69Zq67Zt2n/jjdpzzV7liwUdOHRI4xOTsl/1GMRQ6u7txyNa0de++tf6t//mz/Xs0y9oz85rde9d92vT2k3as32zfvnj79GGtT165cXnNDc1r0qhIo8ed951sx785Y/q1JkLevjRp/St7/1Y//rf/Jn+5f/wP+jcqRNawnt6+NgJzWbzsm345huv1z/7x3+oj33gvRrCCyoM+NtvvVO33HS3jh45r9m5gsZnFhR19em+d71Xf/nX39JjTz6n4ZFRfehDH9DHP/wB3XrtLm3p79DdN+3FWD2lR3/6vEo19v2Up466yuWaxicXgy7f+eGjmsmWtee6/dqzd6tG+jp053Wb9ekPP6CXn39ZJ06Nq1hT+PWOhMOHeP1+z2036nOf/rTsqwkTubpOTGZ17ORpjeFt7sz0af36dVqLYT0yvF4ZvOfCW5dOZxiTlG6//XatXbsOw6yhzo4edXZ2q1Kp079l+r6sKs+4DEbvyGC/1g72at3IgKZn51So1jhc1FStNfBCx3j9y6on0vrNW7QGz3VX34DS3b1KcWhynV2q0W8xbS4uLMlXYw2uGdVaDhupnj5t2bZD/f19alSKyqimiAPPwsy45udmNTy6VqMbN6nCg39ifAoveJ02ZFTC0M/nClq/abNG169lfBd18uhBLfBWo0g9Cc/RGh53m2Nd6G8Hg0XkLWGoz89MKMcBbWTtRtWijLKUyc1OKTs7qXI+i35lpZKGUt0Zuf5uDWzeIMfBr1osq7CYo8sbYd9jQsljwEXON5/JTkpFKaVSKSX0W40+KiHP/ufBAocEQ502RqwJilDWq33ZOmjHxYpaCeM1MGwMHWWwOTz9GdISchyfjlKRZAtvJeQk4JxTBMTVlNWUI2Q1weCZEgb6Tui4Em5F2tps6/rKoC/g9cgxBNnUiZa66vOGfEcPijJWT8TCi4g3kciRXokm3Wtl6Jb5L9KNZjIRf9Xb+sLqNtB7iuQCrKzRDBFdmJJ0KTj7oYNeFybHmmZw9LXB4jZ2lhfqZygQv3w7YgHQQ9hOW2i0RLxhcQFinoU2tmSbfJPrSVv/2xsLz3jY0Nsf6noMcE9/hjLQ1UagIZj53KZZ/1LlpbcNsAHm0JLV+egXqMshA+MNUC1sTgQn55wSKjUgzXLJIkbBhAnoUczyDN7Kt6BWCCdRvyzD+ALIRxC3D/ntslSwStFlOlSLE/yMd7MNKws516Q551aS/9ONmxFt+FtsoXWlcy7MF+euErJCyWnxiNAAxVm4Eo68FtQKL5Np/FfLM7rlXw7EyS7EaTWszArINTcYmJxbQQ9xyblLae10pMiBqA2niHYHOKO1+SwUcq4M43euyROFsBknShmLG6wsoSQnNRE52WvmUD6y+ppw0J1zcq4FtcJ2mjBawWNtuFgmknMGJ8HnnCNYCcu7MqIopRTVweuJAAAQAElEQVSIUqlmvyAnop5L4ZwjH6zIc1FT94jQ4s4165Sc3vzl5JxTW0Zk8RVwrpnv3NXDdpmgA7qEvlnJD825SNxybGCRi9WNUTI80of3sU9SHWOtiLFWlL0md86pj1fh6zes16aNG7WRV/mbNm/WjRjT/f0DGDpZLS3ldcMNN+j6G67T1q1btXfvNTp06Age6lcwpF/St7/5XU1NTGt4cFR333m3PvfZT2vL5rU6dOBF2f/6lmLb70z16LZbbg55Bw4e0FG8twv5RIV6l2ZyDSUYnb6zT9/+0SMY7+dUwyDbuGlE//Qf/4Hse7dTY2NaP9ihd955s37ni5/TCQz8sZNnlMsvKF/JSemU/t2ff0U/evh5nTmzoBIW71NPPi17gH3pVz+jP/q9X9dtN1yvl556RVm82bHL4EHt0patgxrq6dL6oXU6fvyCvvX9p/WNh17QifGy1tKGd7zjLg4JNyk7dx7P6TlVirHqdfECPpL1/Rr67tMf/4gOHzysp599WblKrFLDKZuv6MiRE3rt2AX1dA1o86Zt9OH12nPNRg0Nd6oTL+7OHTtkv5k8OTWlTgzOoeEh2U+4MUhKeEibBzZP3zcwZHt7e3XNNdfI5s4iXutGPQ7f//U8tONGQ/Y94mxuUYWlAobxgDbhSR4cHlX/4AiGtFTDKxzbfxyCEZyjfLlSUVffgDZu3Y4xvF65bFZFDE/FFalRVSee7GKxGLywEYeuOgZ+JV9WnI6ECxrDva4yBrGnrf8be/8BJUl2nWmC/33P3UOrjIzMSK0qs7SuQqFQVRAFrQqCIAhKsKmH7Jmene7dnTNnzszunt0+Z/dsz24vz3b3sCXRZDdJAARBEEChABRKobSWmZVaZ0SG1sLdbL/7zD3CI0WhQIDsYW+/sN/ufffed580s2vPPSIWmauz7GSfPn1M4xNjUqywxhZV5oXB/xFLb2+PztFHD5orMSTfpVhmx71bHV3rtEz7q4sLVLtIYFRTYHQN5Lz1rds8qA7/xzDzM/IA3ANkf/bmrG0e1nJiZqx1o+9Tmp4qMDk5wdod1fjoMEH6OU0SqC/MjKu2tEAZFqSXoJyP9VvB1igJNJryqR1rRXhtMrgEu9Zf3cDjjwTaRQzjfr1vHpQ1ULd8G6RokNfjaBRwn14FnUfkNqvIU50ZVYJ6fJXiIviGbm2e0cdZDlblLqN8ky8cUh31YNcIWi+kNOanfni7miGukQTakdYLTfJKPdtoY7P9hXxh6/0rEIKl69Ov0cB6dh9prDn5eBT2Ppc561mq8cnR8uKii5XRltzHFaSxQEqxtG4SpW2JIudK8wpXxtDrWQH6+pHL17EXwlLGBDTDZQlFb1MZ/0jH4Y13JGE65ZwddeLsCmiLN979JNRtGFGrw+tx3hvZGMQkS43DEQelXCQXGWcfBOWGzJG0nHL6kSMD5FYOTCjih9Kpnl/h1Ui2IjJEqzDkjkJoBeGsuhwJbbGUc1kBvY2UWuqny8F9uK5Bna+jTtRM6TyWdUkab+ezVVmyJvsjDy/3NuATkYBDA40j8ZR36vpUbyOPkcshDJkKIGBB5nUIugpJqOUJyiFX+26I85LJrAmSuNZkUAeEY5UjUxyUUbISyfWrWOUkNzMzqKORb9AcudYmbF1oSFMbYThUwKAOKZmpzqfx0WVTsmI+OWRGzppMnU/ghE7GLaAOk0lWwGRreDOTmSWZE8E24HkzE4c4q6AikTOR5yQrflCawa/A9W8FY34Ak2TWXK6Zl8zqeUFBAAVnauYxk9AV0EXJkBj6AlrhTIIv5s99rIGEDmC0upvktgjQmJmfQcOmoC5ApVRGkt/XKgQ/e7Zs0Duvv1LXX7FNPS0lzRNw+H+HOz98nqBzLgXLoyOjmp6eBjNa4Mbv/4jj1ddf1SKR44c//GH97Oc/TzBNQH3N1Tp8+JAeffQpjY/Ns6tbI7hc1tzClDq7o1TKVWlrZUdznfrX97HzepM++tH36ud+7mP6rd/4FR0/ekQ/fPQJLS/VlNHYJXYgP/LJT+jXfud39eTzL2r/4ZM6cPC0zp0d0+aNm3Tm9Bl97Sv3a/jMee3Y0qnf/OLPaZF2PvHYE1pcGNcCu91T1UzH2Dl/4MEH5X9KjzhUBw8d05NPv6h/+4d/pO/e/11du+8K3Xj1Vdq7G3rdPt0Irr1qn0psb7Wxc7s4v6zZmSX6W9Lx05P61gNP6KFHn9fc4rz2Xb2NoP2MurpzdXdFdbdVtLEzalNf1Oc/+yHl2bK++o1v6tT5MS2wPVylAZGAkhhRZ06dJ5Ac1amhIR04dVKl1hZt375VO3Zs03ZeTPbvfz291PiLi8NCYGyW08O6ykPYd3RH2K2fJEj2zVD33dLaSt8XmV8p8jA3STWC5YWFeU0SFPsvIba3d2jL1u3q6OihX/PJX8ZOutstzs9rYnRc/lcuuvr6VGY33P9e+DI+zEw12h4qbQoE0fNzszp76oTEc7Svr18t7W3KvU7meF3/Bs3PzOjsiaOaIYg2pj9WTO3drQqdfdqwc6+27Nqr5eUlLU6dV0u+pF7qW9fTS6BL/exsD27brfaOLu5ArG8CDFyoysbYUjTF7nXqH9zCc5VAeXxKC7wIZOzsCeuEXIyBqVyqMI8h9bHKel1eWtISYzE/P6u5mQnNTZynfoJ8Amnic5ViVKCfyYeaEw7rWYN1yG969fp8nB11E1G53Efu8QuKXDzroO7agbIwcWYNcJ7yTnO8O9xTgaTi5NrkAJ9k05Gn9jibo7oUlOTu0XdFk8emMkop5/yjQF/oT07fci9fxxqe+Ur+6UFBcbvmqNdB2Rw/hU0hS/coBti8bCGql1yToS9K0CVTw7ZOqUeNeuC9zgT64XX7mBQ0w2eBHF2e2pBRQ+GHZrHmGtlC5n6ET0eNNZjKUK7g3auUMR4+72mNui36KjcBz7tPf+lVo33o5HC7BrjGUj34wRmBeKqbU8OgiebwORdKxkWdceFmfETmeR/QZqQKqdRlXh/dUuAmYz4EXhHuvdE+ITmDkRqFkTmoQxeCRiY/yAsbMVh5gtumQB4Db0tOve7P7QIykacYtl4mSBkaYLTF1Qn4NyAMvc05VPVkhiUQyE3J3PlV1A2dYLMqx9iobwWm5p+g5h80uVIb/SYRTPJASvIF4kCpS6Wc9gBv76VAn9DK+9WA9+3yyDCrg7rzFdSox3G5djS3zW0KFB9neblGHwo5DaIAvEFWAFN0XLmvXAf1u63PSQIyXzMuU9Lhl2I5456AO7zKYWYr4404HcbZzOTrouAlsnXkYonKx51Zg0pBxo9WUm5SA6KgmUEs6f1M89IcJipTaOihAmYGaYZI3loHLIfV4e1IfaaflpCr0DkFuVLe2yhPVGpBuhRy+Y+KhJ03csUOp2YmswYCfAG5UVFKMg4zmV0AmSvUSORk5mckUA4YJdla3uqytVQ/IrkPs0YZXdJHpN0OelHMgeRdlkkrCPhwGBIzzkCXTKbkBzu3d96HMEjyIsbYroBrEE/IOaP0tQohn4O6vameTAbnZQtfbpMjyZEDFlqA29Dbqzuvv0bvu+U63bhjUDv6+1Tiup6ZntH87Bw7mrMaIZA+deq03njjDY2OjWmaAOrZ554nGH1a8+wY+u5iW0c7O9ytBH7LOnL4MEHbrMxade11V+m2d9ymto6yvvPQX+pbP7hff/CH/04PPfakbr71dr37vXfp9juu0fvff4OOHd2vR37wsJYIXI2+ZrVZffgjd+ljn3ivnn72Kb300muanV0mMAwqxzZtWL9F/+Sf/H/0/LOHNDE2q5tu3KGN6zt0/7e+w05ul/Zeu11tPV2qdPaok35u3rKJHV+pf6BTY+PT7J6WNTq1rL/81oP60r/+Q02MjmjX7i361EffqZuu3qnZ8XGNnDuvyckpXiKmtXvnHsq3EWyVtTif6eixaR06cVpqyXTTO67RVdes1ztu26X//r/9Tf0//8ff0T/8nc9r+5YeffnLX2Mne0ijc3OqEjjmtSXWS6YYyipXWlTl4XuInfXnjx3RGwePa3Zmkd3ZKA9+q+w6d9P23t4+8ajR3Ow8u/LL8rkNFuRwm1kCyenZBS1Wcxk3mra2NvVSrqVS4bmbJ9QI4hcoP0PgPTkxKcuC2lvaNEAQXFJUiEFmkgUpsAZ8x2x2dobgNWP+OuXBes1Kylp7VSYY9nZVCUBPHT+s0ZFhbd62U+vWb0gONm/Zxpiv1xkC6SrBqvsc2LhBre1lLdWmNbB7n3bddKdmsrJOnjypdmQdYZExqShiPDc9Jf/TeTt2Xqkrr75W7W3tqf+0TNVgqnV0qHXjdnX3DGh5al7Z1IJqi1WuFpFykAFobmprbcOuV/39/Xz60qdOXiRaW1pVYXc9J8bQ8ry0OCerro6rySgvGRdjA0re3W+moAbyZKNkh33dpigj7HLRXNWIaYrybmPyH3nK5UUTRDKTvKz8a3bUwcwhwCj51UpqPGPdp9s7VpUZxTNUq/D7QAFk7jevyV+0chaVxzV+vdEFiXlXiqGwQ1cMutff8O58/RmOPpV3SvtyIBnruZogUs51/FZw/0Z7HKJNho8AGAY8aQ2EXN5Ih7TCetbtdUEqxtKF3mZvHe12HyCnzpx2e/2C18p41yjQ1He3wV7A4L19XleC983Loku+aIj7zYhhc8YQNUNJnTB5Qka+Sp9oD31dqZsslcqwcVlB8YSPDOTMiSOj/hxklHUwTvWSXvpCoMqTwyYFsgxZAk6d0vZk4LwDdcqnE/aJ+qnOZ5RzvwkuB5k3cqUghvBJX5cXfpFTWQ1Zw95tKH7JI6ejPuiuzPHn9G2D2TEzmZnEoXoyM5kVqIv+C/kJRsDMFHjYXIgYIvLIWAeoI6ohizGoGSGEuo37MvlOhutDiIU8xmSf8vChbm9myEsKMSjUZaFexizImiCSWTHvZgUNUIcF4wZdl+HHbJUP5FcRlfhYpxfpXN6MIDNH4Y+zPJnBAecvjZx+xYSMa41L5tJmF0iNfMDvhUCkVVjqa7Kpt98MmfNQo72BMXTqKHhLbYn027Brhut/NIKs7vdytjFEhdA0j3GVNzP5j0hmcCsIMrsQhpUfuZwzM9ruvkze5xiCYqiDOiyYzECDOm/uE1mdD6ltUYFyDjPXhaJc4vFN+Uopyr+/fN3V++T/bGXj4GZ1r9ugNoKNMoGGI4ag9vZ22hLkv7xVaWnR2bNnNMROaldXlzZv3qxXX31Nzzz9jPwX5Nz2lltv1g03XaHb7tind9xxk3bt2q2XXvbd6jd0dnhWr755Ul/9+nf0rW89oBdfeC4FsSeOndbTT+BjaEQetYVMuvMd1+muO6/Vt77xFb3y8nNaZEcxt0igWdU9775DQ+fP6+CR0wqVskotFW3fvVfPPPeyXtl/UDv3Xa1f+OIX9X/7H/6+/sff/qw++75btHVdm9b1tstYF9PVoInFqLm8Q0ulTj31yiGdHmJ3knv9oQOvyaJ+lQAAEABJREFUa2Nvh67asVk7NvYqX1jWzi2DWt/Tqev27VUL25ct5SDhZ3hiVi/vP6Ede27UvitvYceTl4mDr6q7r1vrGMsDb5zU+fNL7BRnMqLRoJpKwLRMIJ3plluvYce+NQXrkxNzmpwgIF7MlOdBi3wC0NfXp4GBAUnGi8siQ5OpXK6okQx5R1u7enrXKbOSRien5f/cpL29VT3dXQSSLVi4tfFoAqwNn6OMAH546JzmZqaTXSvjF2KUWBOdlPNfjqxE0+j5YY3yktHR06NW6qiV29TW1qJOgtkl3xkn2J7Hx+T5syrXFjS4bae27r1OfRu26OyxQ1qcnZJiUCv25UqFts0SxFbU39WpGrvDhw8e1AwvbXksqep95lOESL0tfCIwdOqoTh97XXOTE/iZkwcUCiWFlna19/Rp4+Am5QTL8+ykLy0tqqqMnxyZg+56t4GZqYOAuqejU92dnfJ128GabmttZWwsBTFGAETvKWReQhaCzJwn+2McZpauOwprJf34blaKXo4xM+r5CRznoq8+Tompj5nzyC84cuKanACuQFEmzxsUN9zwfW4c/tIQY1RkPmussYYdJhd4vVy2aIPZT9C3y7lO8lwZ13ie+pSv9NvbfmEb6WJdnymnTIYgB04baG6l6xxejfcC786qkNUlkFQGWuX6MZmC9xW/8pShaELOC7DXneB8E4LbXxYmFkhU5IIOMcIHWTCZ2WoR6vJGegPfCqJBDb24xArk+JKMUXNdhk3mg+SUzuRQSNH5XIKR+3Hq9k69rFOHy1aBPUdRzM9kfgqHe+J+IRqtt04+Rs14K2u3Cxg04Hmyf42DlzExnBeVdI8NXKT8CQQNn4myLsyMoQFOL4Jkhs7XEF2F1drGGvm1h9uYWSpXaNIMwDbRRqcNscMHAGohp5wSOHORSFSrgL9oQTF4zjWGjTkDzRUo56qA6CJQpKEz+ATsVih1R+SRghzUpQtgQq1AGxJEHl4kJw5YjjzB6JvLCpqroJK9xY9IhZ3bS6m83qpEocOSwy6C0eFVrOrh9HaSWd0SEhioWIfzZiazC7Hq1WBNpuA2EtyloR+VzA1MZg7nLw3U2LAqufGEEBN/acuGNBdPf1ECXO5o2BgGhk8gwDiYGfFSSRn3ui4CnKv37NDWwQH19vaovatXlc5utXf3amD9gLqhHZ2d8nZt27FD23bsVDdB1Xp2H3vY9dyz5wr5Vwwef/JxHXjzQMIzzz3L7mSffu03flmf+sxHdOdd71C5pUX73zik2nJZvqOrLLJLuEm9fZv0V+wKf/Uvv6NKW6/uuud9uu7a69RJsLahv1Mf+9AH9P0HvqM+AtObb76WwPwG3XDDbn3oQ7drw2C3Xj90QHM8kBbYHd2+fZt62KV85oVXNDI5q2997wf6x//LP9XhN17RvbffqPe982bddNVuXbF9s/y/+uXcVGuK7E5L49hfd+NN+sgnP6MX9h/VDx57Si+yC37brbfq3Xe9Uzs292jfzq26cvcODZ8+rnYC6fX9veroatPkzJLu//7T+mf/65f12v4zOn12Tn/yZw/oH//ff19PPPOCTg+fU2tvm/r7utTdWlKFQLqUV1XmmXT9NXt15ZV75F+VSM+ezAigl+Vf3ehgbloYtzYC5U0EjZHn4TJ97WzvYjz6VCqVVePBGrhWBgY2yOdkdm5e54aGNUtwurS4JPfZys5zuVyWYRcqLczNAGO3meVjmhgb0dC50+yWL6hvPTvfvCSUO1oJhNerraudF4M5zYyP6vTJYymQH9y6XT3rN8pfumKppJmp6fTVCg8KcoLR8wTnHmDv3rtPswuLmhw5T+BcVntnp/pYN0vsyg8PD6uTQH9xdlJL8zO8BHQrVlpVtTJzmatCeyu8yE2Pj2j09FEdeOFJDZ04pAWCciMAquVSpb1b3f0b1NPdTf3zfIKyQB9qSs9ikVjbDK8wZ4xqWl5eRr+sjODOuA48kO6kTWX6EMgr2eOYeykDwzlPwNOPOPBmmFA0QAK8U4icOhDL21KKUTilNtcm6UWnpMEXt2DKW7INfnYZ1oaDNchz7OQWiQbL5PB7sXimpAop4zRnMHLsHUlkSrvHBnUPbrOCJMvVyHu/zExmgMKGxqBpgAmyRQyVeGRuW0tfXVjmvmHcqvIC6Iz61wA/lzpyhFSlnDY7bbQD8epBX3GsFeA/OKjDfzHP68EBRfGGrOAlMddJl8Ejz4HLCr3bIscmyfHnh+sMsc9LAnr3EZKMMn4d4s91PuwNudH+lMckNddtKJtj7z69XqN+v3aErfMr9shdJh9bri0WL21n17yJD0qt8laACw8qlbc+OUqZwpwRjSFyAykpxsCCsaKk27l9yhUXQDrTMB+MZmQ0KmficxqTJX2mvE49nyH3fOY2+M0TzehLhl3RFq+mXjPNXJW5PKeMU4wha3UIfuLjR3v0ll2In7jat3TQXFuzYZLTYF9czfKfFu/+C1/OAY5ioSBt5l1I3owTKiYtnS95qpsYZQwDB6zSjSmtMTpUp34jcbi/pKejTlM19YKJl9V/JM/74nfqGTNLN5sQWM/A13UpBjUjydCVgPPNCNy1HN4OWK6JXKu8yDsMmdbCirzWpJxcLu+D0Bc3KESJLyjN1eUg7Py6K8bDZOYQ9G1AkklvC1pJXmIls8JQbcG7GnDIZU6TAsbzgq6FC5JFOnluBbmK4Wiiqiczt6pnmohZIa8TqcEUYjUnM0NtrIUoHz+/j7w1/H7UAKPOfaewpzRt5MwqdTk2ziEjB+cagH0IUTEE9fZ0aWNfpzpaSmojcCuVK4rs4LW1d6qttV1TBEuvv7FfQ+xCd3Z1qn/9eg0Obtb119+gD33ko+plp3JiYlKbt27TNdddq5OnTukHjzyk+x+4X+MTY9qxc4fmFuZ05OgRdqd3aeumQQ2wm33TVdfol37uFzQ5taSDx0f19MtH9LVvf1+dfev1ifvu0xd+7rP69Cc+pFdefEnHDp/U3Oysrr1ur37rt39e/+Af/JLefc91OnHqgIbHz2uRh1PkArhy7xW0c1wvE7T7PzuZmF3UwWNn9KU//qr+3R9+SceOHVOlFNTTXmFXtE2drWVC6ary5UVt37xRv/n3fkXPEUA/+OwbOn5+To89+4q+ef/30jNnx7bNtPdzOn/mBMHleXW1VlSOuTKekAvscB87Mamv/eXj+to3HtKBw0NarLZpOW/Rm8dP6dTwkEanx7VpY79uu+k6XX3FjjTmd9xynT7ygffr8JuH2fmd0NzconL6wrTAz+rMGd/9P5d2rD249sDZd2CrBIStzFEnLz2tra1qa29XR2dXCsBPU2aRHdqM59osYzY5OSmmW33r1qnS2qLe3l5t3b6DMp34neHFZkazE6OamhxViUC/s69HXf19au3u0OzSnGZmJmUEwAvsPk+x4x3Lbdq8bZda+OTC18bczIxosoz1ZKGkielZnTx+XDOT4+rubJcRvEumFmg3dXd2dKqTl4Sx0VF2nA9peuy8dvIStIn1Uw0tCi0d6ulbJ9f7C0+ozmpp7JyWpkak6oKMZ3SGv9bOXg1s2k69RsC/qEUCd/9lLx+/1GEVKeeZ77v7U1NTjOmcFnnB8MA/smsa68EtS0du59dQvZSookC6anTZZOYqq5s7vQQwMjfjOgzwzl4W2CRbDJwanm2Fz8ldDNTIJXdttHcVIuWXACLs6HQqwyp2QQGeY3IoI99cVlppB0x6TuAD1m8owO0zbDL4HFrA60Cgy8IXJ9qLD8rTIZ+TVAd1JR+pbc3WOZkC3m/hz+kKPJ/gZjld455I3v0mf/ArLnO3cTjjtIDXn2wQN/wWZUU/0dJlcRHApfcXt/Wg2G1X2kM9Yi0KuwYMPtJHudz1Dngvm2TwiXItu59LIShNlLcgtU5vJ+VU7B8ZVKvL8u+HZV6xF/QepIH2QVqF15Ejd7gZNdGWnLZlqtaqcj8ZF2YN3pHVaS2rYlPjbbaqhixHVgy+ZMYQed0OKfl031RFzvOJ/MiTmckvLLPUAf2X9Lc3AmaW5tHM6nMQyDuKvDxxRfgusz/YAqe1oHw0BUcQZU2Rm3MIET4A9O6bcjG4TnVbkwUpxgBc7nA+KGBrZitlVU9Wp07MTOZ2wO0DvgP+ApSVJ+4U+MHGYJvg+pDaakkfUhnRBinJ0cWEQP1Bb5XMDJuLEQN9qOsC7TG72MbsUrJwSX9ml7JtlolyXtaxKkcou0z9wUwJISiGVSQZulIpKsaggG4NIrLLoW4bQ1xbzigTAs2hTmgAMRay4LQJkikkfZSnECPtaKAE/3bQsI8KMdbLOA3wJvdvpbIMHYPAcqmpUikT8HSonX6b31fZ3V1cnCfAWtAMgdi54fN68+BhHT12XHOLizp24oQOHTqU7o297DL6L8dt2bJZt99+uz7+8Y/JzFIwPT4+oReef1GjIxPsGlb16GOPa3F5Qb/6935R/+3f/y39T//gN/R//L1fVyf1+389PDlW08nxqr776A/1T37/93X/d+/XZoLbjQMDOnTguE4eO6/vfe8h/fnX/kRPP/M96j+v5YVzKmle/g9TvD/+97G3bt2q7z74iIYmJrRsUUuZ2I2UJgl2T85Iz7x6SEdOnNKGgfX6yPvu0YfuuV0D7VH9baaf//SHlc2O60+//GUdn8o1kXdoaE76wZMv6qtf/yvdeec7tY7d8ZAt6/qr96aAOGRLmq8uaWE5J0grS9alqZlcFoPuec/tuu7m63WGMTg9MqcTp6d15NgJ5ZS59Yar9Yuf/6x+73d+U0cOHdHJEyOaYXebkuJdRqWyaZFA9vSZkzrBy8nY+JhOnz6psbExLSwsaJoANpbL8n880kuQ3NXTranpaXbEz2gOfS6lx1GN3a/Z6RmC5im1shPcv76fXel+BcqOTU5oiSBZPNtCbVmTo8MamRhRC7vSvf39vAhkGpuZkH8fOvIwDzzvfNd7frGqEjvHJXxkbDbJRJsrKrdUFNhBb+8bkJbndObg6+pgl7t/yw4tq6xKS7s2bNykUqmk6alJTQyd1SKB+ukTRzQ9PaGde3ZTdye7zQOanV+i/1VVyiWVrSYtzai2MCvjGV2KJXa5u9W/YZPWA++jB8tVdkJz2mlW9N35nHGoEZD4C8jExDhjPCPvw+z8vBCjNZlxfSSOE4ffCyy4nAyHmXG+9OFlpUJvVlBdJpm9tf4yxVbEZiazC4E6AJ5V9V6T+TEPq9vzUujPj3puDSlMfDQz5A7nYS86XO5wm4z2ukHGqQneVgfS4nB7h9s4LWDYFMAKnnP9cL3bXgYX2bo98P6lqwJ+Jf6s+0i6y/Cua8aKj3pzIGbFCMGmI2Vd1MBKGa97FTnXVDJB1AigcxZmjZflWrWmDOoL1XUJeC/s8zRV3lWuy1zuqEBGVReASnI+gmtACkzMKgKLHb8cOWuIQcjxRyNwSh4ZfE7wnUPFBdZoUFFfTjZXg3dKJpXzBotyCZRzXYXtMJoAABAASURBVAItzJvzXl8DtMLL50zQCpItfVqhOSY5fTClHwteqg4kjD7nug6ukXf6E0KUXwX1Urf5eCZQlwoIqh+RcvQXwRi6uhySDkSJ/qQn93M5NHybmcwuj4AuyFJvE/W8ScGU4BdsYFUmSDIzhcAN1oLc3iQ10CgT3EaSmSkEB5YYmVmSmblMRQoQ8mjQKcFHDBE8UitkuJGxzoqrxGUoVE8Ymxl6o00CObxDUGAOS3zu69L9qEhmpqQQCXaVJ4OOM4rGkcvr9zExM5kV8PEwM3RAb53MsHFgZmYrPswux2P4YxxmzX6Ef8eqLMgYH/J0xXk475Iaiam+OE+Zhp3TsKYOJJfIr/jzsughMlu1lRUWZgWTzvDJN0prAqzMgjzYdpp02JrBWeGncUakS8MukOfkXWaSRVkosSqCcvhSKaqDXci92wZ0/a7N6uloY0cl0yxBzvnzwxoG4wSk/qfRSi1lrSO48uDpoYcf1p995St68qmnNMRH9VPs9vlXPjZs2MCu6KJefvlVgr3FdK+7gZ3r3bt3Evw+qReQHzt5SgfefF2qTeq6a3dT13k98O1vyv8cWk6QtGFgk2Jpnc4MjWiCj/OfeP4ZHSCI7+zt1VI1E/GWnnvymL70b76ppx/fr/m5qCv3XaNf/fnP6Rc++W7de9d1Gjt/Vq+9elTzRNHzi7lq1YrWdbfpv//7v63/4fd+S9fv3aPR4RE9+8xLBPk13feh9+rXP/9JffTum3XDNVv0F3/1gA4ePiMj8K8SAtZYSaHURhA4oN3XXKv/+I2/0smRIa0f6NIv/uIn9HM/c682dUuV2rzaKgGUCQCDbr/tat1915U6eOSQhkanNEtbPOg+evS8Xnx+v04cP8TO+k2M4SkdPnpMTIlCDPKvepWZm5yHqAeIi4s1tbIDbTJ2jqcImCcJMhc0Mzet6dlptbEj3dLWJmZas/NzYF4WmGOenaaQ1nlGQD03O6fpyan0vffcTOOTYxoePqsq/SwRKBgvCDXK57MLqhCslsolVZeWlc8sKmZ4spJk+AuR/rVo5PyISrTXX6hiCZ1I1NvT3aXenlZecnJNs35Gh89py+AGtfV2qWtwULmVNHT2vOZGJxV5AWmn47PsYB848LompifV0bVeldZelVrbtG37Ll4AurSclTWflVRjTsuxLLW3qJ2XgsFtW7W8sJS+ZrK4MM8tNUvrLmODzJ/fpXKLOju71M2LRqBty8tVxm5JVcbWsbC4oLyWK3K/JCARkQsjRj9yyczhJ6meEeIEecLAzIo8Zg0bIUt8MMgqglZ5M3MPPyEarXFad+U3NmfdPzAzmV0MmYQ4IS2Q1IuGH6cNaDV5gdVcnWvYZeQbvNIcIEhHju8LIWKiBOIlOVK78dHUrkZ1/iwr+Jz21oFP1UERXQTms6FPlPUtR71MathlTqmtlPd6Hb6O1hZbrc3MZHYp4Jw+BYgjug1OjL46BBV5Byqs8oSccWnA13DGi2qirOcGn8P72OVNtiE1GoeXpfinT3JI5vXCY408I9hd2ZUWyY1wLpDXg+ecShNokNMsq3Kt1JShd3Nx4oAwiXRutXFeh1+UyDHI68ios+ALXcG7bQFvT55s6nr6JgY0Ndz5BNrqo+egTwUxJYpKxsnhjFMHoksdrno78LIX29UldeLVOTzr9peFG1wCTInyhvyyhf/6iobrZtrwlmScfAwh3o3LwAq5CWp1OK90A/VF73A/TnkcYYPeAByEs/MFuFcqBn/4maxBzRRQOGIMiqWoGJE15M6jN4dJ7rAIWiUvg1iYyqQCISAPSv7NEh8wCvAxGDa5IKBJFwJ1hiSzIDl8HZqE/So8k2TpVMjlibw54CFuJjOTpbxBLXGCuzwKTXF+O/Y/gQ1tE+BwsgpJzV51QTK0DkEdAeows2LsoGZYNICe3JpzYHATGPMAYoxyaoblJaB66UQv0BfllFKMzB8Ta9bsRyJbR0PudgGZoyFz2rB13lLGrKA57TQzlcBWgpy7b7tRt95wlfr7elWm3mV2n7NqVTn3z+XqMoHxgnyXpJWA7ezZczpK4JdxD/UdTf8FxAMHDujxHz6uY8eOaXx8PH3H+uqrrta1116ru++6S/7XQJ555jmNjc9qeGRSf/iH/17/6x/8C335q1/Wq6+9piOHDxLE11LAu2Fdj7Zv2qJf+9Vf1b0f+KBePXhIDzz8uE4NjbKDaqpVPVDt1TvvuFeDW/ZqaGRZp06OaDs745+/70N6523X6MAbL/CR/xy286oR4Ha2l/W7v/VrunrfHj304IN67IdP6pX9R/TEC/v1p3/xgL75ne/Jv2d995236djh1/XG/gMEbUvqLFVVVq68uqje3g596lOf1nd/+LS++fCTevPMkL7/+JP6k69+RXuu2KFf/cLHtXtTnzqjZEvz2rGlTx//6L16jp35l189zI51xJMHnBlzVdEYwXVba4taWsr6/oM/0NTcvIyd6O7ebsVSiWeUeFblKpdatO+qq7R12w4cG34WAfOR1ehbTdMzUym4rrAj7EG17zr3retXiCXqMeaQ9qtIy8zpFDvUvnvrn8hOT02wzjOUNYmlEQmefY57OrpUKZW1QPAdQ1Bfd69KoaxlAvIQK1rfP6AYgobPntVpPqXw/344uGmjqjxfe/r62Cnv0wy+5+dm6USms6dOa47d583btqh/40adPTes80PnVWN3u73UqkWC4RptW+ITEf+rJTt27WK812lg/Qb5M3Uh6b2dQbU8KA+MD/3tJJiutLYyV8ua5gXQ/zqK30tzf5azPr1P3XxysmnzJm3atJkd7A1q6+hgfMsqsaNOl3kZm1WNlwn/is8y7a0tLzMmXEsUdr2YNVg5LfKw9SPluYaSfoWiROHPQn8mkvsbPLwGh1fh1OG8iibp8okmonT7SwGV9zsBHpMYgvyaD9B0v7PAOFmBYLIENVGRcsVIOV5cjJyPYYLHU/jOEzI0VADvOlas/FmVOqAi5cR0Zu4hl8+vw23XAJ9qRvLnvh154aj5bA2Z07Xw+hq+G7y3y1G4aLZXalPD3qm3z+qBe57WYk0516vrHN4Th/NvF96OnDVdw0+NTYcCWZqTjJgzrHWklHIGxCty5GlAkvjSJ2xVh5cr7H3wvBI6QEcyAumMRjhq3AyqqSHciGiU2+eUz7HJmTCH4EU5kXc0dMLOG+E2q8AD8rwOt0Gi1Gxk3gepOOsyyRSwcBuH/hMlr7uBv9km/HVqMTOZXYS/hqzoG54uWRahHCZB6hcMGTNTACaTJ1gVNw+DSiHdYExm4uZh5A0a5B9FxhDhSwqRm08wBWAOkxJvopzBB8UQEm9mUBVgMZGVSTKzAipowN5h+INVQjTFBkqBdgvroi8WpGSzQk3GTSWk8raqo54AzFxfh4qEiDK6LLQm1ctSyOxvh29umFlR55omNWeMDMAsFVPijTHzcbsEAroLYORXgCMztwnMQVQMQT4/CdbEJ7nbXQBsDEgmM1OIUYbthXB/qzITxooxKGAbaM8qNQUDwXUmC8I0VwyW0EEgd8ctBNI3XqdtBBw9XV3J3m/a69f1aYCd6JYyQRUfhy8uLPLx+LROnDyZdqiv2HuFQoh68smn9SAB6vHjx/XmgTc1MjKie+65R7/0S7+k++67T319/Xr11QME2mdVKXdxb2zVueFpTUwuanh0VrHcRqC4Tdu2bNS+3Vv1937+0/q93/wFXb3vCn33+w/p2JkxHT55TqeHJrRYjWrvaNcv/NLP6rM/+2kdPnFMDz/1ih5+4kX9+z/+Ux08+KbaW8u66YZ92rSxTdmStHFdSf/Vb35GN95wpb7xwPf1Fw8+rtcJvo+PLWjWOnQE+pXvPKVvESDP8pHqyMi4Bvt7QJvKWlAbO7J97SX9yi9+Sv6n+L7+wKM6TPvPTtd0ZjLX9x57WV/646+ps6NVn/zgvVrHTv+G7op+9ec/ofPnhvTDH77JmPemfocsqsRzR/myjGv0uutv1Xe/94SOHB/W2ORs+mpGX3+frrzySnV1drOj2qOrr7lOt952u6o8T3zX2f+hSkZwUuMlx7g3LDAvi+yumplqPOc6GJ9BAtsNBK1dXV2Mb1mZ64S1BVUqLWoFC9PTNGNJ6wlIO3u6lLHWQmu7Wrt71dXbRzxjOsOnCGdOnFJLe6fWD25SS1sH9oPaNLhZteqSlsbOa+j0Sflf+RgcHNT2HTu0e/ceGfXMzOCf245/tWKeHeOxsRF2f6X5qWl5INBDHW30kS1o1Vra1ALf39OrjkpFPV0diiEjWD+tI+zqz0yMSeyac5LKJdUqJbX39mhg06CW2DmfmpjQsn9VhXuZSaKn8lSiT/2s4c28aPUS5Pv3yUuVFhntqxI0T+LXP8WYGDmrqbEhLRDw54xrYLwk96R6ytUQudRRVyRihgSYQZPkb/lEv8VaKJBReQ7+uoeXdayW92752oqBwJg1lhEbrQGynIDO4x+5ztd4ak/GJwDLCsFnpNEufK9pL/lk63S1ztQX7Pz55HyDOp+AbtU6Z34uhpQpJ54ryjas3a7eFitoTpsdWmlHjvGl4b4Mv1KNOimPD6OcITPngeCVZDn3UylyrYegxBueXVcgZYoT1zeN5chX4IoceQMewxbXfpVrqJYC6WLcM+HezdfCK8vrIufrbKogqzsmI/nk1ZETJOc+INxkMj4KzJwywUXlDKjn6zZe1twP+hqyzCcePzn55IN8jn3KI2vUk2PD3apeLz7R5fjxNjly8qk+qLfZfPRg3AbyFof3soG3MPubUqVXaOpvUMH/DdXl6z/hR/pfbYNxITbMzZrk8GYmM1NgrN1vELznnTbDpICBu4qczIGdLpHMZekEg42ZyczEKcFZkUz+I85KySwo0A7PmBk8ej57gZUjcDJDBhIveIAJZykGypgSLcHHEBIfg1OHiWsyAZGM/vDEkwXBO8xP4pyoSCu8Gf23FZ0ZPAgOdyat6IRMTcmssDWDYmtU+FZoFOXSSCzFVIDyMGY/HZqcv82T2Wqdqc9r8oH2FQjev2BrvHpuBdyY6sPuQ6+GvFHAzGRmKRt8nPAXyDsfYlDwfDCoo5FfpVbXxVjITNil8mupGfomxBBl5C3QjwRKJl8SYpmRhzEzBeQlf8Cwe7pn+2Zdu3eXtmxYp97OFrW2eaBham9vU29vr1rZOY0xqru7Wxs2biAQa1WJHctt7JK2trbryNFjOnjokAY3b9WVV1+tU6fPpD+L9+hjj+rQ4UPy1M5udpkAqK29IwU+/j3qrVu36dY77tQyu4yn2aHsH9ig3u5O/e5vflEffv/dGhs7qy//6Vf07NMvy2OklrZWzS/M0aYOff7zn9Sd77pdf/X1b+vFZw/r1PC4ppZqeuXAUf35N76tR558RtsJ6N77nrt13Z4e/YPf+IJu2LdJ33vgfv3g0SfZ4Z7QsioqtfdoIY9aysuqdPZrjF3YI6fO6NU3Tqpn/aDe+5736K46/UeUAAAQAElEQVSbrlNXvqAPvPMmbRsc0Le+95DOsLM+XwtaUklVxqYWKzp49Jy+/62X5AHatddv1qc+e7c2bBjUY48+Ld8BlQXVeC4FC1KIskqmjVsHdez0iL75nR/q8MlhDY1N6PzwmMZGRgmiO7Rnzx5tJIDdDfXvSo+OjarKs8U/DYilkF7UDV+tBKL+FZClpaomxic1Ojomn6MNGzaqhx1qD4QtlsRQIy/xstGinF3guekpgumaugiUN2/Zoa7+QYXOXrX0rWdeTENnzmp5Zl4zE1MaZ9e3e2CjNmzbxc7yoIxAYXJkWDICCtbS0Nkz8l8U3Eify+VWDQ0Na5od8EU+4VhaWsJe6iFgry7M6tzJ48TFS7pi7z7t3HuVYlevOgYGtW3HbrWWWnR8/3699OxTmpo4r9Ghk5qfHBFb2OmTizKBSjVmqrWVtG7rJrWwtlIdvFAEnl+WmQgDJOcl+fO4urTI7vOC5mYXmINc3r4W1q7P1cQIdZw9peFTRzU1ckZLc5MUqipPPzjw6x1iZjIL4kyuOMxMcqieuOH96Gd93bZO8CCHZxvU+UvBqzIzmV0CMgXkDqOdMsnb0gw1JTOTWQEXm8E7cxkwDMneA+rLmEgmyf1QfwiMVZ2PMdKWTK7WJVIh9xqUbDwfyDqMMfW8kV8Diftvjr37BUy6XQA18sylPHZLyNTgDd+0Eh9KMs83dEjUGLtULwJvR6RPwcvlElcxa1LcBXIFAmteM8jX6sigSjDqNeJJh7h+WaHUSRn8pK8WIQvEnFZvb4CmvMuA5w3q5ROcx8Zlbifywn+gjRcdPhEZQa4Hus5faEAbRE8TvMN+wTjNabSA81mimTIamoOMfEYDMnjXN4CT5D7JsSlsM+XOU1HDrqCZ3EfBc7ldpC9kPncNv2LwzSzV8dant2Pz1h7+Tmnzy7XWx8EYNkdhYxAfQjPnVNfZCvU1YmZqUDQrOjNyDklwgpVJBWBSnpOZyQIwkChL0/k6vISZKThCVEhw2yDjxhGAGXkjD0JwvhnIUxmoiuQ2kRtNqVRSGXg+4MPhOyrlUkwPP+cbcPtUVzC5vZnJ7AKgM5GQo1SAxhAUYpQ5NUNcRzCREecVamYysyIPNbOUNzMFCyKjyyVMFGNQwG+DmhnmDshf5/Cil4G7NjM1fpQ4PzsaUtPlkmHvOuOEm5QzP5sLJJepnpIIgZkhr0OG1jhfgLqNj1cIUcZ4mGEDDSGoQIQ2UJdZkBl2a+CytQjJjynR6GWLMl5fDJ6P6Jw64A1qUG8LfOQJwQauujsqqoQascos9+SldH/ze9zi4hKB3bCq7NRuYsdx3759uv766+Vf23j/ve/X9u3bdZwd6tdee0179+3Ve9/3Xs3NzadfOjx16pROnDipYYLkRx95TEePnWCn+m793Bc+oz17t2vXnq361V//Je3cvZ0AclwjBIAdHR3pz87Nzkzo0cce0fd+8Iheff2gQiixm1nVlg0duuPWq9gd/rTe/8E79Z3vfFM/fPw5vf7qGXYT57TEzrkUNDy5oP3HhvTgY89pw+BOffz9H9ctV1+jE4f267VXDmpxbkEdLRX1EbiXfQx5JkSCwb7OTt115zt09MRxPffaMXapn9bB46f1wffeo5/5+J36mU98UK+99JoO8OJQIxANlAle1qQ733m7Nmwc1JuHhvXYEy8TnEcNbN6ix59+hpeQVt1x8x61lRdVy+dVi7mstaIlAsLRuWl99+En9CaB+OyCaaka5Lu4Q0NDOnXqpDo6O9LY+nd8j584wdzk8nHq7e1V5Fr255BkSdbe0Sn/99vTU1MEtWMa49OBxYUFtba18ynCenXwMhTZkW3r6Ej2k+Njmp2clP9d6TOnTqd53rx1p9Zv3q5SR7fOT07Jv5qTsXtrPOfGCYxnl6vate9KxnVQI8PDmmfnueRBPWtpYX5OExOTNCfwycR5XpqWVK6URVGJsKOnr18trS2aZHd6cmRIQ+fO6DwvDesGBtU7sFlXXH+j/D8rDp8+rWlsZmemND01rpLV1GIZQUmV2V1ONLJwuzcOaB2Ynp3R3Oxseokxakpj4pXmZDiqzJX/subE+IT8GV+uVNTJWHT39PAyEjU9OUEQPaSJodOaGh1WlRfMzIMTFcl9Flz9vOa6NEZfCbpEMmSYJ73zZC97NPROUxkYp0UBMokxfBUQnBrJDa2RKWhz1oyco1BJzjtUT4kvbDjrcvCxNSMUZHydb0bdUyJ+/wjcg3xD0525nZGvT0myaZy8LuFzTb7JMOmb8g27IsYqcm7jKHKr55x59HaUeI7mXKtqLtQwc9/0xxeqk4a4Qd2vI9BGh5nJUEIUgyWIXWhGBXkG8iY05SnkZSBSakcO9cOpA94b0ADZ1CaPVxugD6kfDRto7joC6QwavMyFSAoaaqCGYe6FVpBRRxG0coZfzZOhmUjzTN5giiAiTwXJRwqQ0aDwPOLiqOeTDJ5CyQ+W6OsdhVs9Clmyx3LVri5H5lyhXy310+d8CtfWnuqlogspIg6fyrcJ3uz1doHnH/vwZlxQyMxkdiFUl4U6LfQBuwbMTA0+US7ckIA8NBAUnLfCT9LDe/ARvHxAn/LYN2iAR44a/+LCwSaGdBP24DaEqJhsQ2pbCAaVnIZQyMwoAx9joLwpwJuZzAre/ZTLZUUejqEui1z8IcYkc32MlAV+U3CkPH5W2p7K4TPgEx4u+XcayAdso/uDOm/QFago43K3TXLKOE15C3LekWyC20tml4Oh8/ZGFfYh5fUTJDwKL5eEmVHPWphRog6ZlKAiebbgVs+YyswSOHEYPkOCGTXXddY8boyDNWASJmsQEHDUZabGWKQ5w4/nYwzMcYEkt6AQjDKmIlk9L2RKadWnt6tAc1kvX+SNsvgzh1G+sDVFBZnaS6Yt/T3qKImgakyz7FLO8rH/+BiB2Pg4u5sjOnPunJYIpjq7ughEcoKWOfk/DLmKHWgP6LqRv/Odd+iTn/wEQWOXzp4d0iw7mRUClhsJjubnl/T440/rr9gtfuHFl7SPoPsLX/gZ/cN/9Hu68aardOTkYR1nJzizqBtvvlEf++gHtH//a/qTP/uyXtt/VH3slLa3tKi3Peo3vvhpfe6+9+g977pRD37/m3rhpRc1OT1P8CNt7GxTX1tZ7yeg37XvWp0dndNTLxzQS68d0XPPHdAf/9Gf69jRs2pv61F3e4s+96mP6O7bb1ZXlFqrS+qyqu696wZ1tEovv/qaKK5Dw9N69NmX9PDDj+h9772dndQFAvf9jEMtBXflrKoyD7d33nqtdm7dqAl2jeeWM03MmYbHM/3bP/q6nn7xVd144zW6+45rde+7b9S2rX2SLUvMuxFojs7MsUNeUi20qNzaQfDcqUrZA+pMp0+f5WVkWC0trXqDndphgmMzYwOqhl2H+vr61NPbq4H1A1o/MKD5uTnNzMwkvQei586dJagdUSlEtXW0E0D2aICXoj5sZ7D1wDvwrKuxazs1PqZTBOv+J/f6+jcQePexMy0F2ukv9DnBQs2kSfzPEqCPsT6G8O+7Yq2lMjuENbUwT129fZr3lzBeBiLr2P/DYRdBdC+fOvgnF9MTE5oiUM6WF/i0YV4nTp7g5eu0du7Zq3J7Z/EXSNgBL1O23FKWf20jW15UZKxj/eUlV6727i4NbNqkUrmsSV4eZudmtUzQ7Btw/sx1iET3eEGsaYoXAw+oF2g7S18l1meW9DlXg5Qtzsn/Qki2OK+cAIxhlkP0WcWpfi5yIQQ5zExmF0Mks7pcBYUgfRuHCVO7AEoJl5KfgOlHJaubmlQcMrM6EJmkOhDLESSoXRIydJKTBL1F8vuPB3mBtcd0ST4RwChpTeUST8WGHDVnlOQLphHBuAxceFghqJMic8HZmKeMILPGhkBwvyt6993I1PkVR553NPRQypqZzArEGLiEjTUgZLms6KRQNyGXuG6kWp1C0uHyxHBq5sle4vC17HCV0wa8ygafKP1k/jjkMLdP8IFtVOOG3qici0kJmSw10i0yZdzQXC/eXnPkGRdDjizHuRE889Is510mHBugEGyugA2v5MprVfIZdTtybyf5GshWIHymeqhDdR/+MYT7dbgulfQKQcYgOlyXY38RqDvHZ04bqbh+5LhehVJLJDOThYshFossYvA2sDLGJmkVNI06qYnhbPDepAb/tigFvB85xrhJrW6mMlNO+3OqdfBJHLs0bqGVZIaSnJ+jjJtcAYrJGKfAuAc8Rwyc4hGrPCFYrmQnQU0BqZmJowmeR4PQDD6XTFJw3mmC1fNQtEGhaAc2wSSvJ9VvgscmybGxIG+To8SFligFOJBjS7u9vUFK/sohqkyZMnMXfA6RB3yZ1+kUeD543nWUd58rMMnbEYPhv0DENkryNhYQNkbeoEHuK1JndN/03deug6FjfJX0buOyBkzCq5TycEkPLfrCmF/QrmjCj8uzOnXeZaIN9tdGkKh1LYL3w4Gm0YeCGnXX4Xr6HJpg8A243IKp+JHM4BLg8zokBWQOgy+OHFsh1woNpiLPmPj4OBqyRGX0n3lwXw0eGuqIISgG14dkFy0QCKHNlfJwChIwebsLXugsISS/npdwgy8lueHfJAUonqERv9IAO6M3bBrQ9du3EkzME7idI4Ae1fzCvKr+59HYdRxm53CMHb03Dx3WE08+lfAqO9ELBGB79u7VBz/0Ib333vdq3UCfJtnhW5zPqKVNt9x0k9YRRB09dEwLs8saHp7QY4++rH/6//o3+ouvfS0Ffa+98bqOsXs9Oj7L7djU398ro02hZDp0+JjmpzNtJgi7cs92/cynP6z16zp04tgr+g9/9Ad6+JHHsW3Rhz/2Hn3qs7fqjpt2657brtM7br5eI8ND7DbOaMf2K/Ta60f1wrFz+vrjr+nRV06qGhZ0/c27NDt7TsvsfF5B4DjAfH3kHdfpZ++7QU/+8HvoMi3UgqoEsRNLmSZmpM6N+/SX33tYQyPnNLh+vborJVWqtK9vE7vlN+gou95LBGpZzKRKiw4eHdaBgyN64/Wz+s53n9JTz76uW67Zq8984A6946od2ty9Tt3l9do2uI9+tKpGgL1Um9Dy0igBfUldHaweXC0t1/Tc889r+Px55qykWYLgmdlp+S/odff2aueuPdrEDvg8u+1DfArgnyb4bmDO/XJpcUGjzJ/PYU1RbZ1d6l63Ln1NZGR0VAvoc56nli3jO6feVvku9PDJ0+KDCm3Ztk0tra2q5lVZkHLuWe0dbRobHdLZMyfV1lKhXEliHMyM3e4uDWzcpClepuZoZ3VpQT19vRrkBWpg127VuOnPD42pNr/AiNfIV8WeAbvTrDt2qrWwrG520VvaWyjXp3KMvCgtaoEAvoavQJ8USoodXeyeb1Hvun52xuf4RGJJS0tVmoFPnj8ePEGU83z1r3EsLy0xbrNaJFBmcaq1rU3tBO7t1FUqldVSLitga2zaGbGDeWFamItEr85mVwAAEABJREFUv4zOB8bP8iDzH2RoigPeDClwgVnB+7Vo7sDhCoBGLm/AzJCuPZLO60DsWkeAd3mkHYaObHFQ3gxJCMkvXJKbNTivPJfREFOOLpOIkYybOSZiRtEpIfHYuNyfHcaz9kIE9K4rYD4il4W32VsRcejjaZLMfxjbAI11NHiTFBxuTz1MHmfay9nbJtqTqyZv/wqQBRPlLEGXSAF/OT5y6hXU+2BQh+dzX1P4cT6NE2PlPM1LPoMzPnSUETrcqbAz+TgYZZ024HlHkadtFPA2OCjuLpT8uz+HC6GYIc+Sb9fntNfXsQOFPN+MJKOcyzKuYYePT3DFRTBc4jAnSHNdGpB6YTy7EpIBNAxI7rYNuF0DLsPHGr3LgDc07XpzIeUg40Jy2aqt1/zWcNvCIo04rNMGyF7moHuX0fw1xO7s7eCv4fqnXeRyI2NmLCRTCMCCQiiWBWKCgiIfzKnbScHtmoGhmWEb0bmdw5p4zwdZKlPnzVKdnBMt/Be6wr/zaLHz9jRgVsjM8J+AneEb3gydlPyZOW/ychawaao78qAolXgwQM3qNk4NP27rlLwZPkyr/lLeFKCFX3i3BxZMjtQPoz7g9cQQ5bYOM+wNXXDAU8blDjPKXxJK9WOaqEheh9nl7As5Zj+1A4+pbjO4Oty52WrerMG7pg5fcHV2DTFyDcD6YeKn4aOZR6Y6zMcNvtF/lxuFA4NjZmRNzjdgVpdBG2Mcg489MNDgoWaFbYk10VgbXiaSb9BSLMl1buMys6KMSGbOSy4PiTd5O0Ng/i2mtnHjhNZUqZj27tmp29kNvnLvFVrPLmdHexvyijo6OlIdfm/zP4d37NgxHTx4SOPsKjr14O6FF17Q2bNndezwOb3x2mGdOnVKGwfX6e733K5f/KXPyf+JyzNPP61XX31VrQRkN910g7Zt24CPcwTZ3Tp+9KS+8uVv6/ixCV11zQ0Edot6/rnnCD5fV//6jepft14dLSXVfMeQj939rzT0dvVqabGkZ54/qOMnp3Ti1JjuuP1u/eP/+f+q3/2tv6err9iul59+VFNDx7Rve792Dg5ojN3lsfF5Tc9JBw+fVpYFXXXVjXr1tYPyrwe8487r9e7336D3f+gWPfS9Z/XKC8dUCu3qbKuoo5ypq7Oi93/io/rGtx8hIH5D/if2tmzq02fYIb/1uq16161XaPzcaU0Oj6iP9vnu6kkCxvHZJdVKbZrLol4/dlb3P/qsvvPg4/J/xOK/7PmO6/dpz44NjE2m6ekR8SBj95W5zcpqa2/Vrt07tWPHVoLrpfTPWvzTgcXlJfLLWuaTAv/ax9LSshqJxxnB4lKatxgD8y6ZRH9r6cVlibLd3b2KoaSZ2Tktp7JYsO7cT3dXjwYItJfnZ3Xq+JGENl4KBjZtVGwjoGY9tbW0qESRc6dPyXeyN7DDPbhpUMb6JA5VH8Ht4sKihvg0Y25+nkB+TGf51KHMfc7X1CQvZ1PIa2aERabevl61tbWop7tDI4zh6NApXbFnlwY3b1YWLK2JKu30P3VXY7fb6wiVdnX4+tiwWVVeNCbGJtNOfJZnPoTKGIiM571fH77uAv3zZ7yZpZ3znt4e1tf6lV39Vl6Y3Ka6XFVeyxg3Y4xMLjPKinLyRL89b2aIADrPB8/Xec+boXPIko+Gn4ZO6FYgyaQENSVDsgYWZOYSQZugH5FM2KdTomZWUDl1nUh5AiqFYAXM108BM7ctoEumywsNld9DzOBSNbnM4JE3H8kGgd/XXEtERy4HjaOZb8jeHi1822q9rA8DRWn3S20p77wVYs4NzptrZqm8GZQxIsMBb4KKlEMtwefbYeZ5yYhDtQI1pRzeAfGA2gF7yQMz78dbI1NGDMsLJx3iAsjXIFPKp4vE+UxC7wX84nA4n3EBNOQ5znLsxeAknnxGPsF5bN3ekeOrUS75QpdjI5Cjy6GirNM85Wlj8pt6pmJ8kDmDfGUQULtoDVaUTQyDXeRMjLj+/yXR25WuOp/gJ6ROzAfDikyxKLmReJbx4nBuBWaGdQGECp53uLRBEy+RTShsVvON0oliZJY4fFFvgPe8Q0Jm+ChAdoU3twvcfIDzwfNeBngfAjQmYANNshDchUIw+Y0/WuAmHuChycbkOodZkFMHKjUjkHF5gvOO0FRWkkkrkCcEho2wdZghcPklYCp+CpUVpH42W5tPYhddiKT4CU/u8yd0sVIcXxwyswSXw0mWDojJDEgy6WK4zoHG9SIZvM+o1XkjX0BwAPuwgpDm2ucshoKP4VI0Yhfl68XMEo2lIt+QmVFLA1KyMbNEgwW5Xao3uMxkIVOIVXZ523XTjdemvxixvr9fWwhgNm7cqO6e7rQbGVOAVNMkAXTG/W3b1q1qIygeHR2R/11h33k8duy4vvrn39A/++f/So888qjmCcT2ENDe+/53a3Bwk/yXFd/9nrv0yfs+op17trDxOK7rbtilq6/ZpyeeeFqvvPQmwfNJvf766wQ6JQ0NndVrr72h559/iQCrR/uu2EE7u2nDuDzYy2pRx06N6+xoVWPTuc4MT+mf/tN/rm9/6wHa1qZbb7qRgHqnbty3W++86UoNnTys6sKSKqWWdL9uaW3TBz7wIR0/cV7H8fPm0ePq2dCjn//iZ1TulB577FUtzAW1sVu5sa9d6ztL+tC992iEHff7v/uoRseXwJwOHz2s7VvX6//8f/rvdDM74jPj49q4bkC9XZ3sXI9qcpatbOZpiedHVokE1FK13K5XD53Wgw8/rWPHTmgD9V579Q51tZvYqlXkgRFrUongu8xOaQcvNJ2dnVokmGxrb5dZ0BIBn//ylwfSiwSXTqfZtc2Zn87ODvUzjxUCYH++4VUuDzHI59K/N7zEDm21/nG3IRcI5Ypa2OntJND259zU+Ki0PK/5Kcb55DH18clAd/+AAkFne1uLZifGtTw7q7xa1QKfTmzevl3rCKh7CKRbW1s0xI718uKcQqkiY9zbCH6rc/OanZ7UxsGN2sqnGT0bNmvz9j1q6+jk5a2kdsZocvScTh55kx3kGXbP12uB3e4FAvPF+Tn5brmMEYoVlTt6qG+7Wjt7NMFHBvOzC/L+MnzyxKarSiGqUqlow4aN6u7u4YWlTTFGlQjqK+WKQogpr5Ry5TzrPQZwavIfFNaAyUKQWVBA1DgMJsFM1uChnjFOZn6WICtwxiStIDGcMIq0ycwKnWHTBBeSLYRkzExmRp6jIFqTkMnhQqibyk/AZFKdmi7zg151uIXqKfE5mQZgfxqHu3M/ZiZfs425bI4vnb8sKEBJXQrudwVekZFzUAaOMn4G6FzcAJL6YaJZ4sz8+1mJ1pXIBQw06KX4POlVTwZd7Qu6XOxY59jkUmpXDi9QUJd5GacMECQvULdtlgUPYC8GBVjkeY3FXkfGq6kveB9wD6SdT+UwVT3gTZTAWF7WZdxo3N4rNPgLQatUpFyGfQJ24kYo8oI356GJd2Pk7pOWIUrngrqcDiZJ3R4FR+6lZFYMiVlBEXBYQjKgbEH/8zp77x2pV/TdEsMJns47AwSLBpkZVEr5AO85v5GZWZKZraVuU/KbHXJ5gnLI5QkyhQRB8xVEjBwhBDk1rSYzk1kB1xs2CDhWZS53mBWy6Ddsdg6NtpRKUa4rRXwHUwyROpwvqF9MEXtKKspUwkfRB1FOiqY1KPL4MV1C3pC5PqBvQij4gH9TkYIFNcPMZLaKQJvNrDDmbLbKk11zmNmasuR0ES60+RH5NRX8tDMmmaWTPJlZPe85wEK1xrVL9q0OQ+lojK2ZMa6XhpmlegLz4fZBtmaefD4i8xJDVECX1gdlAjArypqZGnmRkq+AtcuhPm8us2DChYJT7ilOYrIRAUWuSrmmXdvXax+7gBvWD2iQoKOHoKOdYNODiiyvyT8Kdwxs2KDtfNwfY9TI6Kh8V3THjh1aR/A0MjKm02dOa936fm3eskWHjxzRdx/4nr71rfuVW9Tnv/B5/b1f/yVdc+0uAsEpdfeWtGPXRv3wsYd1cP+bGh+bVndnn8pl08aN63Qzu+SnT5/T0089pxMnT+n9H7xXH/3Yh+T/UXHv3qv01a99U68fPCU2mlWrdGg5M4LiE3r4kYf0+DMv6sCRE+phR/ueu+5UX3eHpiaGNTtD8FebVYk+/+rf+3n1b+zViy/v1+x80IGj5/S1v7pfrx08rKwUtGP3Xl177VUE8ZvUFuZ05fbN6mdcvoHNudEJVa2kZQL6kdFF/dsv/Zmee+lFdrwn2a3OVOUZNb84K2JOlUs15VpUCSrohsF+3Xn3PZqazXTq3CRtfVmPPPWUZqcmtGNwg7Zu7FdXS1DZlhmPiq684kqVQ5QHv4H7SaWlXSGW2ZVfVi0znidBc/MLvLwsqKXSkuZkYmJSXd1d2rJpszYyn23tBJDcgzoIxHv7+tTKi5D/ucKctb2eOV/HLnQr8x0JLjv61iu2tGmY+ZznRaCsqmoLU1qYnZRR7+CO3RoY3MrzsabZsTEFdsbLIWhickoziwvaesUV2rB1u8ZGRzQxfEahtiixAHvXbVQ/mB45r7PHD6uWL2v7Vdfo1nveq96NmzXJxwV+f1yam1K+OK356QnW01lVQ0VGEJ7z3CU4YM1zvyq3qdLRrY7+9ereMKjZpRpjsCy2sIHXtooO+rVxYJCAukUlxi+nz/Psxk9NTKcxNNpmFuS73v41EP/zfjlr3gwfDmbPeSqWMQ9mUUEo9KOTYWcmOQTVWyTDIHBxOnLva6CfQBQ2Q1tHclHnzVblZj8OL3ebThSDL8oGMt43hy6V0GNZaBjHxr2RVVjIfgpnw0cOPKaDMNaS3/9Ect1bI5e35bJIbVbdX660WJRRRkmWfCNOVEpyH5NGXiRDuiJzf6yP9DWOJA+KjJGPn9sEt8efU4eZKbDWTJJZximTUX9a14nmcl7Mv/BrUNcbvJdP9TAYTo26RZlk63bEuOZw27pNcJu1yJUj4JAwXAXZpsODaSyR0HrOFOJAQkEOJC53ZLhATkPyJiAsbGhIwft5rb2SvcsATlO7KKW3aFdS/4iTmQ9vsxH+k8+f1HOzz//0vPeK1aNm+HemvfdmJjNTCI4gCwG+DguSSTJTChCgZubZJpg8Y1ZQkXAh3Lm4CQZv+HHU/WMYY1SMQZECwRFdL+xABC4DFgo+hojvkGBmyaeZKcaQEILTyEO0BKBlwG6IB9YJ5bqch1wEvgPlFBcK1OOI3qYQyK8ixgZva+QBO7OLZS4vYLRRsgAMvm5vBv8WCOgi7TBbtRPJbDVvdmkes78TB61nbDjTj6LBvlIvA+4PbrYGaUyLkn4OJvw1YGmNBAZ+Fdakl1CtyXv5wIlDTg3/xd0+X7FzuYyywHlHjEGlkiNCHb7GCljwdRMVQqQ+k5klm7aWqO2bN6ivtwedy0XgUSIoW0r3T98R9b87vHnTJg2ym9hKIOa7oPPsMO7du0c9vd1aZpfzxPHj+FvS3f5yYlEAABAASURBVO+6RZsJ4g4fOa0fPvmi/uwr39CXvvQf9PLLr8n/5vPJ00e0bdug3vue9yknGD176px8p7Kns1V72LG+667bdds7btYrr7+iV195TSME2Yot7Ji2anp+Wj/zuZ9hKKLOnR6S/0vzhayqKrvrsVLTbbddq6uu3aNvPvyU/tm//6r+kLqPDo2ppbtXe/bt0abN7Wopz+l9771Fd77rOn33+1/VybOnNLeQq5q16NXXz+hf/eu/0AsvHNPOKzbo4/fdoVtu2qrrr96iDub9pWde0ZmhaXZKF1WjzuUgQs12zcy26eVXzunNo0Mana1pIQb1bOzWvt0btLmvoi29ZVWqi9o+0K7PfOzd7OaOaG5mVnNLQaNzpjfPjOv5Fw/ozIkhXbFzt66/9goNrG/lxeFaPi3YTaA8J/+FuhrPhBqbSP51m4VF2sCOsDGfAaBSuVzS9My0xtlRHhsbIaivqnddb/qqToXd2XZ2uLu7OzWLzfDQELv/58VC0AA7zh5kx5YS9oNqa+/Rwvy8TJLv7pbZGKpwj5qnzg5eKPrWr9fi3CxB9qIqFqm3ooWlBfl/dcxZtBu3bGUtRTYFRPma2jratWPXbnaVM41T7+zkOC9Ix+R/wzu0tjOPo6ydVmX0Z2J8REsL08rY0Z6anlaJwH7j5q3qpO1lCyoT0IdKq8pdvVo3uEV5LGlyakZVyopkjpwTB+aqtLak/reyblva2hTLZS0xhjO0f4aXBaO9lUpJy8tLWqYPS+zEZ3lVCpLrEswU0vUTZGayOh9DWJE39M3UDNsV1Muu5NFRt/tqIISY/OfEFiYl3gyuCQHezJIu8YJ3IKMEB3l4M2gArnN4fg28PW5ufpKZXQQEdV0iulSySwl/Qpn79DFwN2ZGM4BnHPW5dfYngV2qcN23EwcV+2UlubHlzLUUfUwNEfm10VkqIU80WSngDZKZG0swfgDDj0GVsNZHprX5XOYtSIF3jq5+1Fm8yMwKoRNvk4MyLiaYzriJF8iymvwNxQc2z12WJ11jVzrpuTByInLXCxuxEJ3PoeIm4Hl800bKYpfyLkDvNjllUnnqKqjXQ6eQCyQZ1PnCH3r85PXyOFaOPifvvLtO8C56px3OXxZucAkwKLRYjFYBpdGSfmpUfysp9Yyme9DsTU95am5QWLkcEyfAWIgG1SpYGS4xSWZWQNA1kFi7WknYoRZPXhXJayy4Qm4pY2Ys7iDjIgmOGOTUtcbJIZLTVbjChQVc7nOPFEGeyscY2QmJislf4I1ViviPyB0hBOyCYgw8SEqsIfR1nftLkGRmCsDMEm/WoGElH/Blhl2iq3Kzhm1BZSIxDlAOoZZfrIkiKKjJbBVSwUfaZmZKqUGgLvpxkMr/b+6UF8uEaziNBxdwolyDPq+XgqErIAX6Yz5ODh+MlMdnon6CN8lVBchTh/tN9VCv0os69xaXY6smeBmRkoiT5x0hWFo/MRbrKETPx7rMKQixWGfQCAIFzUxmpnKQejratL6nk7XqAcQitS9pbm6GndBFedvKvAC2tLSoo7Mdm8g6zbRh40Z99rOf1bvfczcfnbfpLAHp8LkhXXfNldq9a4dOnTijA/uPaXJ6QZMz89q8leCKoOfRR5/UIwS6/gty29i9vPXG23T3O+/RnbffqGuv2qqtm3r0qU99TEPD43r4sZd18NSEltWiydl5/bN/+Qf64VOPKw9V9CfVUiFI3bJB/b2t6jAC6Ruv0Ec+/F69/Op+vfDmUR1i1/fs5KweffZFvXHouO5+zz0E4h/Rhz94u371lz+txx99WK+9flJL1aglbk6Z9zYPqrT06NXXjumvvv1tHTx0SFdddZXu+8iHdcOVu9TXFuR/8aSttSJjLBl27dyyUV/8lS8SqO/U0ePndXZkSvsPn9Ho9LKuo+zn7vuw3nXLNbpuT7/uuv1mLRDEvfzaq8poc8ZDcjFb1vxyVafPj+nVNw9Dz+vGa3brlz//CX3iI+/T4RNnNbmYaQ6YGUF1TbVaphzeuCbLlbL8hWdgw4Dm5uc0OTGhhYV5+V/ymJ6Z0uLSolrbOwhoOwmU+5TzMzM5pmxhRjOjQxo7e1bGDnffugF19ayXB8oKxqOOEaGOGny5q0N97GjXCKYnhs8r4+WpRvBaJlAttbXKWCP+qJ2cnNKhw4c1NDKiwZ07tG7rNlk79bL7HbA5feqk5hfmFBi4ZXaxR/gkw/2t6+5lF76bdi9rZpogvZqpBd/rutoUq/Mydvlr9M13j73PgQC7o7df7WBubkEL6OiW5Kf0bK7B1uRrt6uri7XboR7a38cOfBcvA+0dnWphTVOAAHpR3pblxXn8zBLIzyGuySyTjIMx4HBWnsxMZkAgBJlB6yCjZphZkZfJzOSpiBOcc1iSm5lgGPNcnkoE/CnvmbrO8w1gLUc6OeMgk0y9jMMzyOQUmMylCQZvcJaon8k0DoOpg2JKkNV/0HFY0UzngB/mp58uqNgMv8DMZAaowcw4/3QPv/36vHi3/Ppw7znVOAT1fKrWeWCrA4CqKAXDmnMeDpuC4wyPhAOeM0acc5mZX2YKktykAdcb69jhvEiuK/i8yFGWQwVyaI7cWw6IRcnIgvEii9w71wiinTpSZ1F4cMuWhnKCX3HhwMhwYM77Fe28f0wDFfYOu4Dm6KiW9nFGl2HvSL6T3xo6LiZ0Xl7Yq8FTR8NfjsxB31G7L1Gu3gF0CIs8ZdzuQqD0ApcAIg7zUazDfNQvAbdZAbZvl5cw1t9eYlR8mC6q0Mzb4ZACfKBdhtUqTGamEKAhSDIJmFlhX6dWl5nBOdScvHbJKJ5guig1RA0azBTwmQDvckegDWYmM/TwkYdqADEGBYKZEChhUnQ9cBrNZQ4JdQIqfORAwFIA1ChrZknGSXAJlJYZuTpCWOXNDJ/UHyK0kLuvZlhAj51McsJFQxsl3JDPEUowQJJJayDJzGQYm5ki9ZiRt4C8AIzeDsy83FqonhrXRz37t0fovrjGzcEqNWp2wMKtPfw+6jp6rQKuTw4UIxL6JwzMTBwgV3Fj5H6iTH4jNjOFUMxHMGjioYl3XVE2MN4FQvLt/iM7hCUCEw9Iko8QtELN+dXyZu4HCBl8xF/yESOBsamFspvX9astBi0tT6pamyZYm1HGR/CoND01qbNnzujgmwc07h/pR1NPb4/27r1C19x4o664Yrd27tqubdu36PZ33K7bb7uNYG6KHeU3NDU1l4K+666/TnfdfZdOnDqjZ597Va+9elz3f/u7+pM//hNZFvQrv/BF/eav/bLuuPVKffqTH9DpU8f13Qce0xv7z2tqqV2LeUkT7FCeJljfsXunvvr1P9PTz/1Qd7zrDv3v/9F/o1/+uU/qnhuv0X0fvlsHD7yhhx99UUNjU/Ig7+73fZBAOeoHjz2lr/7FNxRipnffc7MOHXhFTz/5rIbPZarlbfKHZgiZNm8ZSG09deq8RscX9cCDz+jf/uGf66WX9uvGG67Wxz5wh955w05duXN7GrNtg+v1j/7+L2nP9nV66qknNE0AnYcWTRKPvb7/nF559Q21t5T13rveoc988iPq6+2l7S9rvhbV1t2uckumEJaV16paUqZZ8MaRo3rl+Sd1/d4dGibYfOXgKXa7M81VpSoN7e7pTb801+4BMjutace5vU1t7a2anJwgiJ5WjWfY8vIywek8weuCFEvqYt7EPA8PD8mD6cBOeSSwnR0d1fjomKo1U2/fJs3wInXm3GlWjMlYBIbvHj6RIKNJAunpoWEtTkwqGBsALRV19PdJrMkqz1+LZY2NT+rk6VPyV7FNe/dp3fbd6ljXp+MnjqIbkfiErrOnR/4LjNPnzmj42FGt7+5WN0FvtZqrXO5UjO1a19+v3o6Kho+8rpP7X9T8xDh1BuWhzKcUnVq3cROfENQ0PzutnL4GnuHimZtzDYu2iDFoJWBup/0WGDsC9BDLiuWW9HLhu/QttD/jRWZhdk7z7Nb7jvni/KyoRYFrJVAORjLJYZwCwmBwl4IuTmaFrWvMnHenkvsIwVysnDNTK/N8QA+1GBScd5MmmJkMuevM4FcgmV2Yd1kBmeqpYIxKV4CmkMLUD6OAWTorQBPQpTJQzyOWGTamOrW3pKonM6tzlyfJosnOzJLvRgkza7A/EWUYKJ8zBzlXXw6VfC4QFgf1mFmq25KkKOEsYidrkLMGCwG+Eu/2F8OUy/0FTsy4HNTMEs5TccQyM0DWHH6CciCW8QPL4fZ1eH0OJsnXBz7rCjdzRSML9YYWQEljvHIHzSbn5yw1JhVbsS8sUGBTo2AGUDJ0qsN9okROeRj3lHNROgqbGsVdtxaFLllT1n1CfhoHg6FGO/Dnnh2wf+cPX6jNfXHeZWJVmbFEQDBuJAlF3sxpkJn9WP1384Qg4S6VN7NEY6COGOWLzgwZ9YfoVHLagCFPAVAo5M4HZF4uIQaV+Xi1zG6CowRf4uES8dWwizHyvIk8JKJCAORjDCkf4UMQcpNfYCnvMuB8M0KI2IUEM0vlA4XNKGtBEBn5WCopJNu4QmOgXKNNJsVAHpiZih9BHUVuzdltQLCgSLsC5QJjYGZy3gxqQa5vhi6TzPDuSDVKZiZPZrbCe/4/CdKC9BP3ibQ7dSEtdLnfO/w6BWksgpTxQPf14e22ENSAj1GIUSFG+dyUoKUYWDdRJbaHy6yXcjnW89ig8zVUWvnKRlAJm9KKTZCXKaGP0ZiTVYQ0L2IcHQY1hVCfG2iMkbJBbZWgTQRCe7dt0zp26zyo8ABsaWkJe0tB2cmTp9IvBI6NjxOgZZogiDpCsHdg/xs6ceSAFtldHGSX+sYbr9dHP/oBbdiwQafPnOMj/FNq72jVFnaO33HHjexQj+mFF1/SFLuOLQQ4k1Oz+At66eXX9e/+8I81Mjqh+z79OW0n8Nq//4hOnz2jEJfUQbC5vrddG/p79e673qXF+WU9+eQLOnL0rE6dHlJ3R7s+95mP6tM/8z6NjQzrkR88o6lxU0fWqtuuuVmzEwuamljU5PiyHvz+i3r4oRc1PSE9+ODjWq4ta99V29TbHdRRqWr39kF9/nOfISB/U5Mzs5paqGl6OWj/qXH9x28+ov/3v/5znZ2Y0jVXb9C7bt6q269er1/53HvU1jKvb/z5n+nYmwfFLVtVArtFdoMXFhb0xsGjevDhx3Xq7LBuuuUOHWHHfqmWy38RbsOGQW0c3KSenl52SVvl137Og2uR4G5uKdP0Qq7vs5M/NjGhOYI9/+XCWajPZf/6AXlQXa60qquzS70E6UuLSwTz02mn1Uy8yCyz676o+aUFVdnMKbGT71/HmSeAzsln1OhPw6XlJc3OzGh5YVGdrRUC8FlNjI8pIxjNsenq6qZ9bczdnCY8WCd4dVpuaZF/H7sCdR9Vt2f959DWSknDZ0/r9LETaiuX1V4uqYV13tnToQ2Dg/KvlPg6Gzl/RueGjuvM2aPq7GjR9dfcqIH+reqEFwDgAAAQAElEQVTq2AC65H8J5NzQkPwf1+R0Kg9ROddBR2+f2rs6NTs7w9jMSFmVF7NcPv5SkGHHiTU8q9OnT2uYl4BxgvF5+pjTp3KlRWXa7WsxcL1UWcdVdreX52cU8cVlpRiCSqGsyItICCUFfIYY5MksKNKOgE2MUQ2kvMvq8LyZycwUHMhLlCuV3G9EFuQ2IQbFEAo7qOopxKiGb6cl2hJLJZWQh4guAJc5BSEhKMSogJ9APl6AENA7IrSOGIJiWEWAl3kj0skZmRkI+C0oGQ7nHWGFlyXzH3kyM5ldBtRvZoyPpXZ5e8zW2uoyya+hy6jeWpyvVadsMNFIKYiEhHu9wdMUWSjyQpYWXvOzoliIlHmrg/LJDpp8ZBjD+3OlCXmyqasgaugoY2Y0z5JU2Pmzp4DkXzMJfjE2IC7MBt+gXOXKefPMuSkl2rCpX8gNu0RTQFyjCEg8TeOGhQOJG0oaeKglGR2BV+Kl5DuVyZTskDtdC9c53C99uqSN6+q+6/7X+qjrKd58ME5NA9Ws+c+ULzosmVYSw8lE5IWIjM9TWiQspLR7gOVKMco181yPqZxfDwEuYFvAFMibmcwAhn6xBgm5FJE5AgVhFVAEC8gDelOyNQm1UCVEDP0Gl0CBGELyHTAq4Pmg6Dc5bIMk8586H034zwFy+oYYbdFvk+AL4A7eFDAIFqB4Yk0Z0lIIiiEqwgeHCf1aRMolO8oaNo7CFz5DwN5LKt0finEWslXEYJTKmRMewxCTkq0ZHAdKBFKiEsQuhtuqnkwy4yStUJHMChnsGrnn/yaQqlutUqrzTEXRP0lmliBPrEVuCs4lZNyDxL2C4ZFxUytFxhJarNG8GMN63vV+w2O4FU3A0FuikTpKeChBnffZiBL6wNzWwdxFELC5FMwMe5OZQ3VqQugZ8rDcK3vK0vV7tmjXpn51EvDkrKNFAmkPBP2X04bPn1eltUVd7Br67t7IyHm9+BIB6cM/YPf3Ib1xYL8OHz6hhwgWH37khykA3rh1s95973sIbj+lu++6TXe+4wb1dlb0wvNP68TxY/K0fsOAPviRD2twy3Y98fSL+stvfVf/7F/+G33vB4/p0NEz9LNdA+vX61P3fVBf+OwHtXOwRzdduVuf/OCH9NIzrxA0L+rs0Jy+9Z2H9E9///fZ/X2R3fIOnT55XtVFU09Xu/xPzXWVanr28UdTkLhUrSkzaWBwm1585QhB7mnNLGR6Py8A/93f/y394qc/po+//25NjAzpxIljKXgsMSbVPGrZKpqoRr14bEj/5j9+Q4ffPKvtG7fq/Xe9Rxv7BvUXX3uA4P6k3H5pcZEXgxH593eNIGd6rqY3j5zQ+bEZvfjaAZ0eGmWneFktlRauIdYF16t/DaGf/vYwzjFGWamiPQSVj73wmvYfP6elpaqWCXg9+JxfWNL4+KRm5+blO6wtLW3MT49aW9s0739Vo74Oc56PJYIu/257zb8GyXpdXFrW3MK8uqmns7dXgUC8ppJCuUXlcolxmuXlY0ymTJWWsmigQgjq718PawS0BOXVKnSOHfBJHs2Zethh9noiAaI/bxGqo62iGgH80KmTaTxn/DvQc7O6et8VuuaqfexAd8r/K+MMnzYQ8TNWywTwCxoaOpfqu+66G7Rx42b6OKNxAuBgXAUWFWJZkTZ39Parb8NGXoZq8j+TlzM2VstoY57AslcIBN30ZI5ge4hPNPylcHpqWj4WFcY+MjdCb2byXzZcXJjVAi8JGUF1mf6XGL+Ym0IeuGyiYozQIDOTMSYWoEJfhxn5ywEbXCmnjLCRl49BIp9kULMgS4gywy82AZgZ+YBpATPPm+S6BkRCjiGHFUiiwqcsqBlG3hSUYNjDmUGbISWL2CRDJLKAttDmQMbcl1OUtgKTWQFEaw6zQm5ma+RvlWmMg9t4KTNb9Q/vco+nnDoy1jorQRjpJ0lGYcORU8nkVZk5tUvwWKzoTM3Jc45m2Qqf2kolPBv8zGpM475ij54FyjMoK4Ad1TQVz10NCpoUdQMfB4LpTH4zcGQs6pwbf8bboiPnZpH5zYGLJ0fn/FvB7d0u50FXwCt1+HVH8/GR8xDJaXTuPDQF2c7TsiRH5jSrU+fzFX91P3RSrndKuXTgPmWdJkFxwqxg0vkCZZI1TitD2hD8Z0sbF4yp+LmoowyTIfTFVlBhCVjtSeYUha+jVVhhwzkGU+DCDygdZugakGRW5F0XuEklYO830ciNt8TDIsagyE3Vg1H3FSmDqRLg8aB0i4J3P4YiwZCa1wFkCpICshjw57bByJsiugiPSAEaYoCuRbSgGBxRqR2SvE0xBAUHhYMDecBfAwbfgNfttqUY5SjTvzI7JU49H0PElymGgD6oTN/LpVKiMQbkBgJtVqJJhq8YIvalBOejyy5ACEFmRlmoTI1ktso3ZH8b1MxkZqmq4pzYtzwlc04sSQKBKpd9phiDYjD6pUT9pY87A75VQCqoQbkpBCnZQpoOU7SgIONHipwdBg0SZ5BrJRncpbBiW5RQgyTG8IiPCtfLzsF1KZBe19mqFuY3hiBPExMTWiCo6Fu3Trt27dL2HTvoZ02nTp3SoYMHCe4W1dbeohZ2McfGp/XYD5/SV//8L/ToE48SOB7R9Py8brjpen38Yx/UPe+6TcoWCADPa7m6qE52E2+86SadHT6nhx5+TCdOnlWstKt/w1a98sYh/X//xb/WCy+8rsD4vu89d+iXv/BJ/dx9H9KH73mXzp88rtGhMcalXbIuAtNxvfDy6wSnC3r0sac0TID9M5/5rP6r3/5ZffSDt2tjb1m3XLdb69jZzvIlrR/sVe+GXj394is6NzKvQ8fP6z9+5S+0NDOp+wikr92zTVOj5xWpu1yOPLxqynnu7N69W7U8aKYmDU0s6at/8UMdPXqaXfftOn78rI6yc93Vu56gtjt9Z9l3iP0ez+NPoVxS97oBbd15hR74/iM6cWZYE+zOj49P6Oy5c4xJVTWePyHGFJh2dnZp/YZNykttevipFzU+XyW0o7shMI3GrndVMwTNZ88Na2xsUiFEPgHoJKhc1PT0jFoqFfX29ahCvTyilLNL7gFkoPw8AfgknyzEEAhWB7Vu/QZ1s8Pd1z+gGAM7+mMaGTqjmakJ0XFVec5G/FgwVdpaWbVSjZeSZXbAWwi2M57FZ9j1DSHK/wtmGzYOfxGcYQfb0Le3VFKQOjp8lmB9Tju3byHon9Hk1CT+TIHAdtOmrWpr69DoyKjefPOA5uem1dvbmXadM3/O+2DSexqpUmuremlvS3sHYz3Py9OiSkSqxhjmPLNFMgUZbcqQ+8vE3Nycpqam5OPQ1tqujvZOtba2MUYtyvFdJRj3X6Zcmp+mg0sqscPoa6DEi1S0kiK+HIFxMDOZmTgphKDIvCXAe/5CmMtjUIgRBBlUFJcnM7k+wdBZVAhRZgYNUIegTXa0QSatggz2HFqFwTuCgrkP54GagLFZPW8i+WkV3o6A3scsQgN+Erw/CVFuEyN1hCgz08qP80DAzPDNUSdwFx9u40BjZhQD8H6YGfWEFZlrTKupmfe5zFgDFV6CmVg11sOq9Y/gmpw524CX4nYJMRnni49LSxt2RdlGbi3NuQpWJTnXHbkL3bFG5Ui2lEg8disH5RJfUC/u8PEISe4nLwRcCEn+EkWHS1x7YQcCcsnAaRNS2ZTHBtOUx4kP9Arf0GPy4x84pVDy9RP5wcl/xkcxShd30MxkVofsIgNUUjpB5HoHPDILJrMCSOo8nDks5UO68AN8UEj2zludh1K+sIEP6BzIzIp85EZR4gYYGwjYqNCFiE8jjy0iJcLJzCQZN7I6vF7KhRAVGjw2IVC+DjOTuc6g5nLKorNLIJXDTnV4+4LzrGszyl+ijBnyJiQfbocs+VGRzEwxBuBtDQrYKKViBg3eZY5IEB5jYYd45cDFCn8hY2b4NFkABmRqJIM34wySrH7ya6vO/vUITTezoqwT4PcPqpMZmaTBKNG3PplhDzgnQx8HM+PWU5Q3M6UfaAxxhQ/eX3L+QEr6eh4zpCpgkpIAxt1BBMzwryK5uOD8bDK7PKgi6TlJFiThx7BH0UEgfPXendq2cZ16O1sJwkr0IUs7jjEE+cf3W7duTQGi77J6QOLz7X/1Yfv2nVo/MIB9riOHj+rNA4dl+O/o6tDBQyf0p3/6Nf27L31Jo2PnNTk9TlC2pNvfcas+9rEP69OfuU8Tk5N6/rkX+Hh/mKC9qmuuvU4f//hnCLhn0w7vU8+8oBdeeklf/vIfa+jMYV1zBQFxZ4cOH3hVy/OzBFtLmiWyXaoF3ffp+9Td009A/4peffW4zg6d0tXX92n3ji790i98TJ/8+D3atrVH/evatOuKQb385jM6NzqsWl5StdquAwfO6A/++T/X0QMva4kgrqe3W1u3bVaWLaotZrqXl4Erd21RzKsqM25Lkvp3DeqaW27QwRNH9Nwbr2iW8dpz9dW68sor1dbaKoYYqxxkauto1/s/9GE9/syzeubFVxmPOU3PzGmMYLqjs1t7916pcrlFo6PjBHwzlI1qJ9h74umXdPzsqJbyslpaWvHbprb2dvSmZXaYFwlo/e9MZzJ5gDszM0N/lqlT6ujoVH//OrVTd6n+X/38n6dME8DOs0M8wicO87Nz6iRw37R5izYMblJgrfru99T4uCbHxpjbTIGX6PauLi0ToExTro85byVfIkAOjMXi3Eyayxr6jQOD2jS4WVu3bJMHq8uLywSrFTHQmpuZ1RI76v4fIT1Q7urqlFlQmV31XXuu1sZNOzQ5Ma+Z6QVeiM7o1dee1fDwUS0w14ZvJkNFMpUIvrt4WajykjPHS0VOcM+KlmHgEH4VgkIswQZQUgiOKDMjiG5RB+PS092j7u5uGc/sGp/GFF/zYPxrCwTTAlF+rQaLiiBYkChvRi3AzMiuwvXB6wXWADYNWQxBbmNGGdmKr0C+GWTlZcwMajJrUME7DHmAL3SoyV8oK3Tu1+r1et0Nv2aF3uzyVCaS4TvIE6YyM0A/giEvYBaEWO67ATOTC82gEqzJf3RBMjMJcFaC86Dhp0GFzMwggLrNoED1ZFbP16kH1ElFPtG3dcKHAGXMVukli+Y5q0ZcI5fUrhHamtzlMm4F8svpL6u4uEC97YK6MvjDs4HU4ixnlyBXuqj84mKnWtzc8oybh+dBXqOD3knMIBQr8jDynhfBM7eepMwQ1+FK3v1zXuPzBnU+wZ1RnDI5oBCHl8uhjlWdv304cJF03pGLYEFKYODUSM6/NRraRokLKa1MvfixKY5/7DJU/rbKGLepJkhUVoeJC5JxCOgDMqcGpYSKrxbkKzTJ6F0EwWGSGSetJs8VPiTjB++UN26CBhXAH2VNgpeoWmZKfDDVqSWZSVA/Q6XEB4zThQ31siGaQrCkM4M3egHlEAsVuZTsRUvqN2IsyCW1AoYcSv0RtsBknP0w5EbOIfl4+BhcBBM6QQ+QTAAAEABJREFUYZfLfTX0wZTkK1SSSSrqN6hzTguI5GvboIWPDJtMMUhmhVQkt4Gkw8yK/nkljKswKwUKcI1wZgjMRfJkZlIT2CzyEkoJlRwpwwnejBMsVxmXUq70aVAjj/+VvPN4ytE1H97OBlBzgfqRUw29o4zn/CsWOdc3EtqaJeR1HRklpMJYe3Nok5kxLoYf8dEvIB9BmYAjhlDIyTsXnAIzYxyDSiFCgecZWNdH87VhhU+TvE2o6zQXNatxz8q9rSvIU/OiTIECZiaztVA95cgVlPQ5/an5iFJvqVTTzu092rZ1QG0tJbXR/o5l/HIPnV9Y1ALBWpmgpaenV+USAZFMm7ds1TXXXa9bb7+dQHoDAV2m0ZExgudDKTh5z3vfI/9o/sD+w3rmmRc1M7OU/qTdX33rQf3g4ad07ty43nvv+/Sxj39Ut912m66//kYC6Tn19BFs3vtunTl9Tv7XPyrlToLGDhlt2nfVVXz0P6G//Mvv6HF2v/cRrH78Ex+jnh7F8rze8+479Zn7Pq1HH31cx86c02wl03/4zrf1P/0//kD/4l99RY8+8qLOD03ozjtu01333JT+qsX+184T2JUJ9Nrk//wjW6hqcPMmrdu2Vd947HE98OzzamHn830f+IA++MF36d133aFTR09oZmpWFXYse9qjPv7JD2iWZ853Hn9KLx87pfMzUzrHTvvmwQG94+ar9a6br9SuDW1a11rTjddfSYB/Tk8887wWq1KWmTLGeYkx3rlzlzZs2Kh5/xvRcwuaZMd6fn6Rl4oJnRoeY8ZKEuvSTOojgNyxYzt9H1BrW0W+NnyMIi+zo6OjzMWI5mZnlFWXCa6X1dHZqcFNm7Rh40Z19/RomR3qpcVFWZaxQ7ygcQLmWdod8F1iTXYx1yWC22puWqah1eWaKgTiHkzPERjXrKQKPnf4JxU7d9IP/Cwvaon1lXd2aJHWGmtmcPcubbqal4quXokyM/QrxIrWrRvQLAH8K6++wo7ynPxvW7uvvVdfq0XqmqXfpVKFlZbL/zTeWT6FaGFXvlJlXfL8zxRkvKj0bx5UmR3wOQLpKn0yowMgo6TcBtra1sa66mOHf6NaeQFpaW1hHZdUpp9GO/3vp/cxJm20N7D7HvjEJJ+fkpbn2OWuKWJjknALcmAgKIQoY7xLCaWUd1kw2maWaoeDSibJWMNmJrMLEZhXkwRtINAygLGaYRGbC+Uqkplh2oxA3kE7zQGPqdmqTYB3mCGTuVZ57hS2+cg9Y4xZWZZ8RVnqJz7reUGFTIxLohaUA+dz0R8g14GG3HUJjX5Td1F/oMIgM4DOQACGnssujZfLErBJVmbiEMpEg0mR8fJg2sgEkBRuVIeZrYicMSMvYLjhsFxyCCpPrl+BCwrkrMmcaynPG4bInc2gwH04Gn6cXwEmjcPMFIDop2iHu0t2UmqH83ASulXobSfWd1W1Gmg0lkZ6oxPoBFcy40eLecA0ZHmDT5RHMa3KE0Sj3IEoAxVATgYBPnjAFDxy14G8SZanPKaoOWD8aHAN6rIGLiVznc9WA55voCG7NPXBbNY0Sq2hzQY/Do8Tn8O3A0z1duxWbJj8vA5Bm2HkTeKslAzO4GyFCm4tgolFBySZWQFB62hcXEo6yfMm/5ECMr+wHIhEViatBQJzCUqnMUSFEBQtUD6gQRqAUS7BkjzEKMPODKEkSzYmM1NwHwr1H8kkYMCpSDkojlAv5zSGUK+3YZtTZhWBIpirgNugM4kqVdzCyKsOl0vIHSYzIKNsEKxSSteDZBLI5ddD8oPAbYK3x/tJxnkjXwADrLkbc+SK9NfMFBwhaCW5GUhrY0VYMEaNBdd8tpVM0RpvURNQN3w16EqBJqa4dnOZmTLuC2Ym//HAolSO8FKV4MNvvjE02pvjwQFpHOaMyQwIQP0B6kW8VDDR90C/g2uBgCkIuY8btMZDu1QuK+dj6zLUkJmZggNHIQbBynvpukjeZcF1QSrFmHQxWOIjeUeIUSFGOX8RUlkTRDFI5XKgbKb+3g5de+Wu9N3iMh/jt5TKImxTEL7hZwh6/BcOz58fSV8d8OVRo93u/4or9mrvvn3yIHCEYHphYU633X6rtm/bofHxaR0+fFiDGzfps5/+vJ5/4XUdPnqa3eaz+upX7tf3vvcDzRDw7d6zSwMDfbr99uv127/9K4qlZX3vge9qYa6qpcWc9mZ6z3vv1l13v0fff+hxffO7D+mrf3W/vvXdR9TT3697P3C37rnzJv3D//o3dfzQYT39xAuqqcwubqaFmun1A+d0bmRCr7x+WN++/zFVyt16/73vVVdHq9pCWZU8qJW+ttSWtK2/XZ/73M/qoade0BMvHdDB40P6/g9+yPVX0hc+/2lNj5+X//m29iDZYk0fpe6tg5v01b/4lvYfPqvRyWUNn5/Rk8+/qhdf36/rbrhBt910nfbyorJv63otzE7wMvGQZtmZzS1KjHKMZbW0tGvTpi28ZAxrzgNOdk9L5VZFAk8f60zYGrPC887X6MLigjKeiRsHN2rz5s3sKncQoPaz+9zJTveMFpcWWTqZPMCcm5uT//JjK8Hn+oENBNN9Ml8E6WIJ9BzfuQial1IA7i9yXT3d6sc2lluS3gPbfnaiWwhGZ/BXZl24T7fbTlDf1t5GW8vM44A6sTlz/JSOHTyi1156lXbm2rp1OwF8zvWVa9eevWppbU9/zcW/njLMuppfmE9fz/G/PuL99XXobfdrM/gomcQ7n4wYwHzNExB3s9veN8CYLi9pljblXNMBnYVIW0rcg6QA37eun7FZn9BHmfbOTpVKkZiipmWu95xd7bxaZW5mNDM+pvmpCdXmpxUIqiPP/pDqN8ZMIJcZvIVUh1+HqygpUp95GwxbEOBDCAoRUC4AM6v7MPl9wwwdNjFGNRBCVEAWIro1QB6jDJ2CSWbKgcnkycxkVsD7GLEtlUrJl1khN1ulMeDPAq6CLAB4CZ+5SOkELY6APkdn2ATKOXVIJgEzqLfJefQhRhUJueuQqxn4kQOZOeB9PCJlI2VDoD0KFDHOWKDnzLqWW4MAkOSeVz15poFCVPixejlRZhWeMU4FRIIzCIeZyWwVErzEWUondKoj0G+zQi+SWcGb8xeAbDoaupRpnGj6Mp+u5NxkI5+m+DgkFXK3T3w6ec6RMj/y5JaOUF2uyj9azHgA+UMo44JaARdQRsUZNxlvgL8dZMicNiOrl3FZhn2jdpencsg40gWYNXwhcF3DNvHI3CgXP/Aug7ioYZZoIWcEUu6/nN7uCLAG6+vToJdACAoYoVECfAimEFZh8AW42NCbmYrEgxnezPBR+PELLZA3M5k1oJTIFnYhyBf16k1JyBs3nGSa8l6n+4sxKAQrgBOzoh0huDxIxgFv5ozJzNRIzpn4QRZDlMOsyJtdigYZdYkyjgBvVtj5jcms4M3qFDs4NZLbODxvAV91u0JmLl4D70PkRuc36sZ4BC+Dlblv+BB8bPL0wEJM4JrLzORlGzBza8nkyWRmzlwW6Rqra9O1xTUqL+LIUTQA+3aOnPLelox7hffH7zFc0YrcwMyMNmdy/2Yms0tBKZlZ6pfRZ7PV8TMryvhYmLmNI3CfyGVm8gew3898DGs8yCVTQO5tckppNZIF7Hkglhsg+PY2VyoVOU1lQlE3ZznMghpyp+b6OiAqR6mtJHWWct145RXau2OX2tnBa2lpUamVIL9smuZj+zk+zj979oweeeRRPfvsszp/fljHjx/Xgw8+yM7xAfmfY9u5c6c2b96iHfh4//vv1TXXXE0wt6QT7NL6R/Mf+9hHdOLEab3yygECxWVQJeCrEUjPa2pqUj/84WNSWNJ/8w9+R7t2D+qF5x/X2Mgw4WNQW7miwY29+synPqGnn3xOr71xWFMLy5rJgl7cf0z/8kv/Pv1S2hd/8fPqazU98chjGh2e1tI86y8rqRW7jT1t+tkv3KcFgqYzQzPU96pOHh/Wr/7yF3Tfx96lK7b2q0NLunrbgH77F+/TxMSUfsAu9sJcSUtzRgA9r+effk7TExPqai9rN0HxQEfQe9+xW+9/1zv19a/8lQ4eOKmFedPyUllZrU3Ty2U9/foRPfbsy9rMLv69775Le3dukX+1wq+dXOIJYpw5yGzbupX5ijp69BhBXq5Wgs32ji5VWlpVZdfa1z+LhyPX0tKSpqendX5kROPj47wclNXd26d16wewb+FZWVO6fvHrz815As0J7DwwlWgjO795HiVGOIMyUjQmENC3qEZwOT0zo9Onz6jU0qJt7Cz735n2PuyEn6TeuekpnT1xXOOshTOnTmmBHe6u7h55e7cObNTC+THNnTsvm5rTLPTN51+iPaat27Zp5+4r1NXVK//nOpNTBP3sNC/yfM8ZjRn8Hjt6mKC3R1u2buETiTZVKmWVCdxjDFrmFanGblJA1tbdoXUbBlTmBcFfFnKe74EeGf1zX8tcUx4o+3fy/RcmPaDu7ulVB+30+4d/d9rH0QP2KkHz8sKsZgmkJ1h3s+OjqpIP3BtKXJPRgoyLxgLeE6RAPnIfjATlTkOIyGKy87FfA2w9b2a08OLDzGRmKCxRs2YaVNRdp9ako4Qflk5+tnr5QFsKlGJJMbWN8qlsEEYJWOtSycySOGf9JGblVMgbWTOru3Jah+rUdU18o/9mhT74OMK7LzNTiLQX6lXWmMtGDIYLmZk4ibPM/ExWgtdqQp5nuUIIyK0OsapWTS7J5XYJsaXyAZ8J+AzB8F3IzaAyeYJFTtsZY18La+s3ud7htm8LGJdipBzPoDQO2VsU89F6C3WTyoy2eB/EohaO2cZRDp/lNbJVsEpz5P5Gm/G2njuymvImcIeTI6fsClzPislXkCnHT17PFzPBpUmbfaLEZCWZ54HIYApxmwJN7f8vbNMImDGZbwuBUgZ+9GFmadEZk+ClWCvkpQb1HZYQcmS5xE3YMAqUQSSTClDW4JJcwgxbDrcJdXmkYKRcg7rcWAsBlBTYxQucrQ6psDV8CQ+GXMiwwYcFU+RiSRcdfEC2CjyTF8lSSXHOZTQmwcibyawZyGT4xH9ADi+SmfnqZD0X67KxpsnJ2xCi2wcsJTPKgSBTKUQVN2BT2fmEoBgKEA7SH9rEuEUTchPVQuFNKiW7KA8SzQI6gAHmMrOEIMo4yDsP0dtNDdtAPXSQa88oGlbBLqPUlEdzycMoSqN8XNyXGeNFHiKHy51esixCo29mJoP3w+DMmYScs98Ega87FJjLF0RakwxcLAW5LAG9d8fH1rj/0BK8iV5YQsTIJAWzNL6BvM+fmcnbjid3XUCFXYBStQKeEuWhYfWxMXRlhB1W1Z7BHl27c5vWd3arD/QQlFXaOwhWlzW3OK8ZgunzI6MamxhXCx+nZ4zR+fPn09+aNjMND53XQz94WPsPvKkt27bqtnfcrr51fbIgre/v08c//iGVCNoffexhjY9NEqyVZFbSLbdcow996JWExzgAABAASURBVN4UmH//+w/p1MlhvfbqAVVKLXrnne/QnXfdqi1b+9TWuqTP3vc+LbNT+PAPHtP0bE1zy5n62CW99sYbCMhnVOHlYn5uXt9kt5pLUhvZrY2+o8jH9D2tuf7H/8N/TZu6NDw6qqmZBT3+5Iv6o3//NT38gyf1AYL/X/3iz+qeu27Uve+9Q/3d3frBQz/UqaFRQreg1payujsqesftN+mRx57Sm4eOaw+78Z/46Af0cz/zMb25/xUdPnhMGTv1bbyMdFO+wktOxl1heqGm7z/yuB74waOaXcrV1tmrvr51CevW9atcqchXijEhGzcO6uSJk5qYmESWK5ZLzJIIjKvyDaSc55/b+rr0ejLyHlCPElD7d85bW9tkLKISY+FtCARRXPzKfJeLtjEcmp2Z1SmC5EmC5Y7uXnX3b1QgWM9DWR09jHVnl7ycB8fDw8PMyUktEVwPbt+qwe1btMBu9/lz52QE9xkB+uLMtMbOn+PTh0NSqaIe+uA74iNnTml5bkbt5ShRZnpslBeNWeZzs3bu2sGcUY7gPlZaKdaubbyEbd+xU5UgTY4OaXTonK6+ap+u2HuFegmAWwjqvb9V1mzVpIx+tnb1qIX2TvGpySLt8XGRJ2x8nGr+bCff3tFBkN+uVuYmN9MMfV9c8tjB2ImvqmxBna2taq+UVQ6ZtLxAID2jnH4b16JfcxZMgTp9fAVPhgOZxCwHeIexroXaVmBua1pJZqZmPzk6avSpSWjOS6aQ41dBLAhdmMxM5m0ykwybECWHBZlJASpSTmEfDzNDFhWwCanVJewcEdoMI2/JzszlQZZopDzy5AdK3wIwCytyM5cHxYgtOtXzlniRNa0meA63dXh7QwzcK0pqvDy53GT4D3IfFoJkSKDOe5loQRZMnoJTBtEU5ZDQmcnMJDmChKwZZqakgsiCzCibaNCaxCCytChtMhTBTGarkInDZGZynS5IZq4L6AE6A5c9kq0xc1jUeQuUg3ffoRDjSwomRdobZEgvfZih44ghun2Oac6icrD8WOR+8eSJegDMkuEmjwHesGFp5iloXtXl6PNkX+MeUwd2WoGXa4A6kOeORrnUNfTJx6pfnKFBzpnK/8vxNkfAzGR2KYgJN4VghT4EWROCIW/k4T0fwqp9QGahyIcQlBCjYiz4GApqhk0deFRwPliyK7Hb4IiUK6Vyhh+3ypM+YCfmu4UbcAmbGIIishhCsgv4MvMy5J2CtPYo4zTjE5acdaUfkXxVeXCwauYSFeOCTzPaBETK3dDVRoZ6XGxmF9kiQqYVhGBFm6Mp4wFklC0R6MUQFGOQ968Irj1vybbwgSV94CyTEkRy+5wHfcCvuH4CfkMoxh/12sPbi8TLi3pXgbDp4P64kktFKJC7vTdkpeYVk8S4nSNlLjyhMKPltD+EQL+zZIFbeDwnfRLJzEBYgds7ZM16yYNkM4R+QM0MGZCgDVh9/IyuUgl9yBjzkq+3GNBRD+0JlA2YFDCZVAdc0kElmVkdOXQtArqAL7OGjVjjXgZKvTFbVk9b1FU7N2lTfzfBRIv8u6OVloqMANLKUZ3dXVq/vl+bNm+S/zJdT28PwfWMTp06SUDYq57uHp0n6Hr2ued1/3fu1wsvvaxFdj0XCOB27tqjz3/+87r11pv02isvaoYdaA/4FuaX1E25T332A5qdP68nnvyh3nzzhJ595pD+5b/6su5/4DHt2LlXP/eFz+p3fvfn9Wu/8SndcN1OPfX4w5phx3hxLlNU0JVX7NI9d96sX/j857T3in36D3/2Nf3RV7+ukwRin/nZT+rnf/4+XX/1Nv36L31SW9eX2dF+U6PshGYlAqqFeR0/Ma6vf/0xfelLfyGLuW6+/VplVtWjP3xJB4+cUM1qWqzNEqhXde/736Ge9W164vnX9K0fPKVnXzuk5VDRYi6dPH1C7W1lbRpcpy2b1zEPCwTAM4q2pKgqgXCul984pAefeEH7eWGotHYS2HWqizFY179OJYLf/vUDzH3UuXND7DovszZEKtZn5s8bchgoY966e7rlf52jtbVFPseL7ApPTU1pYmKCsktu6Y+k5COrr++WSos6OjsIaBc0Mz2pCXZeffdvYMMGbdi0VZu2blNv/0Cau5yLbWF+gfK5qtynxsfGVfU1SuDvf3HEncc8V6RdJXb6a8tL8t3x+cUldfat1xQvX7ML08pjplqsEfhmii2RcXC7UWLrBV5QKuro6mQhlqh/u7YRTAt/i/OzmpsZ06FDB3ixOCX/c4hckFpivhZpEx8yKLRW1NrdqT52pav0dnZhQTXufTnl09skMgO+9nPGy9s2w0vEIu3zX9AslSqMeSW9yJTLJbUyNhW/PxntzKv0a5kgFqoaQ54Dyfw6CgYf6jDmWTIpIWc8cpEQmCPZB5mtwttjhrIwk9V1Ifk1OTVzWq8D3tBB5GWDIW9GCIq0u+T3DuA2ZiZva0DONMrblTXGRkJnSn7Qu00IQWuBfkXW4OOKjaFrIPmxovyKDP2qv6gYg0q8ScdYUoxRAb1TR4hBMQSZmThJ9NWpmcmQB4cFuZ2hK+ozBXMgN8pig0Dm1JTmtMZchBhlMcjlK4i2Nk8Z16lBzbRSv0xmoK4zM8xCghlyJpuzvC1mpksll7rKzJIvybSSnAWo5JDzK0oY+uBzh9hVCNYeLucCXSskl+R+wqkZDAj0wZ2YmQyefbmiKH1IC8QrgqE4Ei6iPMF5t+MSqjcmz3PMPJ9BG/D8pdDQX0jxS0044EDnt7Rm/1ywrm4gr+sa+bUUX4bEAfk7ffyN9MGdAjPmHzQoA2UNuIwMRPIT8AVjZmQvRjAuAnR+AceweoEVFwI6ZBwySRZMAZRiUCwFlUB0PlqSGzpWDvKoFh5mng8xKkRHUAgSJnJnZiazAjB+8FyoKefB5KtUrJMLlo48sUKS2KnnL4QhuBByAXJvG1XKQfYtDvcObBU5AXDJb8r01fn0YEJvdMgR6JxXYy5zxr1DzbzfMDKZGQ+2TJHxEL0gi0wgB4Y8JKrmZI1MrqJOSSsyvCQenUiQxrBlRZZhpNcIG9cduTUyzN7+4Q2+hLWLC6TGJAvnXOZtdd6pw/yULDiZgxOHkLu9OZVkZoohqgQy7l8Z4y8SYsk46kjj7kLyzXIjUwBbiRwwraYmvsEmN5wCc1NhF27T+h7t3Dyg7vYyQUVUS7msyIPPmL8edlC3bd+uPXuu0DXXXKPNBNSBtTDGTugcu44D7Ax3tLdpmI/6T5w8oTmCnfV8xL//4GF9gx3i5/hoP+dBvnP7Jt39rtvBHbrt5pu0e+cu7dyxTadPH9fTTz2nxx9/TrHUIYvtOnFqTF/52nf0T/6X39djjz+iubkxbdnSzbJY0jbq7yO4L7M+O1tbdcctN+ravTvVWor69v3f1UtvHNWZ8UU99fIbevHVl3TPPXfo//I//yPdc8cNeuKhh3T02JAmpuc1szirmaV5LZfadR57/1N2U7PTGpkc15vHTqpGWzr7+ngwm1Rb0s5tvbr7nlv04usv6/i5cU0s5HrpzaN68PGn9cbRU+zortM72bW+567btWGgWwsLE8pqC2ohkGwJSruzHqwuEny/fvycjp04q0pLmwLjvECA19vXq127d2tychJMEXTWxLCxhqW2tnZ1dXUReHfJA7/IvHR3d6uFwHZpeZG65pWz6+y/SDhPIDo1Ma5Fgku3s0jlFhRLFbXxSUMLQeOS77rS9yXmb+jcac0S+PbyScT23XvU1tUt/5vVGZWnYDoEZaxJ/+coZ86cSV+lmSeoNVaaSQqsoQbMTC1tHeofGEyB8aatW1RmbSyyrpeNftCHGvanT5/W4SOH1L9+nfw/ZnbSl4HNW2S08/TJU/K/HGJ4ri0va2x0WEcOv0lwPaWl+Xnx2FXVokJruzpYm529PVriE2gfQy5/NRLVyWh7JIgLjMEsO+jjk1NaIOj3e0a50sbctoCKyqWyKqAUTMbLZSCYDmzCGS8JgQoRy4NSOWMmcSQol4CLYAoReZelTLIzma2CDKZF3nmzgjdbpSHxcnUdeZ02ZKu2Zg0+KATGhT6HBOQRWYzyFzUfhxJ9jMAsJEdmJjNHqFPnHc15fODPDLnEEBhnyc9FO01mTZBETinV5YH6Aj5iCIq0J8agUEeMUSGUADL0oozD4ENClK/hENwuUD7UbaMsUNMKAvmgWCqlZ0+5UpFcZ0Fe1iys5A2565phZmrknW2036mZyWwtkpz2yZxzrDBpBbgkgXJKRq53qEiJ9VMd2JnbWaF+e+cLjYt14uvPaIXD/fj4495Z4GVyXhS5WhoPS2wpk4OsDuw8i03joZRzEae7ETJxUThyaE7hy8HtiRPUAKaJdxc5pxyfeaKpslQpWbkdGS8OCLaTnVNuH1yYeTO8DY184mlNsxN39L9x0PvU5dwXwCUWZ2NhOvWJvByKgcvpbS5fmwFDM6OYuWdZgBr5OjUr8mZO/QIJsmiiACOpRJ13mJnM6pApeAVQIdMFyUUBWaKcjPp8nhGtPUwUNwX0ZlBgKmhDZmYqklNHPQcbY1BEb6lMoJnOiRxId2yTipxSVhcnM2w40sJsLFRoEtGuELwnkplLGFt0zeO8yuuCZPQryOo+3I8JmSGDOm/GGcghyW18x9qzZkHeP5eZ2UrfVE+IkDHPKpAC8iAZ9Zn4sQLBgmATcl6hc3aLiuvHryeJZzvwa8YkBqlGIIGG+c9XQK/VgEjOQy57+OVnZtTJLYhAYq1hIXeZmfNiDgvQdAUU0aSCN3k+MOYui9gHmcwcQc0JkzSFkf76mCUKj6mCmQKMMZcFJFT4gXrBeu/S134YI9eJZMHrMQWnwCvwcQ5eta3q/OsdPHbU3dGqHVsH1d1eUcRnmaA04960XF1ibKVgZZVKLSqXK2olePWgb6C/X9u2btX1114rD4g9kH7zzYPy73xfufdKtRIkvvTyfj33wqv65jcf0J/96Z/ojVee0dX7tulnPvNxfeLjH9IHP3R3+mW5F587yW7zGXZJo3rX96nUvqRlLenkmWG9emA/QdeJ5OP++x/U4UNndM3V1+v3fu+39Ou/9jm965036J233aZnn3xJ3//uwzp0+KTGpxak2K1KZYO+c//T+sN/88c6+OYbevnlN3XqtHT+7JKq1ahqDFpsadFU2dS1pUe/9mufoo9Rzz57RC+8jGF3ro9/5mN6751365qNG7V3W7+OHTqiwwfHNbtY1UJ1QRnjfmZ0TH/57Ud0dmhGXZ3dGj0/ypBn6uqocC2IAHBZhr3/reqbr7mCHdtJjczO6cy58zp58gxtyQhyO9XR2cWarmlkbFSLSwT5BJIeAPr3lheWFrFp17p16zQ4SKC6ZStj10kQvSD/ikdkzsTcetCb16qaY9d5mpeCHgLNgQ0b1dbRozJBbkdPr5bwu7S0lNoogsVsaU6TYyMaBx7IZ+xCe+CeuZ/ZWZVLJfoRJVOa3zl2d5eXq+rbUsPTAAAQAElEQVQh+O9Z16cymwmlSmETQ9QsZc6cPquWvE3bN1yB3SaC34pauvu0e88++ptranqanfEZjYyMqre3W9t3blOVK/cUL2NTYxOyrKTeru3pk5CFpVE+9TjOy8GMAo3we0211KXWrkFt2LRLNa5//0XNrOma9Zc3TFWi7a2s2VKpzNhmaayWqzX5i0V7Z4+6unoUQ0lmUTU+SVkkWF/ixWJxfo55m+MFpSq/dsxMIQTJOCANGlwOOGTIQzQ5FEw0S43kvMPLFTIcKZANZE1mQcbVFxKCgplcEkwyM0Au2Zgkh0hOL0YkOI0BH8DM5O22EFXi+g28uDmPUD5c6Z6IDQde7QJQp4A5XCeFGCSMY4wK+Hc++VCRzCzJQyzqD+TNTBZMnsyMIiYvH0PUCmhXjGUFZGYRWlIuxlDcgigj2pE7BU5z98dY5+Z6jFYOBG5LWUyR1vM5rMvQCSqSa5rh4sIMaQgSdTT8N9OMsp43M8UYZWYJBH00RjKReJhw0Icccc5YA3KZAwMvL8phKa/HkepGYDKyBczI0RZrQnDZCiRYpWeAFbx4Nhi8QE594rqiuOQC1ROVhZwWOmihEpIxGpdTKOcjmdwpgWwq5ipscofz2KVyrr8c6uVz9A41qPt2Hl/uO7mCzxOTanDxClxCI7FYEV2GoWGX0fydEDNpb6+d3s+L4RPfgOqMGU5BWkQWFFgNZpao86twmVEsAGNxOy3sV23Ip7ImyQQrziu+vI5ki8JpDNhzoYZg2LhlruKG6rOZJVkISpQicmnA1syUfgxRHWZWl0GdT1AqG6mDLMYXHobAAeHwC68BsitHKutmK4Dh8PXqKPQmM0ApCLyagNya887n6HO6lG4ZMvrp8At0BfUVTVGFGIWx/HuJZsZNI1MIEYQElDIfm6CCmuG/AWTmMKUfdPLEzSDVVa/HRY6cUxqHOhWlksyvP9EKaMo77/B8A/V8hk+3IXvR0ajeFanNCMxoGXCZw6zImzWoFOAdRnvMOJsEAaaVHwRm5Mx1JrNifEIoaHGvkBp518vtgyET69qpo7A3M9Qg6QtZcJ41FRhrhxl6U7LTBcmDjYiMIhpgZ3n79h3qJ0Du6GhTKBllpMXFRXZIJ9N3SycnoNMzKZjq6urU+vXrde21V+u2225RS1srQeppDQ0PERB26mp2r0cIKPcfPCQLJc0RoBw8eJDdxSGdOzem555/kp3QMd16y62Uv416OzQ5cU5btwyqk4BvbjrT7OSSenv69L/7h7+rd951m84Nj+jFF47pu99lB/vJV/TUM89pYEOfPvqx92t49KxeJ1geGh1N3+een59h+SwSHC0qcC9fWpjS19nlPnlmXOsG1+uq3dt1xaYNamcHsnVpVhtaqvq9X/t59RCovvTyAR09cUbT84u6/4EHdfLUUX3gA+/SF7/4ed1w7U06eWxEUxNV/zqtquxMVxcygq4aAfS0Bjft0Al2rJ965kVNTc3plptu07qeTnY8TVu3btBNN9+sM0PDGho6Lw8Il5Yz+U7pODvRZXaLu9idnSWIm2cHdZmA16+pjPW7XF0m6CTYnZhQbqae3l5193SzJkqamp6VFJXnQT7WpUqrOto7XKJp/E5OTqjS0qr2ri7mqUOV1jZNEgxXCaIZHDFQMuWwufzvKZ87fZL+jamTdVAhCM1NjGAuX4TOVwhKoxkB8bL6GK8rr7laO/fuVc1YTQREOJMH6GeOHdFLLzzPDvcifd+mjq5ubWONecA7SbsqlYrKlbLOnDmlY8eOq426/H3Ag/zA/aOnZ526OjuV8+nd1NgYLwdT8Jncf2ZBgT51spPeyo797PQcbV9SCblJ9IaTMxgbviwE+cu2fwVmenpK/n1xM+MFox10KJQI3BjnRdbpIi85NXauHRljlPNSKWyTD579oo4MW4WiDqOeVTBOjBYaitQVXGC2gpDkwWh/aAJ5a+ThA/Yh1PUreQmRQgyKCVEBQfJlQavUUh2GrgHhz8jXeElCKS8nmTyZmTjEWYmamqjBAwGU7sO7bmbK2M3w3ork/hxmJjH6fi/LM84Yp9gIGz/MzIl7k+DNDHIBaKePbw3/qz4New7sKcBhCSKZ1XkoQjlyeAuxmAl4mUSnC6S8SZehZq6TBGmUMdpk5gKTmSF2GpiHKO9fYHy9rQ6Dd3vnk9yCCj7Iks7LKvkxg48AKpOUKAyHGgmZZ5vhdmYGWUUyNxUymcxMwRGoP0Z5G8giC0nH7Cgwi3LkDHbO4nbqE+vIufA87xCTmmHjk5L5xCZkyhPFFbq8Ge7rRwF7HOCa8tjCqEgmcYiUs4AEEiX/d/VoXCg/3fb7IBUwM5kVgOEoeKNCxFqhMGZ+ksycNkMSWdWTmZEFpoL62WUrkHy30BcZIl0MQ1YgSDJJhY1zIuWKweQ6iFxa6HOZ2SqEDfkATKR0gtaPnDXoaydnDTlYqp4FORa+tkASpmzi6hr4whlLjGWWUxP5vLDDQWKK0pwLI2SSmV0CIlHYhG4VIu+giC6JYDLgSpMUuHF5cGAWVOLBlHGd5NRtZhLgDDGZLkhJZytyQ230sNEPspc93LZR0OtzUKV8bBvIGGe/MXtbElIBL9mMS1dxkYULmkxpej1XVzhxIPU+OOtortLlqOVlky5lOJExGYw4Q/3AyDzn1FzuMCROm9GQOTWlaZGwI29OC4hU5WHq98MCNR42/z/y/gPatuw6zwP/f60Tbg4vv1c5JwBVhUImANIkBQaQYACzSElMpiSqZTmpg93dUktjtN3t7vZwaMvDsobCkExRokiCCSSInApAoXLOr14ON+d7wu5vrn3OvfelAkBKlNxeZ/97zjXnXHPFvffc65x3X1/x84Fj191AYHRQkwRco6OjStyA+8xhfK0f/8Bwbu4iu4gr6rGjJ8Y0/izewsK8YkxHCaSTE4HSjXqQYPFD3/M9OnTooM5dOKOwiZfQYwTJDzzwVt197wN65rnj+me/9tv657/+m3rs8cf4iv8W/diPfUQ/+dM/qJtu3F9+p9pZ62lmbEZ/46/9qu656zY98thX2AXua36ppxdeOaNH2WH+2O//kf7Vxz6mV0+e0IXFBTXHxzR9cJ9yy2rmvrbWVjQ5Uuk7P/geHTwwo8efeFGPPfWiVjbXNDk2qh/9gQ/rL/zYD+n+O47ol3/qw3r3/ffos5//op5/8YQWVza0SaC9st7Vxz/+af32b39MjZZ01933apwAb3JiROabEG33VNCR7rjldvT36elXXtPSxrZeePm4iIf1be/+gO6/7w49+MB9WiJIfuGVNwhErUTRnJva3u5qaXm1vHDEjvEawVxcQwGREhOac5YZ49XVVZ07f16xU728uq5lguIJdntn9h2UcotjRCOjE2CcuZFih/jihYtaIAhv8U3BNLvIW6yBTlwoOanKpkxTEZTOzM5qjLlfW17U/IVztH1LoxNjGidoT02CTW56udnU/n371aHNF/F77sJ5ra5v6Pobb9GhYzco/rzf1NS0euyiry/Na2V5gW8KXqJv6+XnHCPsYJ89e0ay1MTXOuMxxwvQ8Vdf0euvvKx2M+soa/HI9Tdp38FDUtXRCrv+W/HC0O2z9Cr1uR76RN0jUxOamJ0mWN/UJm1wr5Lom1mfsS7JKdDpdhmv9fL3uqPbG5ubWl9f5UVxU+12W2PjjBeBfE5ZHV4eN9bQsTPdpQ+xw28KBSru1SkxZng1NDphOmJdmYxNSFPoaa+AFR/JhhoqFZ4ThzW0tV3yUk3ty2jIa2sJXuhTzsrAtCv6rJ1khT4Q13NOtJ/rOoLqin4pEjTul+U+qbrlFVT43QVTgW0Foo6Qx1gMgbj02LZSygUe0ESdtililQQvuf7AG72UJCQBmqPMMyQzx1GfsFFJ5lyjUk0FDb4AuwiiQ1ZAXgO/lff4Dzn5kF0OFZ2lQTlZsl3AKQ4wyNNju+aTs1KukYMO5blRy9NAl8gHj72dJFmKusIeavI1hrrISTZ0L7QnIZcVh0oKHuzyVuIeIlKOumkfbDmSCJiHqOD7Ad4eK9BnwQ9RL5g+N5VKFQvoSlwmj5sjFyJXrGKhXQ2M3+6qKs0RnbCiP8GFfqec/leefEVX/3QdcmKcauw4ioEDHOgsp9BDDQpf53fsYRwIfYEoB1KgEkUU+lRZsX5SsUmyDVQQsmQpp8hzGVqUMxjSBB/5hA2gLKYK5JTYZWoqHnTZtS4XfVKy8O+ChA6JAoa3rWEq64OFUmjcOQArMSSAMSfPec8apCSy2h5NBfqW8RuyLg8L2xhxhG7HFq97eLSyfQlCFj6oLNgCe9emCAYne1duZImxiHHAIYflMgAqfM5JAdtK2DmgK5NNuQDtjvH1lSaXSEJvbAuVlUC0PfrQ59qlu2R5IDD/2gEFNEjBIq+iXMFAfhmx6xr2ikMS+aiLGYCtFC5sy66hayTT6IAsYQoGjPakEMmyrVg/ItlWkoBlqG3ZuyAjh5xzZvxT6KJZAWSmr3ZiTKQIKrbYcdvcIvgo2CKg6EjOykSKCTSaLVEUe862EvMWbQkfrVYbufTGiZP6wuc/r6898oheIQCK39SOsRN69z336Yd+5KO65757Nbd4UWsby2o1+3rPe96uj3zke/Se975Dr/MV/mc+96hOnNjUc8+e1vETr+v8hRPs1J7XO9/5Nv3iL/yE3n7/7ZpqN/SzP/lRffe3v09f+Oxn9ewzz2uVAHVlsysRFJ6dX9Q73vdBzR68Xl9+5An989/6HfXZMf3hj/6o/r3v/IB+8se/Xw+99Tp8fFjXH57Ws08+q2UC8TPnF/TsK6/ok5/9vL7y1a/qxuuO6hf//E/qg+95QJ/8o98luH9Kb5xa1Oo21w4PdOUxAtKsr331OT373LN67vkX9OLLT4sNc91y42Htnx5TZvfy0OyEfuYnf0wvsxu7vL2tLYLk5Y2OHvn6k1pZXtOHvvOD2r9/Us+//JrmV7Z4fLGjRR0xoP0yRw2tsOsfLykxAceuO6bbbrtNMzPTug7+0KFDEhPd4xm1tbmtRYLvOXZ3Ly4sElwm7T90VDfdeocmZ/cT/M5qfbOjbYLPykkdyixjH3RkbEJjE5Psxk4oE0hOzO7T2PSMrrv5Nh0mGN5mfXS3N7SxusyL0EVVqa+b77hNx266UW1eVqZmZ9SX2E0+o36ny674sl5hV/nV42/o2PU36iiwrc21ZWUC4WaSNghMLxB0T01NKa6BJoE5LhQ77+srKwTeHVXxDO/RL+xGJ6Z0x33308YprSxc0BY7yYm+NFiLfe51LCo1aMvMkYOlTau8UPTQpxhH+pp41rvP+iUfZGNjU8vLy4qfywgfo+zMt9nVbjUbJaCfnJjgJXJaI+zoR5vWVldYK4uK355XxBPcTZSTleiXBQU2HdNuMmwAIswgVpNAqpGxoykIrnFY5YNN0BQ5HBQ+KEgpay8c30DQNweKPqnixocL5ZxLnxL9tKPlUS0UW+G7j10B25skqwAAEABJREFUY0QhRKFjratGzK1SQ05ZKki1jYMGWLeiPnzZ1m4yEvToNIBt1CHL6IKXbIOkhO8U9TgrBUoeHppj3Aikg4adhb1BSrIkw1dwsbY15CO/B4JX6XOSKG/yxlYKLsnwV0WxzYo2hV6RLNlGZpk2kFEgBS8pM+ZODlEBIqWMD/ohWUNfcLLph9GlXUiUVZLRXQ2h1zeTjJ8BJJdDJBu+5K1oc2QT7U2mLVcExSz4kPVZIBVXzxAilUW2s4BYMKEnj4qjApceQ/vw0cdvIGSF4l+KMjVCHujjL+zL4hy4C4sB+78twkzZln0VaI+MybStNICZWBu9JBt6CZj0FMiKxVCAvpRFblAWxoBmFnLmYix2IUselKvLF/sij3xWsc9D/5EPPikn+JQoC+XB2mg01QQZPoWcelLOShmQl9NO2/UNEktmx+KStYKirKnBOg1+F32WGLc7CnCwCdMr9TXZ4alfHEO64/abYmwr+mJbkeyaDvnQ7YXtUicnGaMY96Cw5UihR2Mn8pY9hOQEHzB0CFkJPupASo4zeX2LaafnhYkT1zrXan2unZVxhA0tA8lROCTXOCzZLkjJulqyXIshthX9CFtjn3JSUDvkWYn1FOZ25GNdgQyQp5RkGwgENfZD2ZDWcvsyGnVRXqrlKWcZmY0kTnSz1+uyG0qAFTtvfJW9zo5gYJPAbJug6OLcgi4ULCl+NlDf6irilqYOs8s8RQDW2e5ocXFJp0+d0tlz5wi2FthV7ejiwgK7uS9SblnT09Pax+7n7L5pHTgwq/sfeAu7tbexmzuiE6eO62tfe7H8tY6p6TG97/1vx+ag/uiPPq//8r/47/Sx3/5dEePoZ3/uI/q+732/3vfee/T0kw/r6w8/oc3VpK3NSp1qXd3emh56xwP64R/+EXZmu3r+pdN6mt3urz76FLvBr+gjP/gD+sW/9LP6D//6L+u2m/frsa9/WaffWFHUefd9d6mjlpa60ucfeVL/4z/8Z3ri2efLn/KbnpmhPYe1tWXlRrv8frfTT+r0t3X7ndfr3e99u7705a8RTJ/iZWGV3fcxvfvdd+m7v/vt+vd/+Se0uXZGX/7K53SB8V3a6mirJy0tbeixrz2hc2dOaHVlQVsEfbk5qn7f2trcUIypbbXaLWSVFhnfOXZqN9k9jbGMv9l9yy23qNlsKeWWDDX3n+XlFa0uLZefcSxTZpsAfnR8XDP7DxBMz6hTnl1V/IKjoJJElezIrimnrInJCcWaazLgB45ep2l2m7vce+bnFxQBayKwjb/0Ef8Qs6M+Afg431zsUyYAPUPAG7u3OFDOiZeNVR1/47jWNrd02+13aXx8gjr7cu5Be+qybqi+2DolXXf9dRobG9M2fRTBcaI/h48d1QhjMH/+nE6ePqklguwmu9jJxkel7KREJxq80CXuwaO8ZMzs26ctdo8jABb3SwfYnY5rPiXGtNXUCIFz3K+j3gm+dYl8g/oiyHXK9Mwan5zWAcat1WIOuE4625uK34qr6qoiyBf3kWi/8WlbKdEWaKZ88LZl70Wir5mudblH9wtv79UHn4ofxJSVUk7YpUKDDziRB3aS92LQDlHY2pOYP9v4ySp9pJ+W69ajS+gS/gI5Z6Wci23KNY1vFnPKSsmAurG38QBUUvBSIh8IEaxsgyROgtNu8o6tjcb4TKnU2dipM5d8TknRrniepGRFso0ulb7kwfN8h6ba3nZdbpBPkQe2ZV+JUsfANqeknC5FytEeZDkVv5nxCKQUeXTQXGyCB/D2oB4FTbJpk7GHWpGs8iGvAWwkQ+CzyMN0D+zapq4bf9jZl8qiLUN9Trs2Q5mNPT5zSoo1YVtRJueGjIxrKi6XSyGSQb3wKzjADUUsolhOQ9R6zsgr3lyqMBuilKr9wnIRqyBWo7ERKciwDFkclfPOaajfEXzTDK3nEKg4VZR7M6D+Mz5oGO2KSve2K/IKeQjFQmJMTd7BXw5LHkKkyEDiQIzOBZw4glehGiQPaJAoWiAroUhkMrxNRnUy+TiSFUShsl2oLNWTq52ESoEQFBo2slwujKSUayCRMRoCViGIfL0gKpXyqlNZe5UU+hoWIyUNJC5UOwnTHX6HCSFjK1ANFqBRBtvlq3cbj0BhJ8vwV4NkKRB2exGyPbAt7ckPeQ9kcdMzvejxtWpKWYkOW0JrEBRYpLqSuH52UOSoOCjGuT7iyosXUxsD+qldT0wVsp28dlJ4F7ZGZ8dIMwNFuGMCM5DDCTuRKmhVqHigwpAXCJkGKfgCK24jO1KyRRA0PNcQpQNVocFpkGiWUnKBKsm2LIEK7KWS0NFZaHUpFMmKuoILFFMcOjJXICGpNbFeYo1sE9RsEPCsb6yzS7ehja0tbYI5AqinnnlWn//iw/r8Vx7VU8+/qhOnz2lheV1KbTXbE1pYWtfxk2c1t7CkTKB539336v63vJWd01m9yE7vU888o4cf/oo+/4XPsXN9Qq1WQ/fcc7u+//u+X/fffx9B6gE99dSreuzRJ7ipS+9611t09NgBbW119ehjz+vkmTk9/NUn9Q//0a/rYx/7Ax1h13FhYU6f/tRndObkRW2v0Z3tpvaN79dD9z+ov/hzP01g/iXNzV3U4uKmUp7U8vKmHn/sSZ08cUr/7//n/0ePfO1xfZX+HGPH9eDBab39oXs1Mzuu+bkL2iRoWnfWha1KH/vkl/S5Lz5C8CNeBmZ0yy2HdOPRaR0Yb6rVXdcNh6f00z/9o4o/9fcSO8s9otKLc0u0vdKHP/wj+ut/42/o8NF9+sqXv6rFcwtqdnoEfklcluwO9wgcR9Rjh/uZl09qkSB4bHxUMwSD4xOTBKkT1DmtnLOYXNZZX6vrq3rt9df1xskTarZaSikxy1J7dExTU/sIhKcVmzcV15772MfPMujT8tKCciPJDas12laXb2qJ5tRMubwUOVlr1H/u1Gn1CPazszY3tjQ+MaUe11D8/fAOu8hVr6OosQ+N3dnO6obmzpzT1Pi44s/2VbHwJGWCtdGxUZmAs8OLwcraqvq097o77taBm26jDWO0s69RXvb38ZIVwf/J19/QhbPndfTIUU1Oz6g1OaVb2YE/euSYVtk9X1te0rnjx/Xck4/r4oVzmt4/o/HJcSXqjMd5bGbE77hn9u+XGZc1Xgr7EUSXy4UTI9VnTASdnZnV0aPH+EbgkA4dPqZ9+w+qPTKi2H1fXVsvfa8qq9lsM6ZTajboNd8ydPjWJsagT7/MpNimtwBbkd+FSMhDD9mrqmhszFugoj27atdmlqJY5hR9sxGoTnGflBJ6ixOHd0GfXYAsBbKSkxq8YAQqhqDHC1vQlLJKgIw+p4YiH8istZySch6ggQ9kiXxCbll1ClrD9kBqFYZ8MFWd0U5CvcPDxJDVQBFlnGRAo2Ujoz5BdvOWQy+rtMVJwsYpy1Ahlw0BIsHbRlQDRjWkQmXpW4D32NpJka8BTz3hq84bNu7GQUNXg7MatLXPmqxAgmeaZFvxCX3AJjeEhA4M8wOqnWS4Go42AcnykCqVjznXCB0c+tCQkwsPF9RZcAWx4rlW+jswjS4LsBIpTpXMaqrKIq756DZC4UGRUKsGGma7KsBlxSMdhNIYXo6Qx4USvlFzyVZRKFj4YMmX3Dd3si3b4qQKGhDZ6s2gP/sU7WGu6jZSfQQ9FeNEM0OsRNvLIqHxVnCXw7IDggbgVScbHkTOhoexoQC2HOZscwYcYk3UCBH1lfq52CxjKdkDKqEFLJAEL3MKhley4G3L3gspfKeETJGgCFJZgOTpM2cO13BQWI5gWZxiRZGTbNeQFDKaUC9BloijVQxqodhpkBAxxmQMBkewRmG8BGLt9VnbfdZ9hVzIS6HCJ3JXh6jTAwR/OUIXfkx/a50lXQZ0BiG3zI4RFyb1WiqeDb0EkREdLnJTAmZwDm6IPv0xfhuNBs//flxmXExGbcZsF6Ku6HMVLjn1CSh6vdqeLPZFQfn6Oo41GhKGSpWMHrf4CKbiVMtVAuqBGOnu0Td+Iotx3FMSfP2beykxby55qcw7D9CYZ0RCBaFQ1GrYWqCUErDCrpRBrwGM8/AdpoGQ15TyHDVfUbZfEOUDQzsbv0DxNTAtElYixRh12H3e3NomgNhkN6+jDoFCeOkxaF2ivqWlVT3xzAv64899VX/4mS/rdz/xWX3l0ad16vySXjlxXo/Ef6X9ygnlxqgOEpjEPw5rtUd16sxZvcJX/H3qe/zxx/XZz39Ob7xxQhcvXlDsco60xnXo4AFaYnZFrcOH9xFc36H1jXl2bS8qgpr4E2wtAsW1Tenll8/olVfOanb2AMHyY9is6diRG7S5vq2t1W3Njs7owx/6vvK3qp955hHNzZ+h+31FSgzgD374B/Xk40/picef1+/+zmcItrsaG5/VO977FgKpPrvUD2t9fVndzqaIntRpjmpxSzp49GY9/fRLioDybW+7WXffekA3TDV196GW/tov/owW5+b1B7//GdrbJfBMjGGlF9kR/+Snv6SvPvKYPv25L2hlrdJoY0QT+G4ypmOMT7uV9d3f+T6lkRmdurjBjv55ra0uqj3a0nU3Xq+3v+Mh3XvffWq1W6xB1rHr9Rb/8HCJnef4M3Snz5xRIuAZZ8d3dGxcTB3oq08difkT667Lbmq3u6XA2tqymu2s9khLOWWu0aSpiWnFzuvG2prWlpa0ym52ZrzGRyeEhdYJLhs5aXR6Ss5ZiXLNRktT1Jc3O1qfX9L8+YvMyz7d9+ADGt2/TxO0Z4R5izWbWcPdbkdbXFBTrI8b73mbZqHiej5y7LAazayl+Xltrq7pAmsm/mrGzTfdonvuuVd33H4H33IsaoVgOnaxtwmo1+Yv6NSJ17SwOC8li/cXyQk/LY0TgI9NTBJ8r6jDy2AVA8I4VGJMGIuKNrSbTU1MTGgS2wlsG62WOtwrMJNYjfFiucmLXJcXH8X1whJK+KniZy6dLfXhJVZ1CuskU7cFlSXgijM3DAeKvNY5dAHDFWBnUOyFZcDc08TcUMaCWiklRTJ2hZayCU9Jov8YQBll9PHsjXyz2VIjN2TmKjlTLCk5kQfizkCfTD6hS1DL2NQHbmqGeZORD2CbbI0wgIPEGYSOXBy2pWizqafwlqKdl/GV0BeYmiwVe8EDshqWMZnCS0yfom99GJc60FFOoAKKrC27RoIGRLItFAMMyF4R5f1mEGM30DOaSmXssvLgmkgpywO9DU8+s8YT85DJD+2byCOozrQnIQ/dEJFPxYdlW4k+fmNk7AbAX8K/nUr7MnxCllNDQ35vfm+9Q35IUyymy1EemlwpQTWkEmzF5HCRMTExOUOguvIYlAsfl6Jf/IRsb6EKnyEbtiX4vfr/f+VNxxKLICbTJlcOy071ZDK5OQV/KRIy2wp6VZQFS5kBHdrklGTjP1EWWuROLCTk6FLIE3zRYbPDYxM8KGVyGrQPG8rbVoOHVEaeUlYa2gWlDXGRFB3gNm4AABAASURBVD15g4SNbYkj4KiXvG0lYIdCf7rEXa6sq1hbe7F3bVJDxe0owAon96c4aLLt6I7iFH0SKSQ25x0k2UZztYNGD8S2i53tgaQmtou8zl15to2QHtFPO3iy1zgqHphckATdPcU/pOuTjzELc4rXQxJNCoSwwIpP6CtOYR+0qDgh4jw8Lik4FBZaNw1PMHbQIt452bvjlFgzdtiAgUWDGy9TJ9tKOStsUk4qCPsAOpFsc1Zta2zIZ9bgEClTHkQ+oR9Yy8k1zFDQsQikt7a32ZHrqM9LC9Lis91uq90aUZOvzuPr/sTu1kZHeuPcoh577jX9/me/ql/72Cf0GwSRDz/xvFoe1zg7wAtzK3qdncrfJ3B++OmndP873qU7775bI2Mj5XqyrcX5bX32U0/oY7/1cT3y1cepe0s/8tHv0d/+O/9H/Qd//a/ooQffXnD+3GnatMH1s6X5hQtaWl3RQ+99r5558WV96jOf04kTZ3T/A2/TL/78X9DRI9O69y030vZNffITf6CNtWXddtsxvf3Bm3TfXfv1cz/zYbm/rq8+/DVV/TF1O+MEyG+w+7tP3/fhP6cDB6c1Pjam3G3K3W1NNHpq9tZ1/313at/h6/TEsy/rhRdf0ak33tDPfPSH9Hf/D39d/6e/8he0ObegX/+nH2NHe1u9XlO9TlP9Xkvxd5a/9PCn9enPfkpPPXNa2wRWN916WA89dJPuvfGQxjpreu9b79CDb7lOzz7zqOLlIoK4uQtz+LqoRqtBwDdOOzuMW0OtVksVa7lDUMqsK36+ML+4oPMXLmhzY6O0fZzgNTvRjkpSUp86g+PKUWLc++y4rxKMxl7Bvtl99H1CLeZ5lp3h/uY2QTNb/BTYWt8QhXVo335tEmCfOXGce6P4RuAwu7hHNMGu7uy+A5ocnySgXVD8JynLC4t6/dXXyk76fffex0vSwdLuREtM8Bl/hq9PO0+9+qrOvPa62mMTOnbnrRo9sl+nCI43WYN9Xuq21ze1zY74zNSU4i/CLCwsUMci13IFrF4Ese4rq6vtrXVtbG2wy05Yxnjl0RGNT01zCSVt8y1LxYu0+hXjVgkhLRHrwxoZHVW73So86jJesfQbBNkpJW3Tlg2+odnc2GQ+WfTswlcE0d3uhqretsQOdcZhcvgLuPiyr6QaJBfjQaaQYZssCqvWw0tkCS65NqMtIlWFz0o5MQ+5IDkVO9Q7h2l7rBPbZX1EOTt8UlexsuJTWNpvGDvOMHsO27KvBEIVSJBdvYZpUCaytpVoT8Ae2DIG9pBPRW9faieSXdskaJTfi3jmxtpvNuN6UGnH0C7n2mca1Bs0xiRQePzZtW87xi+FA9VpV55S1tWw10+ijpyzcq7rzIVvsOabAwSfZVvRvlof+SRTNgWcFLrCkzcI3okyAz7ygaEu+MDQX6EpK4OyJhI+gw+a4UEGaeAz4paUs1JChyz85mHedb05Jfwl8SLcl7npDCH4KsBFKBZlXFyFBg84NMybzLXA2lMpG1cfdtUORPH6gq1l5DFGUuScELCYsb8aH2X0rSRcxRvqEN9K0avacsMVb981fFWTb0XI6rnE3LLEJNlQXSsZk0CGpmJkR/4yMPkYcKSCekEEb2UnRd6mDIvBICUjCyQNkxm/mAcjSNjWZRL+BKodPzklMXEShqYQprJdQ1Yp67rOnAbyoX5ANaC2VRLUik/J/W/yZEf/Xfo+XPs710qRXnmKiz0unz4P5dDadfngL0EYMb/ht1/4inuBGHGVqYx5L3XtuT4HZqGSbRnTKFvLK3IckUETfoMNWhyiDn8UUyrrBVsOO7yghK8Py3Zhg9hDfkhDVWFTSSw72yG4AnYtj3N2UuxuWFYc+gbJGOEa93BUY7gIIGJHrtPtqk/ggVjGb4ugotlqqRG02VazPapRAqf9Bw7rwKFjmj14TGqM6fjpOb10/LRWNvt6hSDwk498XV964im98NJrWllY17seeJfe/c73qD0yqsN8pX7s2HXa3Orp8cef05NPPqf4yw2f/uSX9Bu//ruKP4HWaPa0/+C0br/9dm2xq5jcYYfTUn+TgK1TdmrHJ6f15Uce1/zSmmJX9umnn9R11x/QL//Kz+rHf/IH9cWvfkHHT52izRP6lV/8Jf1X//f/q/76X/453XfHMX3p858iUOpofbPL7ntbiysrWttY05kzF3Rg/xHde/c9eut9d+k73/9OPXDHDbp+pqV333+3nnv2OZ1bWNUibxNPP/+q/pdf/w2ZndljN9+kC+fn1GDMKu6hfWfWkdUkPz2RFP85i5UJBrd1nB3XJQLFu++9X3/+p79X737oen3ou9+hx554Vq+/fkKxflq8uMT6ml9Y1OLiMrux65RdUqPR1NjouHJuMk9lliRZWwTAayurvDisK3afe+x6T02Oa9/+/aoo02W99Bi+FuM/MTmpjdV1reM3UNp4YFYzhw+qPT7KjvSKIpiN3dwmZXNqMFZbOnf6lBbOndH5M6dK0H742PW68fa7dOjodYo/IRf/62G8hG1vd3T65EmdOX2WgHpGBw4eVPzvi3WfkvrdSusL8zr14vN646UXeKFa0tjUrLrNhvqNpA7P5x732QN8UzFKUHzu3Hm9+sor5ZuMNi91Bw8f1dTBw5qcntUYLz2tJPUJpjvxs4tEJ0dGNDI7rfbEON8ubFBfTxFM9xnQiud/vFgzZOxqNgtiLFPKarHOx8fHy676COs8roP4E3hdgvQe/qvtDZld/dTvKA0osxyuuIJcQO2yrfKJ6YFTgS5NpS2VbILlfsVaqdBXMuc4gtoueduKcQ15QmIYhofz7mEnZecdJPh+D3/IG82Won/JSbaBLsEwY4fORWkb8dWBgcx4pdyATQNYlQWCDmUJH1lWkjhfgto4CkgDnUv7kjywT/TBBcgKxVexCZolucxfjE3inmvTAGBsomxAlBuiwi8joiGivJDV1DK83VBivdtRpzVMhh0iJSvqy8PAE2pbdiDKZfR7kYouOWga9DkhA0oS8iFM3uQLhZcsXY4Yu8tlka/0DVLty/h12Euy4UC0LackS7I5A7umCCjBsNFyXQEWclGhwbyoQ1QYFI7MmyD0US6Aiz0HveHARe0KZugGNo6rA6NSLE54C3ItoP43eESPAn/6KmIeipdgiktO8JwVKLrhCbkKEAyUkZUs2xAXag8pIu3hkQ8GvP7Nn0WyHIvDkgcQNBAXwnDx5JSVMCgqTrBSGAUPTRJnK+RXQCE3BpZtJUED8AKWNIRIUWfc0HdkwRQLlP9rOUqbv9nGhnHgTexDHXgTk72quHE2eej2er0i5jFU6Ld2qhTzUMVDLMD1F+VLngsv6ugSVMKqwQ6xzQMCm5BnvqHosatn7zY67KJ8ubh35nOoRztkixEnytrGMiDBFsgi1fbx0E8pBORrx+hUTIb2QTM38opIuOLlImdWYAgDIkXxAOzwiGyoXTwhNVcOfYsAo9vtqU8g3ccXGmV8twgwEgWCbzRbahA4tkbGNDY+yW7plCYnprWPXcvDhw7r4P6DGmWnL4LFrz75lE7xdf+F+WUdOXqD4h+cxV9TiL9CccONN+q6G27Q8eNv6PEnnuQr/Hv0Xd/57aq6Db30/Cn9Lrvcv/d7v6WXX3pOF+fmy18Duevum/WLv/DT+q7veJ9+7Ec/pI/8wIf1tUcf06tvnNZ6/Nm5lDU3d56gc07f9efer+NnX9ajTz6p5bWenn/+hP6b//rv6ZN/+EfqrK/qxCuvaoVAMvrYrXpaWFnSgaP7eDmY0ac++UU9/OUnNDE1o7/yqz+v/9d/8X/TXTcc0p3HZtUmzHvppZe0RZCy1bcW17b0pUef0X/x3/0D/c5nvqYzF+d0x1236rY7b1JrJEm5xw7qut7zzrvZdX6r5i+usJsqnV9Y1FMvvqbf/cNPsZu6pA993wfZaZ/XF7/+hFbYAY3x77L+En2aYJxbzbZi3FZW17SOXszHKDvP4/HzCYLjuK/EnyLssZtb9bq8bKxraWGOXdYuLyQHtf/wYY3Ozmp83z5N7d+n8Lu2vMpYbBLULmt1aVm51dTo5Ji2Onwzsck3ABXrgrWQcpJTYlxX2OFdV2Itbq2vEdgvMO7bmjl4SBO81HS2u4p2iZSwn2I3ucWO7ykC8DeOH0dasZ4SbeprksB5a3lFW/NzarG7XlF0NYL79XXddMstuuXuOzV+YFbVSFPn2G0/f/6c4h9Sxove9dffoIfe9R699/3foUO8kJmosre9KfHykGhb4nptTE5ojB3zeIGIwL7HWPa5RmJce6x1Wepz3cdvotfWNrTJ7nOs7VnKHDxwkGB6tgTWG7Rng9343vaWxDcUFUF1f3O9BO6RbxD0R52mXlzKtuJaCV5vkirqlizbihRjXMC4GUjIQ1cgUqXilzwa0WUJXpERCT5Y24hqJMQpwSODFYoaO4ylAW9oQCQXuJZQ1obfgWRbmXsgy4O13YdvyolRsIXyUqiWVaELXqVVUlDDD4HOQAOknHm5sFLKsrELe1na8WPYpNDH2m/QnpyTckrIahjeKatGo1AK4QN/HsKSLHsAIR8AiSzVCEaSbSX8BuK5EPPY5J6IWIlTyBN1RpsuRaZcIEGTPPBRbMO+YKjLEnkzBs7YOlNv0D2gPE50BUKeLAGDNIATZQtMEfyFf5CQBWwr5VwDWU5JOfLQ0BdUXDjfDFRSJa6Jwv1bO7luQhX0TbDTvqENAlo/KDzIIEBN5moHmqtVcjXTb1GG5512BB9IsuxdhEvbSsCGpiGSmD8QtqKMlHJWmUwUO9RhB0pZaCmflVNW3DgRK2draG/xQWgjc9gnlQswbryZcoOLMaEzyDkppyQXv0kpKHYpJWVoIPgdOCl4Y2ebfpGH2rv12uYG3leD8kzN7lKzZJdTkV2u0yBVaFnOg9y/HlL75Ixjztd2SvssF72htms+aM2WfH2qwqKwRX2FvqguOTlKhDHSvTzZKw+LcewyDzCMSRyXGIUYQRWAD6piRIb5Kcue+lDvHrWRQhzNMPOcUo4sdfW4sfdVp3oOE/rIv9mY2ZY9QBjvoEIuWaQ4Jcm2ok7OkVGyCxUpZaOXospduOTDrM/XzI1mUsqJtvbl4SfBYWDXNFE4DWXYxFHGAj09JIjqgG3FTwfiRSOnREDR5DppqMl10izXSFYKym5ls9lQw1I7SZPtpg5MjemOG47o7puu180Eb9Oj7AqubmiR4O8pdhU//tnP6rNf/rLW2GU+EkEQbXn19Rd1+x236Gf/wp8nuD6i1dVtqT/BzueqFi9e1IXzZ/XlrzyiJ557TmfOn9H999+jX/mVX9BP/sSP6sLFs3r0scdoc09jBHMf/Ykf16/+5V/WPXfdrt/5nX+lX//Nf643zixoacVaW2vq+edOIf9DLbCr/PJLp3Xk8E161zvfqcNHZnXkuhl2s3+agO2i5i5s6JWXzunjf/QJ/dpv/iO9+OzjOjQ7rgfwLMNrAAAQAElEQVTvvUOn33itBJXdbl9dXjy2CagXNqWvPH9Sn3/ylJ4+cULL3SW94z1v0wc++BCB7JiO3TirH/ie9+upx57S6kpX3WoLVOWnHsfPreq1k/Psyh7TH3/hES0Q9DV5GRkbG9XY2LiazSaB3T7Wn2n3glbYPY+vtbvYTbCDet111+nYsWPlpwpN5mNkrE25Ue4x9Ln8nelzBL2LmpqZ0X5ediagzZF2ka0RzDb6DHeno9X4c3Ary+oSiK/xstHjRZWpJVQUyWUNrK/yIkDQ2W40ShC1Gf7nLhL8r6tLoNpuj6jVbks5lbV45MghddjJPXH8Ncb0HHN6urRrjJ3vsfEZba9vEMyvs36S2m5p5eKCjr/wIrvfZ7SPHem7Hnyb1lJfF3kpiAA/JfyCdQL5+fi5x/IGL1qMyfKSqt62IqhOrKnmyIgmCYrb42OKP/EXc6U+1xz3OMmKNR8BdZc+rm9uao4d8gsE7Ktra4q1Hbv20ReRos6ck7gElRib3uaaNlcW1dlY2a3TEpeQlCRZUmSCapgqmABkcFSqlGhr+JZcxjfnBrIMDJJsF0jW5QmVbCs5KSUAb1vlYynGQtShwu/J683SbhtxJdsy5sU/bQ1qW7YVLyK2S919dvpFstHJcJce4TWAsZzp1wAlT9sNErDR2bLNeuop8Q1FeLIdRAoSPG1xINNvkLkfRWBbxi9npZRk+1KoTqFLlK1BeYMEggK7LlesrR0f9ThnRXnbio8Y35Qj6K9k4wM+p6ycknLwlwN5lA8Ufdq1jXER+hqWslXRzipk8MoJ2S5izHaRdFWe+j1AylkpD5Fk/CUQ45aoI+ekBC3IWZlrPENLfijXFaliDGpUXFwFXGjcrTgqxcLoh5yBqr4BrnB9FYHFx641UNuyrwEhB3HUBb6Fs1WKQS6hulZiCHSJ5bCk/uRpT78S/F7Yll0DRgG7ztsWk7ID26g9mFwrUpxtKz6Jc4av/YscUvJxA7H7anBxxSIIjQbJNhwlg6bCSlBnyVy0ToaxIt8gHwFvIzU0XFBB0crm7ETRAYIfAE3RJ/LGn51kIwUiOcApbuKwQjkAvUcuYMdJCj5u+jFNfdZhIPhYk7E+A72BPHR7ETZlXcc6vgTUg5NLdcjwE2Ug5RoIPQzZkFKANtGq0ibbsoFqaG/CdJiNkpiRDWGl4N8MMqYc9oAZ8JEdIrZjCk/L+jy8U8qKcvZumeGYDal2kmWDnXww3LAqaJmnxECEPiAxfeIegpKe7DwshI/I91gXCd6KDyfZcAEKOgAvku04CwM5FaKEnsrIROUBWMzsqraRMHcNSXCyOQdUJ0xjOJRkZcahinsY45ISEkuYysMPGduq05BKtgti7WyxO7jFzts2QVoERiI1uaGOsOvSpr2BZk7U5UGdSRSW5JJv4muilbV/vKnbrtund77ter33odv04Nvu0P4DB3RhcUOf+MKT+uPPPaNXz6zpzPKWjs/NaeTgrH7kL/yE7njbnTp59pyWN86rObKqY9dN6Xs/9N06d35OX/zK43rj1LpeenmJ4HJG1904w8N2SS+89JTmF+cJ+CqNTYzpzjvv1EMPPaSzp8+wu31C8+eTOp0RbfJ1fMfrahJcfft3f69efv2ivva14zpxcq78Cbf/6D/+K/pbf/uvanamxU75a1pfX9J2v6sTp1f0e7//qP7BP/ifsTtIwHtUFy50lKoRZYJoQkrFP0I7OJ31w9/7Lk21mjpxdl0PP35Cz71wSu95xzv1Kz/1o/qFH/he2rKm519+UXOLZ7S6sapYv+4nNZmvO+9+ix59+gWdn99Wd2tCU5MHdN1112t6alozM/sYYSv+/vHmJkE4O8+xu78cu8oE8xPsTMc3AYFWq612a4QxahMU9wgkOwTJS7wgLGmLHdXR0bZGRkYVweXqyipjsy3hvcH6iZ90rBEcb26sq5cqjRyaVmeiKU205PG2ou7tzW1xe1W/01fFelG7ia14WVlmns7it6NxdoTjQTwzQ9unJjV3/IS2lpYov1Z2vyMQvuHmmzTNDvmZlUVtqKN+s1K3N6/VhfPqrW5p7fRFnX/pDY10rLfd89byrUf0s02gvr62rjNnzuilF5/V+bPM1eKc+qzbDhfEJg//PoH0yOSkpqZn1Nvua2t9S3H5stK5Ougtazk3m2rwQtEeG1Oj0VSXcVwiOL947qy2ePHL2Fh9QdRC32ZeM8u9u72uxQtntHjutLq8CCQ8OoyMX9a/XRgNU52t6iyNqAYQ5ULIrblwYRf5QM3jh0zNSzWtZSrJyJIMH/eMRN+jGQHBF0XRmT5YthUpSEBMYkX/hoh8+BFmjhZBg6/hAaE+A3LGWfhJrN0AWQmBbQg2YVd48tjYUKBh4uZshZ0lbAsUPFkHtXJuSMhM+QraV4waOniXMsEjVNAahje6K4EGv+W5DJUsvQmKFjuHjSXBB4IVybIUMll50M6gtf8kFZ2uktApyYFBO4Utw6FalmXkQmYP6iiEMuRtoxqAyfbVgI0sFZTTMJOkkoc6yYxrQLYKjXxGPkDKtCVktoYp9XnI7AXrmYurX4NMxUO5Dw1UsbqHJSuYbwRMvpljtzlvYh2NDsPAm5hdroom7pVF8cuxV38pf7nlMH+p1TeTK82P4hjXJM41rPiI86XYKxiW30tFxqasKReQlErecFb5WEIkySo0TiYHrW1rPrM4GiCljIAjGXsrEqYy+ZSN/6ScWVSGh+ZSZpBncQ3zKWUFMjQ7y/GhjA23A0nwO1DcECRrkIIpiFOtiwsr5vRq6LM+Y40OdeFlyF9C92bi5hiGBbVieK6KjvOOX3hkwzNsaVRpXTnhZC8d8ojjiHJB7RRETpatguJo6PAqFDPsDIb2GiRaO3hAuEiiFmTwFdetZaVBPRqkWkvGAH0cIYuxVWQ0TGFwOdBFfbSxYlzC3DbrQhr2IcRCYVs2UA1dnizZBlDViaxkjgIr8gFFwnFO9diFwiErqEofo/6QhUU8/KLckCbKJacoJoXRXmiQ8B9cqMLejkdnpXi529re0vZ2R12C6eh3TkkNHhStZkMRVDe5DpqNDJ8JQNA1GrKtSGZgM75bqa/xdtL+qZaOzLb0ltuP6N/7trfrI9//3XrnQw/q0KFDWiMgO3Hmgn7/jz6lx558Qe3x/ZqZHNe54y/q9ZeeVSNta/bAhH7ip39cyqN67Inn2Y1dJ/Cr9MorJ/RHf/RZPfn4s1pd2dDFC4taX6PdWz1dOL+g/+H/+/f1G//it9itfkITExO67777dOONB7TdWWH3ekvvef87dOOtd+lzX3hUGx2xs72of/7r/0K//bF/pX2z4/ryl76k06fPEfAuKP50GzGWGozpFsHji68eJ9Df0oFjh3XjTUc00uyru1HR11H99I//sB68/77y95O722J3vaNnn35eX/jM5zTCON10ww369Oe/SrC8QOjYIbDEqM8LGbjpuqN66aXX9Pkvfk2LK1vqoMqMdczPCDvUEextMmbx1zo2NzfYEa7U7/X59q1XsMxO9fr6OkEyu7EEkbGbHXOyyE7zFt8AVAS9G6tLmr94QVvs6I40mmoxr7Oz+zQ1MyNTl3JSo5XVhO+zS91jB3Zq/6xuvP1WHbvlJuZoVJsE2WKOXS4kyc22xvfv0+Hrj+ri/IXye/dV2tKh7OTUZHmBWlpY1NL8HO3cFsOoLr6dm6UP8Xe0J2enNc4OdC+Jbw6WtcVLz+zBgxptj2iFl6g3nn9JE6mp++65p1477Byvsnu+srqsipediZGs2TFebGiTq6S+uQ+PjGhsdpb+tHkp2lCXNa1ot+oU99AmwfFRdvQjqD94+LAiv8X6X2XnfXFxgb5uyHxaBN0T7P5PToxrpN1QVld9dtp7m+u8TNAn9SUGpLJUINKAp7ji2kSDsFJ8hjwCYUazqkJtrkPilJALiW3uN5YdEDQpM0e5kaG0o9DgMzpsFAg7oEiVENWg5qgXV6oTusIEHQKBRRHyQS/BIIM2LBSOgI0c83Cf4K36EzY1Zw1T4bARqERfgwKxKGzLtjjtwDZZK1KXi5DpUyM3GZNMdZRX6MzZ4rQHJnsN4FOAI4iKVcmkwou21DD+jEyqTxDXkGEEoByy4SuVOTHlA4LGfThx/7wWHDrXcyebI9UVwJNRWUvwNdUgGboXZK9y0BykAzt8iPbUQFZ4k00DWEqWc1LKWTmztkCifQb1egt5jcSKZS1RRczIEFT3ZoffTPlvSkcTh66D/UYY2gYd2gb/rx07M/oNRuXNGmGzRmoM22fXec4DXYIyqUxuKoAf2OTIZ6uWQ5EP+ZyyEvm4xDRMMc/c6JyMDj8pyQMkaMCm5gFkKWHrALIIJiIvUnXFTQ5/3oVtmXLhs8BJxZ+Rw3MmW5/1ZqnY+80s/kx0MXR2tCOwW6WjF0W+R0be9q5gwFUEuYWtnUlXsdHlCRsbX8A2RXy5xTXysfB4qClo4DIz3BQp9DLNNbOWi45m7FJEZp5Ll6B9AqHIF4M9J56t3G9qQTLrBNuy9nBmh5Na54GuXjMSWRC3K1pry9qTyPSrnlIsrQLDWy6+od4LiewAtVyDhGfkVuKaESkCix7re4tAIv6m9BZf4feZuyjf4KbabrUIIkZAW+12iyCnBd9SyBs0xviwufIYlMxuVytLY6MNzU6P6cBkW0f3jeumI7N6+3136Gc++oP6y7/0c/qRH/0BHTp8gEBnW+fPr+i1V87pN/7Zv9Cnf/c3tb54XrfdcoN+/Mc+qtvuuEuf+OxXdO7iCsFjjzql6687pPm5Jf3B735Bj339JYIeMdYNZTfKLuS9d71FZ87N6/NfeJiA+jHlvK5ve99duvvOG/X+971HP/6TH9Ef//Fn9MbJC6pST85Wh0D5jdff0Gc+8wU98ww+2c00fXeSJkaTPvrD38cueFOPPPGcvvz1R/TYs1/XGDvR737XW/TWOw/rF37ux/TA/W/Txz/xWXbfV1T1OmoyV+trq3rhuecJ2nv62tPP6UV2aBdXNzTBbvPURENt5u4gAfy+yQk9/PDXCEbn6c+2VtcIfAlAl5YWlWyNs5vebLboZxntMn+c1Gw11SDYm59fYBzPq9frYTuhMYK/TYLWbaBImUlhfvoE1cZma3VNm6vrzNOo9hPIuuwuW7ndUqvVVAS88af9li7Oa4ag+MYbrleLF6qos0dg04nfRSupNTqqWYLpW265Wa1G0iaBegT2m6yhBuumGbvIGxtKjabiZxdNdsxHRsfFKtZJdpbPnz2h/ftmdMutt6rN7roaIzp8402aOLhPmwTk21vbWl9Y0QuPP6VzZ87RrzEdOnRQmboy8zYzNa7uGgE4Lwq5J+VegzHKao5PamRqCh89bW91VLG+A302zSrGwSmxaz2tI0ePKn7OEd/CdBiXDnWu8VKywNhv8w1AjP0Igfkk8xO//Z6Ctlssit4263FbVYVv5plKJcSK5JIrd6LI1kB4mWRXXtvX/IAgawAAEABJREFU+fpsW1G3aadZhCkAn1NWZl3GhlAg56RASkkUqSHVlCojkLcrBByukFe6PGGG3AWhizprf1bQIezaxrZ2015+KHXtK+yATV6m95bgA1GHU50PXrR/BwMbkcpckc85M0iVetxvKzyhKgcqCTeKFBlg/F6tzTaGAWzLeJoxo15DE/JSJuge2NbwE9XaVko1YGVbkVLOrIV6bKM/tlVoGtRxFRr12dg5KdpjWzgsqBTjRZc1BHnUwzBsl4b8SuBQQ/gqdSvqwnc5gqdPYZdyVoOXtGazwbpqYOaC3Gio2eQaBvF0olXVLhiZmKiA4kLjAgs+EPlAXHyR/4aI8pcDf/2rINHwNwcDqyyDMsDJIqNIpR20O/irAcuh6dXUfwrZ0DOUIXwzR1iUNgQNu6Bp0OfgQxawLacaihJc6EyOIjlOl8FGCmwrJt22FJBlJ8XCLDC8AsjD/44NeXgOWZJtGbtA5uZkFlyM944PygZvW00WUmaBpZSVWWw57J0VZYxdoJQ13pyUoE7w4ZNaMvkEQlYQ/FUgbPVnkGId1cvoysmMUYkm0Lwg4EobhG962C765FSoBvnImDG5JrCz67Jh+83ADntThYt56Vvhdk+2ZbKJcxpQyLUP1qKTZSe5IMtQyRIwiHXA3VOCjzptpAMk+hh9T4O8HbrwFdSKZFthR3FFsi3binI5JYX/0Nshs7KTUrLiASrVtnqzxLTRjdgw27GyXfg4F+DP5kaMtEsQETuYEXxtE3BFUBFtaLdaGiWYGOEm2mo0+Ua/RdDUUJtrYITgLtob98kIvqpEANm2RsebBHQtTUy0CX5GFUHI/v37dZDdxgiE7rn7Xv3cz/6C/vd/8/+s7/3QR3Tk0A3qbFV6+tXz+sOvv6ql/qjuiq/1p8b0id/5DT317MuKAHT/zKS+830P6Yd/4Pu1tLikF198nV3kr2l5aZmgsmLs1vQd336/vu0Db9XTLz6thbVtPfvcG3rpqeM6/err+vb3vlP//i/8LEHkop5+4usaaVZytantzVW986EH9Df/5n+Gzzd0+sKSmqMzGpvcp/izcn/xZ39Ct958vV59ZU5LSy298tqqXj+5qa88elwLi1391Ec+one/4y365Cc/qdePXyDoTsyf8NtR1a30wIMPqTkypa8QiC/TT7VGte/AQd1z5+36qY9+Lzv238Uu9YrmLi5RplJnu6f4826Li3MssUrt9ojiH92NjIxp3779vMiMKpJZB/vJVwSI5ScfK+uKn8MsLa+pzw7t5OSMJienFQFtNMjM4Si+WrmpNcZs/sIFgvezao+Na/+xI2oRmI5MTSh2isN3l2ByhV3lhbl5imfF77JvvOnGwsfabBN0x/8CODkxqfmFeR1id/fw4SPlftngYTzLnC9Sz8TkjB546J26+bY71Yaf3H9Es4eO0kZpZWEOzGt6akpHrrtRR264WcdA/JxlaXGZcdlS9O3smbPlZx3b7LLfcOP1uv+BB1lPB3h52tAbLz+nDXaq45623WP9TR/Q7OwhrpURduE3CXr7Cl2MU+zmVzyr454+PjambYL+s2fP6dyFi9ogcHdq0K4+I+vSjyb3+9FWW2OMfbvZZI3hip3zbneDbZptwByzUy1eD1zFemJmoOKlsoCsmAvhUW+S4h4SCBMuSRUMrs+47g2fEDqlMInuFBqnUl3onChXI4nPJXkhsRxRGIV267IopGFKA/+Rt43qWoh6MnpowiZQ6oN3lJYS5eP+YGOXsjL3jGR47MIiFVnkJUy1mxLrnnGWObnwpky6RttCHrCxHzipoAHIJUdYRLukJNOWFH4pV8rj3wHytnfKGRtjWyNdIhd2Zo0ETTkr/IRB1GHFJ3GuIdGvS+AwLbCxYTycrARwK5c6kQ+oKKsyf4yJasRKrQb85bTYDuyFzV7Y4Tcp4Tu5oQwarP1MPqdY5w0l2hMwsmKHPgUqbjh7MXxD1TWSkQcg/3aOPZVbLm2wDefCX34KqYvWl6v+lPnwN4RkW/GB024KSQ2h1dVSlAskJjEQfAD7lChrJhZa+BR8DRdZ8FYK3lE++KScQAbQFDRnNRoNAOVm3uDizSEDuZGxz0oJ5FRoxjajowlqQBNy28rQhE/bShl7+NA3wkfJ52KTU1bYFZqTnJJMGw1Npg5bCkiC48agnRR527K9I/uGDHfNuAkOUe4y37DQ1Q0q8Rn4g90xQorbSjGOIYy6gv5JEC+T31I5xiJGAyLzUTA4sMkBybpaehNVMY9SdpxL9ps6+bK6HKUYLzOvfR7Gkc2sn8Rcl/HDwI6TxFnBhi7WTMqshVgXsmwrBQ+1pFgntpELQFOsIYAswWfWWEHO6JMiJXSGgQghPlwwzIfMNmQAaYcvPml3zG/wMb9xX4wgJQLpEhSzQ0dJxc21zc5im2CiRSARiOsg6i+LucIvY1LFzpx7rBmr3UqaGGuBtsbGRtUam1ZjnK/bx2bVntiv5sQBZAcIyg/o7jvfrl/5lb+mv/Ef/od66B0Pap1AaTEC4NdO6zf+6Av6l3/8Ff3WZx/TK2eXCFcaevsDb9VP/ehHdPzVl3Xq5CndfuuNuufe23Ts2Kxuuemg3vHOu/Xd3/Ft+uJnP6fXjp/U+bkF3UwQ/IPf/51647UzeuXFl3Xh3Bt6/unndeuth7T/QKa9la6/4aj+0s//RR1/44See/E1rW5U7CRX2ux09V0f+i79wi/9JT3z/BMaHcP2xgNyqrS12dPqeqUT7G4fObhfzz3zqF5++QV0DWV2TdsN88Ih3X47gd9DD+kP/vhTeu7l49rsSpvbPQLmrt73nvfpHQ/er0leOmZmJ7mnNNVotlkfDTFFIOsoQe4CAefS4oI2NtbKi8nRY0d1hKB1HzvCYwSE8fOO2JHOjSY7dxW7/esE/cti0nXgwIESgI+xsx07rKOjI6qY3/jfDAPrK6s6deqUJqendOymGzRz+KAycx1BZp8dXRqri+cvaJ76m62W9s3MKvzE7nSr1dYI/lbZfX/9tdd1/PXXy73jhuuv1y233KK1tfVS9jzBap91cttdd+vg0euk3KJtDbWop8XFE/9r4evHj2t6Zla333Ov4gVke2FNbR7qlSyzBnvU7ZQ0Pz+v07S329liPNbZrT6jteVFdtK3VTmpOTpGX/ZpZGxKHV5kut2+KrFaqR+ilKxmTtTdkIgJzp05rQvnzyleJGOtt9ot2Umy1aOgeYY06Gcr6peYt62y+97tbWHSkyJoJpBWqcW6PNnIgMUnaIFkR35I4WWpQINkmXbklGRoAW23Qx6QbCvSgAR7BSr6HbhcYbuUt60UoJ6U4FNSKgh+18a2Lk2X52utbfyGDyh+DFLI5MEQQeGTo1+IaJ9t2UNQFr60AZughsY9KucsmyByUKau8dKz7UsFw1zIr4LSPvymnFXaiY1tmXbvwOQvQaIdAUGtaGOfb/JyI7MKKoWflDPyyxCyyxB92gF1pkQZJwV1siTLHkCXUg3kQS8Hlog4D2zsvXz4T9xvsqLNmTblBB+U9R71phz6hpqNpppcpzln+pVq6PIUFwqg95drSn6o2kuL4qonI70S1pUf0alvDMkaJrhhmSLdm8eGbC2GGdoFRbi37ZfwRZ8oDAoP+6ZHVbxRw8DK5AWCBkTyANqRB6dBKlrq4tAO0AWfOCUMLDNZAQ0oPDLbsuuJDJqDT1mJCU8pyQGhh2bkmQURwULmiRQBddhFuaA5Z0VAkHPYWzaQFPZNynGdIku7kCWHbVbcAJKtnIw0oJp6QMkJfeTihbCCr8QNYwBhB8sRTAC2HDWP+a4J8r1lr8nT4IrgLgK8wOXrucJjVXxxEwo+MlCKYGqeJxW7K9IwL3Smvx0CiTANPmgBDSxUKmWjf1LddpG8hxe89SdNFlXJw+Iwtus8/Q2xObmWDDhDNZDs5VWSQ+NgOXEEt4vdXkXPiAiK6hIzMinnIs/QqoyAlFJCVoV30UQ5PjAp1kggeCzigFWBipUgKnlONrKAJKtOiXz4ifqinlh/VtQnkmUncd7lI2+JYmCHKQKLDwrbKv7og216UalLcLXd2SZQ2FaPXemKIKOJvt1qaoQgYoRgph07mvApZ9lWpPIVMqsngUYEj+3MLnZmN7dVgulRgunG2LTy6D41xsDorJrtGTVaU5Jaip+xttrjuu8tb9Nf/qu/op/+mZ/QAQLTlbUtnZ5f1ye+9JRePLOhxU0RhFrT7DZ+/otf0ec+90W97W1v1c///M+yu/0f6D/9j39Vf/FnP6pjR/fpE3/4CT35yLMEcpuKQPpX/9ovwy9oZWWDoPGs/vv//u/pi194RA89dL8+8MF36C1vuVN/7a/9EoHTpn7n936XoHFVfTfV6Sewrfb4iE4ScL3l/gf0be9/h44d44UgV2Kg1GQY3nLvXVokmPvil76sBYJ39fo6euSA3orfH//RP8fO+/fp6489rceefkFrRNJL7B5vbmxpmh3j7e2ufvNjv6evfv0Jzew7pLfd/xD+b9AYAWHcj44dPcIO9aaWlhe0zu75hYtnNDd/Xilldl73af9+dma5Hvoy42kCyk65t01OTmmLHddz586Vnd0xAu7Z2Vm+KZjQKL67XNtd9N3tjiqCzc31DS1cnC8+RrCNbyUiuKy6BIsE/psbG8XPHDvUx994o6yfsclxtUFuNhT/ocoy5Zd4gZkjcJ4iMJ/Zt0+Ly0uKn0wsLy3pZV6A4u93X3/TLdrC7wLfLGzhd7TRUou1tbS0otdfeV3LC8tqpQbfbEyoRVtnjxzR/e95l47cfGOp9/zZs3rhmWf1wnPPaX11lWnoKG5eZfM3J8qMEkzPyE6lzcQ4iutGssRqT5BGI5dxWmQ3/Rw73ih0iG9NYpe93WpHVhGYb8e/G8BPtK/FNRDrvbu9oa3OBq66MoG0U19KkiXAunCluDzqfMgGQMBR6zAovMwHvXdRBJwQqSRs4x6QUpJpC1nZLpCxCEBEvVdAtAXU9zMMKwyBKThEjI3Dr0JCHdDdc82FJiB0gapQkQz2HJHdgbGqIdorYwc4FNkq2iUr6mcJS/C2ZRvWMv1NOSvlrMx8pZzLfSrsM7xIMSbxopBTZj4kShUoUjgNBP/Nwq4tobZl14DRDrQrs5OinfHcjTijvNDSlgSwks15DzLtJlvkEYNYJBZk+ECogG1FPiV8y0roVZIlBxIUyHs+CT6wK9MeWztJcr0MKjhLZRxTQzllkJRzkm2AXlCQaW/ch6JvKaGnLQZJ10oMeEzIN4OruzDiK2El2VdByN8Ulj0E5bGVyIOgASMrwL+wLZBZUDVCp9BhVyGvKgYyKAi5neWdD3WY3DUhMX5CXUOSJeDLEDKwY4ge3q6pLkm0KkkJxxD8VNThgmgpYmQCLrKEj+zEvSLxdURCBm/JyMokoy98yVspZdnYSHLQorfsQMigEnnhS8o5qU8AUYKIBjsWoizlBKWlXPYuY2vyNazhJ2k32UgBw8qFk1wAABAASURBVE0ZqV/Vt4wKk5BBymGHXWGFI5FVnULuwkYZBQvCS0HhxUVR4Tsoo9W3ejzAo0Kq41leqUIW6FNpH299HFVAoKJfwTtlilih61dSlC2gMdWOXVIV+SGQ1/ZWsSFfKcrGGYb22ZyCDRKA/1aOKBJj6gpux62VqAsJa0Cgkm2VD5QWlGOYD5Er7LBI+AleJNsSc41KtpEMj0oMC7JKOIc3PKylZA94D3gr4yMn1pjQlRGshJmSxPoU/CBv+BipAWU0i41ItpVSKralTgmdC6K9aGQNU1UYR19CWiKH0GJlEKWC4tO2bIsTBzrkIrEqmGP8MMmcpWRhoD623X6Xr8K7qqAwyuhazYZG2i2NjLQ1OtICI+zmNUUpxb2yDDg7cgbtljU53gYjmpkeI1AcIXAbVwRDI+PTip84tEcIopszampC7mWpuaX2aEOVG3KDcgSGP/RD36+/9HM/rrfdfbvGm231typ1NvvqbPW0vNHTZx55Qb/NbvWHPvxRAuFv14kzx/V7v/PbevLRr+s8QdHrL7+ip594WYtLvbKD+qt/9d9Xi7Z/9ktfk2lj7DifPLmhJ595SX/8yYf1ysun9FM/9VHddfd1+q2P/S965fWXCPT6ajRH1el1COBX9du/91v6q//Bf6pHnziuyUl2bdVUgzG98ciMvvNdd+pHv/+D+swXv6wXX5nTxfkNdjnP6+Ybj+qHfuB79cu/9EuMw6xefOEEu6j0Y7uviMMn2c2dGJvQZz//FT367Ak99eJF6l7SyMiU7r77HnC3Dh86qhtuuEEX4x8Mbm0o576UNgn2T+rs+TNaXl2Rc4OXk1GNE5hXtKnBDtLI6Cg77gfU56JeWVjQ2XPndf7CXEyrZmdmSqDeJZje5FuAitmMnafMulpdWNH6yhq72gSKfdPuSUVQPDo2Cp1hd6rFC8kqY7tY7jejk5PS9KjW4z9H2dhWWt6Su8wrc3WeOlcIdKf2zSg1M9eEtU5gvbK0qFV2q9cJojdWl9WjHX12j/cfPKLrb7hJyxcXdJK5WVlZUevAtA7efbMO33mrxtmBP3BgvxJ96mxuqbe+rk12w3v4qra2xcCon6gn2npgn0bHJ7TNm1oHdAmI4/4Ya5alz3qzEuMW+rm5RXV4mZgYn+JF7Jj27dvPODeUeAZUTtpGNzI2qWl2zEdH22olyR3e7HjxTGI+VCFISoyjLUEUNNiQBRwm2IUsELICDCMfiHxth4uQB5LxZdXJhbdNNgApB87xXe4fiEO9C3SlwxhCK5pbqb5v1/WZYjWiB8mZfqRahhOqV4GQMRairFgnTAHXv1QhH/qz8RMIG12Z0MrmvAeScQIG1PgLiDzVQGgr6uArhallGhQgi5VKiQbznhBkJ2QgCvSxR1bKQeOI+e/T6kCYXAtKFo4Uybbsy5HwwoixhkSdhA3KOcPWdhTgoB3obEsc4dM5cU32lVMGCR+VMusspaTQh10lEg2LuRKC0reBH9uIsCWvgOAHMPlALcdOAFnJ29RbPCvRNweQpZyVnEBNcS5RLoFGSqWNGT7yCXsHDw0+xWDuRb0i6kr0bzz96SqIjojO2HBAV0l2rbNdtHt7VvMhHyJM9vKRvzZsyzYDD9IA5O1L5Ta6AexaZ9c0Fo2ZpKAJH/ZQTpmUlMinVPN20BpmwrEUIuVYAClji33QFDQhB/DGNuWsPNA5JYmCsWhySrBDSCnqQmdbFXeITLmUsmKN2Ma2RpQVyWDvkbAJ2K5tkwXDRaIrE6qrCW0rPlfqkPjSG0LMYbQtUG4IcYMMUGP0Mx4YfYLqYXvxcMURPmz6iyYlLmjK02FygwMd7uJQsKUFUUg0pmBg92dCSsWyvQt5p+bgAtrRSyUv1ZQMKtkuEMnMURrmrSInq5QMz9pQUNfrB4Vd5yGyaz5sJVMmSTuyBIsePzGuOSX0WSZvI3cxrW0ij35XZ6WQ7UH4sK34xGTU0xTjUSl0u4iyqciKLSW0J9UlLhWEr5DYVpjvBNlitimAVE2uhVF24sYIzEagzWaLMUlYoOUQgYRjR67qIO8RdGdNjDY1Nd4GowTV4+wsTqrZngDTSs0Jpda4pIb61NsncqjcF09u8Z2+etvrYEWN7SW98/aj+vM/+J36rnfcrbuOTevIeCJma2iMoPgMu5Ira5tqT0zrU1/6uv6nf/Ix/U//9Hf0ax/7rP7400/g75DGZw9q8sCkfvpnf0J33Hmb/vmv/0stsSvd7VpbBGIRFMlGtq7XT57WBAHmH3z8UwStSwSQE7wIjKvf2dL2WkdVZ0ydtbYWz6/r+aef04Gj0zq/cFq333kzu9Tv0g/+yJ/Tky88o2dfOavFNRF8N7TFveTxJ57WF7/yVT389Yd19MZJveN9t+vW2w6plYVP6dD+/Tp54pRefOlVbXf6WiE4fPbFFwnYH2fneU7T09PY367oa/yvh5tbXTFaXKpJ/SppeWVRi0sLWlxcVASFo7GDy87z+NiYjh49ik1FkNiVmMcIPDcIXuOnIGPYNQgC4iV/dHJCI+Nj7LJ2CI57vCg11HTSxuIKLy/bmpqa1L5DBzV16AA74PvV4N64QHDe2e5QZlvxTUaTtkyMjCqjc0rsMLfUHhkhYF5T7EpPskM9OTVFp6Vep6MN+rnELnWfCCQ3EjL89KSR0XHN8EIwyjqLv229uLigyYlxTdCf8+fO6rlnnmYXek0zxw5rYv+saKyajHOL+12T4CPWlCg7wRhMs8Pc6Xa1RZAd9/WoK+6ZGqQ2u+Cj1LfJtwTbjGu7NUpfp6lvqlg0Gk1eHMcUa6TVammMIDpeJjMzkKueEpGO4S1hYpUP42agqyVLLLcBDK2RGK/LYXygVbEXHMzlNpfmrZQAdnZtb1uXpKrazcKG1k661A95yu3IHPkatuXigXMc5BUost2Tbbm0pS4Xz6GhPxudALQuYYVepJgb23D1YVu268wl5+oSuW2uh0oNAtIu36w5paKvLilDhv5HHXDf/IFv0YRCoAlmB9QT/Yp1ZadSf/Bxnw65TQFdmiqUfdZNo9mQXeujjO2SN+a2ax6auW7DV9hE24O3rULTrp2Dpz2l79AY00t4ykjmftBXXIRRPnP9x5gFb+MLvW3lnGownjlsQG5klToGNrIVSLpKGg489/aoaxdXsf0zFXGDkGj41XANsUhDVSlG/k2PHWMV82H2CsoA7pUlrAO24eqywUQOkWy4gCSLBB+MbSUJ1rtAZltlEUBtdCANF4aTbJeLRqQiHyygmk8aUkcZdJiVMoaxLDzIhisQPNAgT5mckmJxxaJFrHjYxEKwkzKLWlFOJGjhoZSWLAm+QB58EEnwAxgakHZlIiGrBZYN5IEQMjhiTQYG2UvJcOEGBfHQiLYGKi7aoXE1vJEMKYq4QG2XB6ht2QA5jLyXBv9vG6VBKvMffYGrWxRtZn6iwQOTIqebhcbJtmxLHCIFMZmy1sjH4fAhw1phKku2ZdaRDZVkCcRZEjJOhQQbKHnWkG3kASkFL8kS8C6Qk0EvlXUpUpFZIRfJtjiAJY7wlVNS0CJgvus1nxXUCSMOUYhDUslIUF8GkSjOmWuKYCTWwg5QxBgnbqLxG7l2q602gXSsqZySKgIgM8CZ+gI2gQW7pS12fCOQDkxPjCgwNjaqZntUrZEpuQWaU1JjTP2U1aN8j4VN9cVn6hOQdzeUtpaV1ueUVs/r2GTSh973gD78gbfr/luP6ujshCbaLYLcbS0urei/+x//vn7tN39Pz756Xqv9cT3z8nn4C/rKY69oaX1L97zlDn3Hv/dBffGLX9SZM+fVr5paXNjQBXY+++7o0BECxAMHdeToTfrUpx/Wxz/+BZ09vaS33fugPvqRH9AdN99Q6ttit7W/LU1NTOkX/tLPaXJ6UifPntYzLzyvM+fPaW5pWc+++JKWCFY3u5W2evHYzFrf3NbXn3hG/+p3Pqannn9M73znPfru73yPDh+Y0s3X79Ps1LTOnT0rOZfrsMMObfws4+L8vF577TXNEUxuEgxubHaUGiNqj47JqSXllgwOHDikmLcIbgNb7DK3mKsDBw8RiM9oc3NTdsI/4OEY8xpzGkHHCju6K+trOnjksI5ef0wTM1MaI3CeIIBvM+crC4s6c+qU5ubm1Gi3dfjG61R+srGwqPhZRqyDXq9bflLi7a5Mn2dnZhjTI8oEnspW7HaLVIGREYLtnDU+Osq9NSs3sswa6G6sF9phXW1ubCrqbTqpakitVpa7HZ1+43VdOH2y0DnG+3rm5Y577lL8w0YGQCaYFmtSBMDN8QlNHzqk+Gskq+zkR19jc6FPoBU0zFqtEY2OTWpsYop2NJVyS2Pjk5qcnFGLl4BGs4V+TM1WE7d9+rilbcZqmzFzd4v6tkFnEFDTO1tyKoBTjapQDVItMzIPJJcSFw1nB9BBhUxQq062y/WfBtQ26pAlaBInWbup5uuz0Bjoaqn4oTx6G6sdSLbjBHRJQqpACIOanCMzRGRAFEelSyBS6CC78hBchl1lWA6AzYAbkqgj5teO+xkBY0zyUBk8qMgHREALK7v2E+chQn45rN2PKGOTD2AIUUqsVXzGddhoNuVkNMMj+Bq2KW6FfY/12qeMrHKNRNm4Nm0EexCyMMs5K+eGFAWGGMaGYa8kDeVBHfkh8InMyJqs65R4HeSma1t2Fuca6FPJZ+XU4BptqsH11Gi0St7C1oGksKvBiHIP1xC6LJn8ELD/Fo9BK4aDRpcF7CTbutZH32Ia+kn4vBJi4AJWRh9jlqRS915b27KBADTRRg2SXcsgoVWUL2XRF4oiA7MobSulgAbUCnktCzkTmZJsKTl4Ky6OyNtGHtCAGqYcgpPtApHgCp/wVYAuZfwO8jYXJau4ycWRkJFVol0UkswRfMIehUOgOtmuGc42/BBhM+T3UCO3OQMNEETGwTc8wihhFRTCYVv2EOgcwhihiodCpX7cVAZAo7iIg+6AssFzieAHLspDvtERFz1ui1nwhfk3cqpKPyQr58zZij+RVHjaHnUHtJOu7EDCLlGyUOYw1hEi1TD0KsDOyVIcGHLIdgEn5BYLEtZqYBtrJuqwrCQp6kiUty3bUhzQJD5BnUJUg7xtcUgKauWU1aC/EQzklNRsNhR12BaH9ibbZF3kwdp7edVy2pLxGbX2Oj3Frub29ra22TXcYsexz802oW+2uJFSL4MuSwUJf+LaSAhyqpD1aJvU5rvvkaY1TgA0PTFC4DmmNoF0ZscvtSbkxrTUnFaVRtVzUpfy8UDp97nW+n3lflet/qa0NqfO4nlVawvqrsyrD50dzbr75mO648ZjOjRL0MNOaovgbGWjo9WtSitb1vJ6pfOLW9qo2lrGeSYgfN973qlnn3lSX/va13kwjKnXbWpjs9LIWFvf9oF36cjRfTp77pxmZg/rSw8/rjdOLmnu4pZeffF1VVvr+ugPfo++6wPv1oHptu4gmP9P/qNfVYuXhn/yj38BcejxAAAQAElEQVRNp07Ps/Pa1akz83rm2del1NJ2d1O9sktvtdtN3Xn33Zqc2afjp87r43/0aX35y1/RXbffqrfdd7ve9dDb2TXdpD0bDG9fXYJGO8q1deDAfpl7z+tvnNBrx9/Q2tqGJqf26eDhYxqfntXo+JSOXnejrr/xZtZCW7HjvMRO7+LSInPIOBIQrhNIbxGcTxCwB+J/UWy2mgSNY9rY2iwvAVvUGb+L3scu7m133al9hw+qapj61rS1uqb++gZ9XNPS2gq77R05J/xvKwIX2YrPKIHpSKNFELykbYL5ozdcp8M33SBTV9Q3u2+fOqyr8+fPK67VUXaZGwTSBw7sU6vVkgnyQ97ixavq9nT2xEmtLS6yRnoaHW1p6cI5XTh1Qqm3pbGG1NtY1XNPP6Uu3xrMsONdsRZ77BT3oJlAfWLfbKl7ZXODNncl2skAE/haiXVXKSkztgePHCEYP0jwf0wHjhzV0WM3aIod7Ta71bP7D6iBTY912e111Nve1NbakjZX5rS5PK8N0KEdQmfqFak8pqFxmFO8cLrsXPcVVAM7VG96GOtAGNkOck2ENhAGQW3OwIYWoWUPocLrqqlCOgRsaWvkg5csKeFHcEFsK1KcE7IY15TIDeShezPYlm2JQyTbhXXwO7DMfNUIfgjJtoap4sEzxFAa+Zhz23KihQF7UMQ75W14WVjIhv9G0JXJthqs4QxinZe6i9lV/Mm1JgjlTD7WbwqeNiroHiRkKWelFPf7jDrtIg3yUISqKLcDRYCfVSmQqJOanDBLSs7K+FNl+CRTPpCgCXl2g1JNZTexbyhkRhY056YauaU8QNK/YymWLM8TvRnC5k/VbJviZnAM1Q7VVZJdod9Fcl/JPVk95UZiIANWTmagB4gJB3kAl0WQ0CcZu0DygA9aQFlosmUHX9Moa+RDJEuolXPSyEhLDdoQeUyKPGUr+IRhIKMPNLDPIOWsnOq2pKDkU458Vk3hc8ZXUjK+AthVErLIi2R8ZGXsUsrIEwjdLhCoJEtOcerD7IHCo66aQlNAMdb4VW1K8WKkuE9cYhNlrgqsBkUGxSOH8GqHrWi3c1LKWWQkWf8uJNMOm/Ml2G1Z9Mqu9YIykXKZA5Gt5bYH85eUmN+EPifmMYl8wNBApnhtQxFkwkcFwibkhg8ayMop7SIneZBPOddyaEJmJwUtcEKXVXh0KdqCXZRNRpeTDA25bea7IhDpK4ITVpQipZyVUpJ9KUL35rCiDlM2dkgisFpjB2+d4GODAKzT2aY+EaQ11GSt5/CvSH31qq668fdduSeY3ejckFoEzxMEp5PjbU2OtTQx3tQk/MT4uJqjIzLBVtoJqAmk1VAPnzLrOMDKjMBD3W1try6Ai3yVv6Q1dnX7LOrllXV2kue1tLyqxL3pIEHYddcdIyAepe4RNQhi+/FCsLauViXF/0Q3Q8D287/w83rove/Vx//4E3rimRcUwe92N+nb3v9B/a2//bd071vv0snTx3VxbkGvvn5Kr588p43tTEDc0MmT5/Xlhz+vJx79mu6+4wb9nb/zq/q7f+evamXlpP7xP/mneunFM2zGTGt7e4wAfFWf/ewjWlva0D52ZGfblY5Mt3T79Qe0uXJGJwgO5xcrnXhjS3/4u1/VP/3H/1I3EXDu3z9L+5uKgLDZaBJ8txV/OvDBBx/UddfdoIrdqxV2vJfmF7XMjm2XAHRkclIz+w5olt30o8eOqas+bd5Sv9ulLduKn144Wbnd0Lm58+oQLEc9R44e0tTMrMYnpxRzHP+z3ybBYJ9g8CJB7slTJ5WbDe3bv0/xHIr//a+Kv+DhpA4Bco+gcpVd2UWC3P0ExzMEnSUAbrUUP1Xp8wIWv8s++cYbOnP6tGYP7ted99yjW267XSPspl+4eIE11VM7fndPwNvjxWl9fV0PPPCArr/+epU/pUd/+gTTGyurxKhdJdozPjbKTvaIxtsjGmu31GD+e7wIbM0v6tWnntWFM6fVl8S0KX6mndhBnyaYbrZa2tzeFstHfQLtPjvotpVZsC10k1PTin9M2MRvk5eysYlJNZD36HyXHezMy8EI8pxSWXNb68vaYG2ury4ypwvaWl2ijZvKtKesY+0mI6AqmXmwTfkaIdcgJYffGjaawMC+mJCPazunpJySUk7KgcJn8nuAzFE2EOWAXfssvjjZ5MMOGn5Srss7SQWWUCtlK57/shSwLXsXmTYg4NiViXtBgbj4pKJLlNkBjhMwUKIcNObFNtlU7JHqyhT+9qK2sLG+CmptfbYHNtSVU4xdVgS8gcx1ZLvUG9bRFqZ90PqQ1LA9YCDwtksZ+1KKlhfhrnrcF2N9Z8Y2EH2mgwr/YWPX5ZLpM22y6zxn4ViRbHIg+IAHdmLcwib8Rh9Szko5ywFbobMNeXMoUtgN/Fa8iER7Ug5fSdHm8B/1mDrt2l/Ic8pq5IYa3KsavDg0edlM4WAvuNpknHK16wpE5d8KqJwe6c1QYRMoA0SDg9qmyLeChP0Q1jBVisVHHn8YyPGBNwYQzpJtWVIChkvkA8G7yIRUigdXgaRsqRF2+E/kL0HoktUAGSQQu3M57OFzSsopKQWPzBSOCxZWpaLCiFQp5EwCfBwVJ4B/Bai7pogHh23hTikoyIl6pDqfkxAV3shtKwS2ITUQaCchV7JQAilRJm6skY8HTWWVFDSgyIf9ADaChAmEBSWRtw25NvbWp0isw3J/vqzb0fUhqj6zjD7WcIwVLEsYWZQHkb8ciEvxoFeANpZ20I8rylny4KOw0970J+Bj4L5p1P5tS3EAwdswINqaclLsINVjIdQJhH4PX3oe1gEevagT5bEsc5wTaybyDhqQcrZyskxZVFCVZBtq2VaSZAnqApMLJHQ2nCVBA8GG/BJISpaSPPhowKOgqVFUaEQyhqadsR5thwTUR2SvhGXvgoxqpAGlZ6yjre0tbbNruE0wFDvSWx0eCqzBGNM2gUlQZylRf7/qKwLt7fiHVyzSJjfVFjfUdqNZAp2JsRGCwVFNT43Wu9IEtHlkTGl0XEQucquhiuor/MT9NpDoZ9VjTqo1dbYvamvjPMH0irbWu1rfsFbWOlpmV3ZzuytZJZCPNlfqaXp6Qgf2TxG8t9RsoCRoivuHCa8mCMK2CbB/6/c+oa89+pLmFzZ1+txF9ajvb/wnv6r73nannnryCa0sr2trs6u5C4vqdipKVgSnm3rwnW/Xf/Z/+Vs6vbiuf/WHn9QiO+TPv/CEPv4Hv6P4O8cTE1MyfdnqbWiL3fQTBIvPvfiKbr3uOv3vfuUX9bf/8/9E3/nt79LK0pzKuBIkdrp9+rOu+AlHBG9vnDyl6Zlp3X3XbXrg3pt086ExfTe75QfZHV5cWdHy6qo6zEeHsvFXNlYJrONnEPHA3jc7q5iz5eUV2rslbr6KeWqy2TA5PanYoT5HkLyxvYF+Q6nV1MT0Pq6VUc1fmNfa6royY9EnMF3Hb/yd6RPHjxOAbqqNjx4BUj+7lBthHqcmJtTl5ebsydM8C1IJgCdpw8S+GTUY6wV2xOMnJWIul+bmNXfyrKYnp8uO75mz5xiHZXbTR2jDGDvjI5o/c06nXnhJDeb1uhtu0Z1veUDxd6lzSsys5NGmRpojit8z7zt0TLff/zaNzEyV+akI7rcYn7WFRa0vrUhJqkxn+CZigjpbrRF26nnBYP5zTDhtssQtuVImGJgmkJ6cmlKGd06l7Orami7Mz+nshbNaYId/i3EZp98zBNlTrTGN9aXGenxrsqbO+ooqXkIikC5+WZjJphkBkQPc46JJ2ptqY9UGUqG6MjlZCX92FNA3TpgZZwVRBtjkBggHsGJo5STZgQoaCF4l2UYGC614eQrYRnDpkZHhRrUmfBgeILdrKugQ1YC3Q5eUGfdEYCYlGZqcqcCY74XIS0k1DH0zoK4PY8VRMvDB2pyBk5VylhmIBGxTh7U3Ra6gkhL6iAdtSxzVVSB0tpXpU6YvPa7VivunSIglyigSHcFlcAUhDgwztmUDBLZZ0JXiI9gC5HGE737MDZkhTxZ7DiqIqofA5CqH8YtT0yDay7JW9CvGI5GP68FUaHO+DIiFCFiZcUwpCS+6MtGQWPwQ7cWVhm8uMeo3QzRcA4NhPRT5Ex4DR8Uhgxktx2ndYSmoMOEgI5IVMhdOMp8YDEtwUnJQTuEDXzHsmWwjICn4jGXYZRwlEDTQtIq+gcOCLB5wSS0yrTyg8M0BGtACdLGDHHzmjTHQYKIa8DUSE5cUssTkRZtSRkb5HDSbFlkleE/Bq+Q1SDYykAKULxTeLCYbb2bcQDGH0nUJKlIsNFNHyln2QIh8eITtEEUWJrGICqSSla5JNUzFME4IwiFkeLiUJhcLJ3Q0anixBEWz5+Dy857sNdhwE7iG+jIxDqPvgcs0f7Is/kqfvlk6rCXsVUrGqTSH+VRAko2+AB5ZAk4uaydBmWVsBFzWuUgJ+wwaOSk7YKiLvhFzLimnrB47VSlnyiLgusjwiXK2sTXyGjnt5iVzWDaQil2S+aig5iM/hKKJ2KnoQ1pzUgjKfFlKiZL4jBtpQCWZ86WInKJgQXCGGyJRlxU35dhxDHQJ9CJo68YOHnU0CL6in81mQ3FNOpueVwSzXWi9CCuC8ays0Qioc9II1+RYu0FwO6r4BqniAeP2mFJ7VGq1xNs4ZXsS4VKCY1eDgK5SYken31nWxvpZdbbn1WF3fGur0vp6RWCzofWNLkFeV6vsnG8S/K+tr2l5eUkN2kQzcW2NjmTaabz21aAdq+yi/rf//f+gf/hPfh0ffaU8rs2trg4fOaiDh8cJin9Lzzz5jHrEoVNj49pml7bX2SJIWtfRo/v04z/1E/rkZx/W1558Sc+8ekb/8mN/pIe/9gRt2Vabl4cpXhia7Z62e8ta21pWP0l95uV7PvTt+vM//ZOaJUh+9plntMRudRU9Zie2Q2VN2nn3vffqleMn9fLrxzW3sKCRdlPf8d4H9P3f8W4dPTDJDvoZzS3OE8Avl/GOn2F06Pvq/IIW5ua0TiAZf6JuZXlZiTUXu9mpwYsK4zgy2i6y+Ytz6hJ0rq2uaG7uYvmzdJPsSs/OHlBrZJwWJfQdiYe/KNfEzxZ1nD17hqBTOnD4kJpTY2rxQnX40GG1mi2tLixpneB97tyFYnP9DddrlMB9aXtdy4y3U9LIyIiq2CVfXtNJ+njqdMxpV3ai3pYm901og29BNvHTmV/SmVdeI9/ROuuvxU7wrXfeodveeo9uvOdOzczMaJ4d6Av0e4TxnDl8VOvbPV5O8CfJRBF96pIY/NxU4gVncnJGVd/q8nIoXo5Sp69EQG3xYX6kPuW3tEjAH3+neoV1tMoYdbpbzO2aVtdWWCcbWFea4JuVfdOzmhkZ03SjrRHqqthNN7SRWLemDRK2e2HygV2ZSjJnD3R7KG1KA9jIB1ChFLn8QH65SDJHDc4amgx528hqpGRsK3G+BHG/63Ht1VbVXwAAEABJREFUV4wpA6iUkzLoce/TTopygMIZP4lhh621MBx7fBreqqhbQ1Agc0/ocd9IKXOdNlHFnSBcmBMotnvYvaJKKo/Wa1CRMJf5wJazbSkgiWIS2QJdPQ39J9ra5yWsSXvjORtlr4ahl6gi4TjB2FEJGiclgLiuG9HOgbOoK/LGwDABCA2tZOoPVAgCkPqwZQ+QrGinxDiHUV9iede4skaUQmrJSaJMIDdaSqkh2zWEL6wgioS0sCZjhy58VIpnTyA8ofp366ho7ZvhT9talyEJL46TbCiHgG3ZNRI0ZyvQSNYOkJeguiF0UiMD9DknhU28pcdXcIFmkpro2o2kFr6CtrELtJA1m5QBQQMtIvEG8gYPhECGZhZxg0qCD1nwgYwsaBOaKZNTUrSV5kHhkSXqRMwiETID5DkrbhgpZxllon0FthKwrUhxtlk0QGQcp1AAm9xlQLxzxHqWk2zKI61iZZcrJlZ5aAMornHsnf9rmKj89YNY7AGucg64SjtlKbjDm4U/AJ0s7TLtw0SUUNgFfwlS3X4nKyDjA4M3bzkG/4YP0w7bsmmfLAWvOkXboi9Bh/1M9COnrEKZ86BD2EkpSamsE8smj43pc5Fzsq1Wq0kFfQKEtmLHs9lsqN1qq16PDdZTQzlRFmTKp5QVsA1N6DKAFl1CFvIMBZl8gLKOep2UyRuakAXsaNsupCEPl5NM+6O/+hOkmP94UAa2O9vaIpDc5mvxyKec6VtWkwCq2Wyq2WjItLFSn08PsJ4txWOwhXyCQHl6bFQzBB8zkxOamBhXBEaJHcLm2KRye1wZPtGvYVPjsiAeIZjuq0mQWW2uanXxgtYJZlbZJVxZW9fS+gZB2gYBVFfrWx12WLta29zS6vomweGG1rDZ3NhWxQO/1WhotN1S3E8YJkUAulT+vNuW4k+ibVF+kmDr+773Q+xEz+ulF57T2uKG7rjpZv3iX/oJvf/b7qPdPU2O9fXRH/qQHv7iF/Vr/+L3tb3eU7VlPfbMaR0/01W7vV/333mPbrv9mK6/4YCaWWpW0mivoV/6uZ/Q0ZvH9clPf0r/j//q7+nRJ9/QyPiMjhw6qvFoWyvrnre8VaNTs3rkiad1/NQZvfTacT334kt65fUTarRH9cxzz2ueQK/Pg9yurz2R+lzofb5B2KLPKwSii+zKLpW/z7ypA7P7FLutE+yitlNDy5RfnZ+XsM/szm4trWr94qJCFvN1ww036Oix6zQyOs5D0UqMXc65zOcau7Kr7DKPtFo6eviIJpjPceZ1Gfk6LzEi6I2d54sX2eUn8MopaYMAs5eTerQ32jnGjm57YlSLvBCcPvGGJlkP+/fvZyzGtcZO+/kLc2VXfYPgfXFxUR3W3drmuk4vXFA10tT04QPq8kyY31hhLM5q7tTrmj91Sgf3HdItd71F7QOHJYJn28pODBLgpW1yakZj9KnHC0I/gmhV9K9SJHOKh3+shRX6curkCZ0/c5qXk4v1f7zCS1qXayCC8B5tzIzHCC8SY7wctOIaYKJ7vBBt0U6pR1BXscwAbQjfuN85bMsOJOgQkcfEkpOVGK9cnmFZOcY/kHPRiYSZHB9sHXCSCyQbzSXQpam6NBs5uy4TfEpZKacCxDL+K77VadCeHi9WTmHVj9ETHS1juNelJSXmPafaB0TGmpPsKGwsdg+TtePEVAWN+kSJql82KiqC613rvVzUWsO27BpRd8pZKQMqt2v53pI2stAFrFI2ysFERntTeXZgs1cWWZsz4KCYC4Y29mV50R/GIOrYAffnqvQ1StX29oAi9wAUlYo8QcKPNPSBy6JDgdDwgzEMBfeEWNNIhkdIC+qTLkseuHGR5zJ+pi7LZZyCkmcdlHvCYE3uXZ9RJjBsX9KbpLjJX45rmZdpNv3Yg29key39m8upQIFo+hCR3y1lGwsA3ZW+OYc1ZQQqDb0mFnhiknJAQl4pAgnGWo2clOWCRD05WQ33yfegPTXdU4MbTUM9tVK/8C2emC2+T2xD20M64EMeIP5VIFMm4S+hT9ga/xxKTEgg6kvUX4CCtYpOKu2KDHbiUR/tdZKC1vngrZLoF01Hl4ALOHHs8mFnTjZnEAt2CMSXHLZL2QppIJFPDFZQ0wgrSVDZu1Qqa73iHCB7xVEucKThE1KOS3gyfW5CfXZdmLLaE7JoZ5+HXNAhSuHBCROFb4n2BErbtJN2yjBO3EUV9mFWw7Jr7BT4d4gxbUmy7BqyZFsxH3EDsBFIyERi5Bm4Pg8RsWZET0MdD7h4qGTWExYE1A1UPTVZoPVtrq+gYeuEG1wWfg+NuQ8gwuBaB9oyEcZfkh0UVNgHIFcepi01KuaHg/xVjGsTCRqwLQ4QNBAqekHRWD+dCLjYtY2daZaUkqWcUrmuYuxSijFw2cmOtRXrImHUZIxGc9J4q0EgPaqDs5OanZrQJMFXk+CmNTalxsiE3BxTPzUZ4UE/ozGqk9kNa7Cz21m5qM7astYIFDfZUd0kGFrZ7Gl+ZVMrGx2tbPW0yk5jpaSYy0SbuhE0sdaDdgmop6an1CDwCfQZnMRDIWfaTn1dOrZJ0PYvf/O39Ae/91UdOXK77nrLnXrX+9+uA4eO6Oixm3X/g2/Vj33ku3Vkuq2HP/NH2iZwr/C/sbHOznhPx984pY/84A/r7/7dv8MO92F9+MPfqw9957fp6P5xffTD36Xbbzymz3z28/pv/97f12NPv6itbkP33vegHnzgbTrAjuzNN16vIwSxX37kUZ2+uKy5lb4uLG7rxNk5vfLGGb1y/LQuzC0qfuccfZiYmFBKjFmyup2uYtxzo0HAOKrV1VVeKNa0wi51A9nBAwd0APRZ0/FXPWJJZ+dSLoLDbXaDL547pQvA2Mzu26+jN96s5uSM0khbahAUE9xubzDeBLjL7AbPTk8zTkfYqUVGPSwXRV3x0rXJi87Gxga7uRsaI4ifPrBfXdrazUljs+wOszZW15Y0f/GclufndOjIER2+7gbNr65rg3G1ja/MIqjUbDW0RaAeu9RPf/URPf7lr+jki69o/sRpsejUare0Nr+otaVl3XzLrTp4w3XaYjxibhJ1Jvoff096YnKS4Eza5sUp1mnFnFfMX4ybWQ/146EikN8C21peWS4Im9HRUbV5eeyxHqNsq9XUOC8F48hHR1pcO5U6vHSKVWybfA19E8nYJHnnQ/aSIzmpXtNYDXwLeonRNTI79wH0hQ9KG6PPsBzUiy+7pjFeNryMjqMQZjYo8jZjLXQxBtHXhCyouE9WrJuKhVVEDGZKVgYcimftwAW8CoQgbG3LDuAJH9HXijb2mR8NUsX8DNg9pC5DUcHJ5jzE0GqYH9ChuFB8piJnXJOVUlKKvPb4IY9WAXtXHu1p5Kw+9xWR+qyjkNm1DSIOSjlg4VLh34aXyLogSYVaJE62ZQPVSNCAUYf/QMxd0EBcz7E+C3jBrmLM6FfoIJgyd5R98yO8J0wsO6iUuTc6GRnH8DnkJDvLUMnMEKCt1ZC/Ck16kxTu92JoulcWfJHDVDBDiMp0rTSwvVztKEODFfSaEMngT3dENYEdL7i0Ta2V6oshqBRjHDCGOSXus0kZQU5Q7JvQGmZnxmLDpaaNpFaAC601RJJaoJ2tQAvaylKrUO/QJvmcNKhnSD3IJyXqDOSc1GCRZ9oRfJNFEflGo4Ftoh+qIZIl025BK5FshZ0QdPmqLi4QkVAj0Q6EXcCKj0qKxVuYy0+WwlzDRD7YRHtzymWxW8NPaAagQXExsGIHgmsQcwNCFeudIpizwPGHSEpJmX6H3CFzkZY66/ZWSHcRQ5GTGKesDJMobyCstJPiNkedVQ0qxF/wFQ+qHg/njnp7xm6nWGEoVOif/clUWcOlNy55yzacCo3+apBCHEgMyhAxJqGuuOEHRRWkjFV4aeSkkJmJi1lgVJgCF4QvYWQbgiwoUKRCDWd0UsnKMIlzghpqpXKWQh8QqaaGk8q5CArH1Fx9vIs07HYgKXgNU10+vm7t8LCI3/L2ok8EnrnRVAMasGkRkKxeuZFLOSU1mw01GIh2M2tyrE0APa6ZyTHtn5nQ1DhBCTt67fEJxa60GyOqclM9N9THV4UvDVJFnT2+Xq82FrS9Mqfe9ro67BBus742trtaI8AnhtZ2lUFiU9Ry+KjCgbmWM2uzZNRstBT/oC1zb2i3RwjA2sr0Q8yZQdAuY/DaiVP6B//kt/Xlr72g0enDep4d4f/xH/0z/f4ff1YnT57THTffqJeeelT33na99u2bpM2se3W5d23rZ37iB3Qb8r/39/9nfeWrj+vll17T+979bv3nf/Ov6zve9xZ9+pMf1+OPva7XT51Xc3xMh64/osnpGYKyUd1y0w3sUB/USy+9rHMX5st4VIl+EOvvP3xUbYLa42cuaG5xWRsRvBPYNppN2rBP8XOHmdkZjU1NFb5N8NvrdrDbYLy2C20z5rGDPF0C4KMErtdpav8+TczMqD0xJjWSREC0uryguYvnCZC3Nb3/gG65807ofjXabXXYyY7gVbxcbUSwvrKqlLKatGOMHeoM7bB7G3VF8LmyvKz4CyIR/N94y806duMNzHXSFrubS3zD0O1uy72OFuYv8o3Dmsbo48zBo6xbq4dNH3TBJn2NoKWRkyJ4bXNP29rcVIvgdvbQYXlkTKu05Y2XXtHrL72gi+fPqB/rhvUjS00CwPHJSbX59mNra5t+9NRnvcb9vY9NVQIQhWkBDZBtgvpNaCpjHC8ik/iIOlvsyrdZQ03akVNSpo6Kdsb4mHVvm3K7/mzrWik0rlTbl4xKslzTKAtr8raVqC85KcErIOtbSRVBXymPn7i+onS42aFkgq/dFq64ty2OneupQd8rxs0JeZJ2qKXYrRbJNpfVLhK2xQnyoFb9ETSOoLZLHbYVfc0pyZSzkTMx0WbVxqqTISAObOzCyLZcayR4RdpLB3yf8Yj1m7kvBF/M4gQsc9499uZs2sPaiTbazAftrHnLtoIv4+xaZ1tRh0i2JY7oS7GjfxV9sxFyKFJQwBGmBcImVMIuygYiH3QIBo+DBRUKCtucBOojpFcAFeuJdkZbA5kxp5wpl+iXc3AAnYcQeaC9QCfK7UXSN5WiwTWMvW181IDhqHl7L8XwWzosxXGJD8u+ErL+1Mk4KcB/GsB4tS27RmLAygAzyDklbiQ1Qp6xyckqgG9Y7EYn7tN5FyHHpgFtsoBbOfEgymo2suJm2STf5MbeAs1GLvJm4fHTbJQHZFzIgYw+aKDZaGALckONkDeDNpThA4n6bCvR5oCTFR+Vs1mnLGcujuEFlXOSnVQnLhzVED44ghTUK4DiteFwuQ9yNQkb29gDAfxGPXEjT7QnaNiEdX1RhL+6PZxDfBl8WX5vdtDOlJVyVp8WpZxlW/G5xJL+Rk2DEuhpBbKKG0wJjoJHVJcxJAC5xpEY08w8RJ/sXdu6T/Rkx9fAweX5gfhfBxnWHjRQfNImDtmuQUJ/2OsAABAASURBVHtDbtf5IT+k0Y/M2AVtsI4COSdFPylS+3BY17CNLMn4DZuUwnYPjF5WkcOnADZ2yGooeA/LYJ8AspAHjH2UD2qHLmyDDqA62eTlOvPNnJlrisiuy8Sa7LILt8UOX+zYxu50SlkRSMTDp9EcXF+Z/qpOibLNsGGsRlpZE2MtvsJva2oiMKLRdpMAqKE2u3mZYMSNtqrUYo02WaUtVYbSd5EcLywEWpuri+qtEVxuLml1eZHgbEULy6vsRm+qg11uj6rimu85q6dUIHzUvajPOdHGZG2x89zjmxo6qbhn5MHcxotCT6xP+tJvNnVqbqH8b4Of/tJL+szDz+vRF1/VSwTZC/ObevQrj+q973hQH/ruD6hXbWir2qb+rv7ctz+g+24/oN/93X+pj7P7fPLMih597Hl9+jOf0asvPqX1lVMEjKsEylxteVRvefA+tUYrfeWRL+uxxx8rwd0EAfYkAfHE5JQ2N7aU6Nfdd9+ru+65T6++cVbHz81pCfk6wfQWLxVxDwn766+/QbewI3v02LGy+9zZ7ijQZ+5i93yDXeJt+h470uvw7bFRgumjuuH2W3WAXVyNtngx2VCX8d5YX4+RIJje1EWC3AhEDx4+pHa7TRzdZ8SlGNWq29cWu9RLS4taW1vTxMQkO/gH6dMoQfE48XZXS4uLWllY0CK72JvY7j94UDfeegvjZa0RIPd4Uat4Mdre2tTpM6e1tLSiO+58i2694w6N429kDD8EqWvrq2qyniYP7FNzakzX3X5LQexAd1ttnVlY0gK4eOakjj//lJZPH1eiLxJ3P+a+TbA9MT6pWFIdxiTGrYpesuarEOryZNmunyeNBmu+rTb12ElRvoAxjgDfvIAYPx3Gt9fvyq6UKGuHj0Q+6DdAQi9AmRSgzSlZKaXiKyHjuIS3Qx9lFCWBSMMbatAhENPXONvY4zOu7R73eMPbyAalB2aykYGUXLch1f3QICV0fV5GUk6qCKjLeDIGobb3loWXi4/gcorzELpqCm20o4r2hS/qTsCOsajbYWNVsOvCrmVhm/bw0cfIK2S75mSxL37NRkCv9MPUESY2OhBrJPIBx+kqsK2ckxpcqzll7UVKloFIKaVy/STTD/jIB2IcK8Yw+Oh3AfZxOE7fDGKq99oxFzEnfeYoqHBqWTJQnaoBW0ScbCvaUI9XwtQKPtMnuDrvsCEHDd0OIl+gHTu7tku6RrJrAwiFpJQtYx0XkLhwA5W5gLmg+kGL7NKe2pQZoHZiKQZ8KIN3SnLOyJMqKqhkWvTmMDbGdhdIbMoNDlgX3zADURBqUsIuEJpA/L45cZNx3ChE7eg5VJDII0sUjjKJAiFvwDAcxZftYivGQIxFTknFnnIZXSPlcqNq0ccWi7BJviGrwCq0iV0zS6kRsHIjqwWaDbNwrZyDpkITfMrw0Qb4nILPStCUMp4NJFwCHmYaJIu8SJWinaHp02fRzkRZGwOFFASPTEElSBIVgNBJCFRRfyzSvvEQdpEXCT7kgXiWd7l4KjO3qOJBTu3UKIWOWzGrxuRxEqNWYdeHD+DAlJMs2xAgEnz4UKmPW4Arxb+2x1zOCX/kucCGdSU5uktB1ZT2UGE0WhJa6kgxblAbEbQqKBkElx5hY1vGxoYyTjZ9oM4K7FrTtsjT2CL3ruZPxFFHXWfd5pq3zDjYVgLkZHMGdFDRYVoWRCxlsVywq6BVva6SSt52XU4iP4TVoG+NnJSTCyy8Rp+gcaBWxinFsbUSA8t0QFUQdYtkW6Wd1FffPxDKSs6SEpyhkiGJulIqnlQhqNALeGAr1khSlk25IdAnYCBZAtUAwavivIOqaFSu+T43/Z622dncJpjuEJQEqJb+ZL4paqrRaKmRA01Fe8N7xqCZQ581yjU62U6aHmuUQHpysq2x8ZYa7BDm+H10e0o50BqX84icRlRVTdZ/plmmLV2pO6+8dUrt7mmtrZ7U5vpK+Xp+Y7NDoNcnGNvWRQK1C4vz2uDr9S5t79H3LXasuzxExHhtw68TxHVY37Fr2Id2CeA6BHAxZf1epdGxcR04eIhdbfptqSfJjUSgvq2VrTWtbvXVSw3lkRHaP6ajN96i7/hz36ennntJZ89fVNXt6fDUfo3mGf3B739Rq+vWwuqWtntZFxdX9TI725975En9+u99Ua+fWdMygfAtd9yl0YlZnTh5QSdPndVLr76qZ55/Xi+8/Crjad1w3TFwRHfcdrO+7T3v0asvv6aFxXX80aaNvlZX1hU7rNHP6N/hI0c0s2+WvowpgqT4rXj0NdbM2NiY4k/VLVyc0wIvCXMX5nTh3AUC+02C3ikdOHJYbV5ITD873Uq52VL8bGJ7e1Nz587o7MkTWmU3vOGk+PN0rYkxaWJE7ekJxc7z6ZOndf7CBXUIJPcfPqjJwweUxkd44VkWU6JmbquKOTu/oJX4nXZy2Q2P9vWYpy3WmGzskuZPHdfyidd0811v1S0Pvl1pdpI2jmlzdU1LF+c1xvoZJzA+wnwdmJlVZ2tDKxfPqLd8Uao6Bd3VFTXXt9XANzPJnLH2JidKn+IfZfZoVF/Mc4U59Yp+NVpNTfACE32PNWNkY3xzMjU1w0tOVQLozBpo8KLFBJHfVvwj2B67433Q48WmG7vsruTygVbGNJCUkNUQXI1kqwBJKZMiL2RStgpFdAXNScoYZJSQPbZV4YeyoHHHKM9yqdzraJ4y9TW4NlqNhrITORWk0p6kkCQLneCrAjNml4AnSoMKQhbtaOaGGilTJinjLRD31qgvUUcKWY6za3+Ut6RU6rSSVO7HYc8NQCHP+FNcpAFJ5R7poJwUKUpRk2skxcfFT5LJwUs7/U7BI88pKdMm2+SklLnnELhHXRlZApiyONBVqm2kQqN95bmlPQl7M9emxkRbdlDy1AVt5ibnxBpvKPwnvDl8gwb1BzKy0GX8FRp5oJ1kuFSD+qREXxPnrES9VpahQmclqW/0wSWodpKNPAFoGtBQVvAUlaydhMkOX0WDY1KTqKICfSniO1Uy8gLK+jJgrjdPgwI7RuQ18GJ7wAa9EjtlgnGcaFxNds8DeS2IzDeLusSf9GzxsTirpBgIugNfC4O3rRTAKqUkO9V5ZMIsgTxAQpZB0IRdTkk5Fk9cyNCcsvJAHgsq0ERXIyt2j5rNhmrkEky3GkEb7GY31KJ8lGnExYy/sC95bHLkkQfNOcnUY1kK0Cbbsl0GPy6QJjfKyIYgaH0NV6oTdgpELmgg+D24XHS1fMgGCM9Rb58bVdQtKu3HRT1wWfTwQSHlsAwNQDgownl4hGWNoUX4Dp8VdYRsiGEJDfxV0IorKWjIgpeShFx7UrWH38tWoQAVzF7stdnhw44LMOx2ZP8aGF/mI/JDDFU741UUlm1ULtS2EsiJNRpg/WSQWDshr6HaVoICSZZrWEqUsy27hkhwO3k7cgjjKLyDK6i5+kwBCZZDmCnWJCfVGaRFCJUUZ9uFak+qJUZSowoL7BSQ+aC67HDJE1TyQhlrh1tmzFQZl7iumjmrxXXSbrfLtWlbcY8NZDy26H8bm7Fm0uRo1r6pUU1NjWiC3cSxiXHFTztaYzNqjID2lJzHlBujyqmNnyzhI/rqCGk7a+pvzqu3uaB1AulVdj+3NrvsLhPcEGtvdXra7nQUwdHG1ha7qj1FsDPCrneFn01kLEdeDAicCKDDtgvtEbxtE3z34GUrdkwvXLyofhiLVCnEAIbrphZbcWkuE9S1CII/8/Cj+vSXvk79JohosLE7qpdeeIXgckNnz85pfXNbm7Rtda2j8xc39drrC3rtjQuaY0d9cnZGBw8f0SuvvK5FdmLD/+ZWjxeDdc0vLBJcn1KydPMN1+v+++5VHz/l99Cpoa1uXz0ekg36GEHzGC8Cd9x5p2YJpFdpW/ShBLbsvmbmYXxiQhNgi7FYQd9hN3WbHdTVlTXN0efz589rc3NL01Mzmt1/iIBzVG18V8y6mIMu47Q4d1HnTp1S/Fb6CEH77XfdqQNHj6hi7DbY5e4xnj3G8sL5C8zNtmbYPQ5dBJdEnRLDuH96H+76Wmb3eJuxmZme0Y033Vx+ljI+Na3pmWklBniZYPv8mVM6wwtGl36G7vobblCMwTz+5y5c1AY75w3u6/Ezj+WlBXXZ1Y5/LxPBdMW6TQxogzppntzMGpud1ujkBHPVZQeyzzz2C437j5PVbDXV4kUpt1rKrO1Mfgz7/QcOaJIAu4+/jY0NNRjPRqMJbch0KgLobXbMt9ZWCKzXVfU7Rc5Clm0gWQlItpWAHXl02oWQFygScmtgC0VkG3VAA5qKPqWQ1Qj+8nuPXetEcoATR+1DLp80sLHrvMNuLxDYlj2E4GvExEa9NjpJlgpEvnBQy1zbcdZg3CTEsnQJtCf1WU8xN9G2oD3WRTzDor7Ly+3NFxcIbIsDQAUs2VZ8RApKlrxkG7dVoXCFV6RKyFSSZegAYX850ArZwEKOT+RB9ME285VCOoBkYwVCz1JCH/mwUUneOddcyV5yupY8jEJnfOKPOixrmMgqEHk75AMUvu50SMTJcSqGnHwpnCy7RkroZE4BSDnwFR0DRV1kg5Nt2S4524qPoCGwyYFEBQGbPHypcEidMA84iuzg0txQfKkUd5T1N8Sw9JvReOgVyJeYRa6Ak0NHpQnYJSeIaD3UCnn0M5BRBEImS7YJjq3GgIYup6S40HMjKzcaagQSPAi57Vpfbla56FutRgmgW42GWrlZ0OYG2sIm0IZGvoks0GhQDj6npAa6RqFJOQ/y+AmbHLpim5VyRj8Asm5cxDH5lLVNXwSC1kjJkgLDs76lZFu2Ly1DPjkpdsrETdspQaoBMEVGBubqx3DJxg08EDf5aCZuhSdEfVn9mqdvBnGD2kVY8WYu4FwsizVtEiUrEFRXSbQyvKGpQH1c1rtayDnqg5TjWnxRltOuv5L913SKtgUSg2P6ZfzaFoe8w1uxRlLOSsk1XK+jzFpKKWnvDknCxgNIjC7zNfSXYGp9UtC6LDUht6EicTHapmTw5hSjKsWasKOugBUfTrLhAIaSVSfyQ1Y7Qn3DdLVRTjlrlMBiksB3dKStZsPKOM/JauZEPqndbpVrLPpU1mb0WVIDmxY2kyMtNi6bBNMtzU6OaRqMjY2qxQ5pc2xaeXRGuT0tNyYZ6zH62pJotyWZr/RTCYg66m+tq7u5qhUCpvX1LYKoba1vdLS9bW13+gSB2+qxKxzrqbO9rXjgxrW/yU5hRRDcbrUHzWNMY0ea3egISnu9vhrcK0ZGRjVCX7vI44EtxrGPXbSjLiglSeaqYJrkylohoP+v/4f/WX/rv/xvdPzcohqtCU1NzRLId3WB3dkPfOCD6tKmPnVs0v4t2rm+Zm1tZuXUYHd+RPsPHtDq2ga7uRepplK8SDebmeDyqMYnJhX/YPDsmdPqEcgeIMhcW1nRUYLYmdl9iuBZKauL/0kCvQceuF/XX3e9nn/+BV0FBB+XAAAQAElEQVQcBMdrtJFGExi3tX//fo2Oj2lpeUlbBNRd+hpgRBRB4ho7zhdOn9XWxpYmZ2e1jwByih1fp0TQ3tN27LhubsoENLGrG4HsocOHFEF1j/vlFoFsha6H3z50aXFJFf1vEZTGP/hLzPvk9JSuu+kGxTcHMS6L7DCv8VJxI8H029/xTt1y623KuaEOdTVYP9u8PCwQOJ9hR//QvgMaZ446BLNCHvXPz83p3Llzmp6e1ujoCG05pIOHDjJ240rJ4qTYZeszn2m0rfF9M0oEyptb24y3VDHHFXcuDdIoLw9TMzOaxm7mwH4duf46HeWbgfhvyEdpP8ubtbaptbV1Xrw2FMFeRtjb3NB2BNIE1D12yCt25oe7c9TCFFg0geYkEHyNaOPVYHtglxTjn9KQ1vLkoR/hF18CrqFvKu213S2AVOHbhhtgp+5BnZFPA529a2fD48q2NEBO0e7IWhQvI21kfdZHSiEbwFBQykmyVNBoNJWQV4yxbeVEv8MRvG3Z10aUs9ELQKPdpqy9N29JAJkCunrCAnWcVahtWQKuEfkhQjLgU3Jpf9Qt5InrVSSbcoHE+CC3jZSVwr3KtLFk9pzs0LNSK8m2Yjz0jVKxrY1sl3KyZPsKIEUWZ5X2WvVHxZY2FlrL7AEVcg14+mnDF+DHgTjpkpRsy97FUGt7yBZqe8euCL7hCfsYzAHEIHoIZAKRF42WLDtJsq6VHIM3xLWMBvJiCx/ezMm2bIvOKgk6xB5Zpv6cWMxcEkwnQbJ2EA/ObClZwkQUqyESGdtyCr5S6Gs7fNnkEw9pKLyNXUBCltVqNHjY1bTdyGpTsI2DFosy6gzahm87qc5D0Texa0Eb+Ip2NaEtWU0LQHNSq5nVGALfGT+mXA0pNZJSyJxkIFkCtmVbLP2yqGNhBxBc8wh9PLDCIPhyE48b+V4wd1IS11MZYU4K2yhjTrZLvXZNERV9+ArfAS63Iou2CUcNHv5NdpVaTPgofR1rNXggtTVGcNTICbNKfLvNw818NSt1qqSuM/mkvhsgq58afLVNnrGokIk2SqYs5Xf4KiQSZ5onM46yOa4ODVKxg8eKMy65aUafL0VfFX0pBt/iya4921Cnuj34gFMKWSWhUUpJghOyQmUJ2C46iAoGZrS05EVKyfgSibVNsVhvgdghQ0V5Ka6XYhdfgWETQXj4C1nQin4zRardY8Dk122iLFnjQU6cszS0suGvdQx1QQPXsoueAEyIDxUIS7JqpqQxgosZdjOnCMKmJsY1NTmqibG2RltZTTrZUKVGtJ2Ajq7RPnPdWi2upzF29SZGmjowM6ED0xOlzBiBzNjomNqjE/LIlNyekRrTSgl4TGSA8dNnd3Jbqbup7tqy1Fnnq/1zWmZndHVlU6ur21pb7WhuflVLy5vqxSJ2Uq/bJ87qqMfu6Bq7lvGb4PU19F1pgyCRpmqbndqwj6A5IMYzaJfgvYdBBIOmBTSE3lUguEtRke1yrax0pDNLm1reMvX2FUHWKgHs+9//AR0+fJgg+YLEPDn10K+L2EAf+MC79UM//H26485bGc/pEjCXcSYgPEhw/eEPf78++MEPYt/RNi8GsTYefPvb1WA8I3Ds0P423wZMTU4SRE5pfHxCR44eJRBv64tf+rJefullnTlztpSNnegGlY6Nj8vNrC69GZ2e1Ni+aWmkJbUbGpmZ0gyBakWwf/EUYzy/oLWNdV54RktQGvVsrK4TOPaknBRjHMHoCkHwEgFzvLBIlhl/s2aavGC1wUirrfhPUiZHxnSEsZjZt0/Hbr5R/WZDKwTz6+yIL5y7qFPH39DpC+f4pmKM69xaXFzhRWESXtomeN+k7jF8daDHX3xZW6urBOlddBslsH3j+Ova2lzXt73vfXrXu96tW2+9Va1WS6Y9MU8RSJvyo9PTavASFz8l6RHM8QYhK8nm6gR9xqY1NqL6ZzL7eJnYT2B+qPxlkSleZDq8MJRyXCTdbkd9XhrajMdoMylX5Amie1trcndD3DFl7ll4L/6dBuNDg0x5682S6zK0KYHacijDo0Hak5dVDmxtK4Uealv2pUjMT8pZ3ilf6zVItgtnuy4bdrQ5AQ/AMBWby092kizRcVGNcmZc1ac9Knlcoq4UyXDGCPdFF2VCHrDRghRAEPXGYgiaKJeR04NSJGSXI2xMOWGbkpWwLzKobdmXYscGuUhxvcWzNFDWCPeE0mf0Rh+AcAQXgB0cNnkOybKtOrnwyblkbfKJFgWVJQefZWjUbce41eMU+YCNnQLcq2mPsaWgrpXCsgA3MT7Xsgt5sQsGONolq4wZdRaaLDtktLPwUPqSiAdMO1xkFoUGSNCAJcoJnyx5BVIRhHAvcLBbeFCo6EUyRfZANa+iD16FlRkY7QL2GgeGYXwN7V7xN2+5t9TlvGUPIIsBEFlFiml2khrZyoxBAg0GNSHMKZUHaZKFWElSgomyQVNCn1ORpZyhwdewk8IuN7JStjJ2jUborOSknBJ1ZrWbLbW5UY60GhptNnlANzTCQ6LdyjwbMnlAfoR8q6CBfVNtgvJ2s6EW/qlauAMufqOujDBTZ4YmlEOacpKjDwCxAmZ1xsPaFnnLCG3raom1vCMOJhbUEJG/BBgPL5wIkENn135RlcU4LLtDMSo8dPcwNxqgSkbYajQ0STC0j4fmfjA9OVGPSaulBuMhdv/63PS6FQ8vnpfboIvTHujjoedMMN1QBa1SVlX6m9DgPA7KBfnXjXBLE6iXayQ68qesIIbSNu0G0LKumN/E3DpJdE3BZ2RDpJSQJRmbshZMI8rNTErIMmu0kbMySLm2LXyCt6lLBQlbeiEbmZEFTdjkKNso5W0UkhI02tYjQLX4OCH1AJBv+tgtU8aSckMKu3OEbCczYKL+zLdA0bdRXrxmCKT3TU0QGE9pdmqMgLqldjOxzgjPKiLV/x9zf/ZsSZal92Hft7b7OefOcWPKiJwqqzKzhq6uHtDVJNQkADbQIEDABIAQQJkoyWTUo/4JvehBZjLJTG96lOlNehFNEiVQAskm0Q0DIDTABrq7pq6srBwjY7xx53sGd/3W9nPuEENmVncRrX3987X2WmuvPbr78n1OnOCFjYxouoJxyGttY63hxS10c2dd169tEDiuaX1jXAO0yea2Rms7KmPQbssxoeaWIWqA4XsFwa0XU+LoA50ePlV+jD47PdNTgrB9AqsDdgfni2x96OxsTrB8ovwqQonQ0eGR9tmBHY9HPA/7Ghzmw5F3V+W4Lgi2HSYAbWvQeXCwX8t3BEC55hbQtGWqacvVw2lAIN3JmrvRLEY6I3zK72qfsoM8XpsQMP8F/fZv/3b1mb5K02uyttBv/pVf1F/6rV/U+x98n0D7M+V/wpJ92drZ1etvvqVvfONb2mE3+A//4I80J1iLKNCF3v/JT/Qvfu9f6NN7n+jR48cE2lO5hBruh+ubm2qaVn/wB3+gDz/4UMe8RJxNTzUlYJ1NZ7W/wVwesgOeu+lb29t65923dee1u1q/dg36qtr1SR2zOcF7jv7R9ERHx0d1fHZ3run2rVtqqYPG8HIdascTjdfW9PjhI+3t7TGv65rgQ7ZKhHbpQwbCTx891h4vQGvca3apazSZ6P2PP9QBwfqCF59gkPMrI0+e7umHvAT8hH6u8SnBjRs3NaGOEg07zmustZGe5C70Jx/LvEywStSORsrd4o65fHD/M71PUP3DH/1AP/zhD7T34CG3NdaGg/Zao+0t7bDT3peiE8akl1kXUi9Am7nolPe1js5nQD1izdMRzVmD+fvWj/ee6JA2zzMIx0dPGbrJBo41KWbpzzSfHmkGop/ibkENC8lAnagFdLKxBUHhYP0F7bsMO/WqdpyHA1nalxJquF8njQglki+0p0Sp+ZQ5/cagz/xl2IP/rFPWC5PNqACHFNWXoUt/DuECWM/+iWSbvqdGdLlX3j/glM+1pBTKQ8Zv5pNm+0qk3yznFJ9jVc61VLrsz31lucCPjfZlyHIv0Z1XAmOb8+cc6G3LQTtB2BrqX40L+ZXMKcOWvM/5kCyuxYVsK8vbCDiUiSHnUGEuO9Zciah29mBgm353aamIAk3rBOznHD3FE5dNbJ/7trOeUIRpU/KS4W2rygKdAdTPyG1LSnCGt+ErpComq2XKliaoAUkqriAzKzk8TnqgpZcemqh55CZ/jswDZTKnczBgKU9gr3PouXReBM2Kh33uWOleSHtxEwASNbmiclZNSbIpF+iVPGPKwOuCR8Chai8pKqzAOCeAeRAsSBkT41CJAQGNsBApSigoXCJU4GXJoKQeJlIOmhLsipVzNMVctObGlnJAgJO71G3BpincgOIcLflR2ypR0JcIlViCfJPApiwR1DXAtC2AxSXNTbiri9vOPKJLRw+/glB3PJG5BVBG3MD781vryubzaV/LvdAGv6paZTWqCUPugzXflkabG2u6dXNXr96+odsE0rtbG9rdHGur7bVWOo2CfvCRZEfwMKds7kxPu9Cpio77Am0JGFr1btW5AQFPQO2kpkrAIWrMoag3Yg2pigf2JefnLWiCVsDlS8r9rOKsZ0C2Mep6wkcVWTZYZaEyp0swLYoU0rCg31HtrYhQrpdSovJVTjkO2VlKy3SZl6peqjTLJGzL+AtQFZJyDUZQlnnumR8jkzMvWSFxThh6GSkTyWA4VhwdoC8CuapWyLzwMWjxj2+bOSbQmRFc9ezIrY0a7W6t6wYB9S3W0c7mRBM+5inuuIfMVdi6CngRPLR5/fEim8H2DmutDfQpx36yNtKIYGk82SIY2qaP61KMaBHhUd8onMi+Uab+5ywHOjt+xE70E4LEI51me0SKEDVTTspd0lOC7BlBVkebk5/yMf5smkF+1AcYYj6B6bj+ukrnBGBZmKHVggCpg5nTz6SwSj8dY57gQmeIeggjlAcRV0cQn7pZJ83Iz3trju50eqaHT/b0v/rf/O/0X/+Tf652fUubBK87G2v6K3/p1/X3/t5f0z/8L/9f+n2C5c8ePtUHH36kT+59pk/ZoX34eE/vvfcT/cP/zz9UBpU9Dcl7jyz9t7//+/r+97+n+wSvTw8ONJ0vZK7vja0t3b37qpq21SEvF7aYi1B+Vzi/WzynPT0d3d6+prXJOgHznp7uPdJsNtNX2cF9592v1+8q7x8f6ojdXTsIQhdaZCAO8j8seXT/gV65lV/nuKsgwFUpmmxsqmla7T0hyGR3egQ/Ibgu6Hav3+C+s669x490wktKfvf58YMHdR7yH0ie8eIzZ25y3MU8RtNo1I7Vtq222AF+4+2vap0dZLqvwG87GqlpGx3QRlqmvvRacN8aYzNhLS2Yt4f37+uPGZ/3f/BD7T98TB965lCsEdYSvrfYFR+vrfMusEDeM5diVIABFZnrLEog77W/v68HBOOffvqpnjx5zIvaWbUd8SIw2djQ5ua22ihiOWvSmDvlXP38TLPpsXrWrDVT8HJpah/Q8MRu0AAAEABJREFUy3iwpJyfBBy8XwwhT7haKbJtFIqgL8hTegXoXG1Cq/uTLiXcDKWwS71t2UC+ZNWrZj1Q1DXL6CDHLo+lMNthIxAp6QqZBbVgqpHXOYbaKUglWPIpcTVeypBzIDHVLkEO7cWB2LbsRIoHSlbZroQRV6RQrn85t74kt60EovMjrzd6f56/YFx9rM7KnK/OhclXSLJ1nlZ8z72ETimvmZ71xoGNNfzB5oEw2w8hZ5BHUlYP5c38p79F3rtQ2YMuSXKIzo/sxwopZMUnOUfaO2unsF05CcoJYi7xRtmW1CBQInk7ZIFqK5GROFXdkuoFaaXnMZHDcAHhyMsCliXyPZX0otNJE1TYLyF2MQTvCmuVbPgV0ClBWS1hqG3ZA87LJdOLh9gz0IuTn7XFLGUQmZM5B7TCMHlUg44W9aJ6YKCKYtWUNOF608AOaU5AcGEX2t5ww0lTiz+cpH+nDXzSFfJfhhpHueCDcoVANvOlhEopKmGlTztLUA8k2ZBon6o+bRrs2hIaJZqicbPkI9SQL8gTedMejVpNEm3DDREeOk4gG3HznvAx6hg6Ij8GSRt8GF+mngyiAj7fIrkDy7Yy9XkCSXm+cgvNddMrH+YduUS/pMl/IXCUNllmuAjhuNpWPK54cGpYC11SK8dlzANqd3NTb959RV999Y6+cve2XrtxTTc3Jrq5Frqz3mvTJyrc/Hsu1FM+As8HdAYEZ6zXE0900myCLc085tEwktyqJ9jpXZjxIF/od8g8TuyQcghADoVt2V8EvTDRZerJcXuh+mcW2hftGAobkoBwoL7UVgSqLYC5oGkdGIasnPu2aeqYB1Z5qSQtjEEi10WEVQIpZbInAU27Z5FVdcynnknVB2UGcS/jqyfoY6oUwfj3oiUhO1HkSgNhyM58wrITtIA66hqkXFLIsCZhUC15rmQWbepZSupqfZ2QssPc6Pbupr76xh29/ZXX9Pabd/X6nRva3VnjeqNadpDVTdUQ5DREGaNRaDwOtWXB6piqbTo146IMgNq1TfgtlWZDpYwlF4Yh6poytSXnxaliuq/54Wc6PXnALulTHbNTe8gCPSLIy13CEwLFM4LCUwLsTiTG4Ijd15PjU9ou2a32D45hmCt0+WDPXWKROvo5Z+c/v5ObQXTuOKY++ew3Jgwa5zo+F9ccjVTf9co5W0CJqVVBAzLvaHQ87fTjB/t6/8mx7h2c1J3v6+2a/va//x/ok48e6Mc/vq/9o4ke73U6PD1l93qqg6eHevTgMUH1fT1+/EQN6ysD3tx1fUyQvccu+zH9PTo9Uf4CyEG+PChHqlCeYI/6tza3dO3atSptmDuzwzWjTOEeukagOyOAnZ4e6OH9e+CB9thRHhEgmrE5PDqSeKmerDMfBKfrc2uTwDm/G/1ZBpUEl7cIqLev39QOu8YZMO/tH9R2z/YPdcjO7TovDFvsAOdXVfJ/QDw9OmSsZuyQn9a6To5ONT+d6/b1W7p1+7ZG3GNNP8cExG3TapMXg298+1t65a03dY/g+4yPyA6Z6xlra2tnU+988+vaef22Zhuh7Vdv6rU33iSAneno4FDHvGD4+Ez9/rEKwXre42VWrhvt3HpN27s3NGMnfHY6y/c9+srEMr0GE8Zgc31Do2h0xicen/KC8+nHn2iPF5dTdvk7xrFp2/qJwe3bd+qu+/Z4Q9vtiE2JRiMuStPGnnupPadaJoOFQu0yuuCiDyoK+fxPNVmijZcRXOeF50yUUM5b0zZqSqPMY6yXJTxVVc+VlNczRH0ydLMSaNoM1YVEJqgrYZOhja5ARd5OWfLYapkQJVciWGNOF8p6UrYC1VAv4mSeUdqUuQTBr8olNaeQGTMYyme74WRbwQDW8WAskq7abVsYcFASvsi1bcXk8VFSVkI910OJUIlQIHNgB2zKK9vLyFFhjhnFkFwc1WQ4yQ4UWQaKjGOZt7zUpSzZRO1MjutgrmGM01bwsYQVtCUilKmUgSZffVnquNeshjNlqUskb2OwRLY97021H7U/qsVW+SxzDoxpmigtUd52HZ8SkVlgRSniPMCBs7RO6DxR7JyvDH6HSmuunmzLtoKzrmLpkwHgnqxnU8oSz8qfzWed5zIvfZ4LPp/B/PMNvoT2pT5Q2FYADigtZdQdKVNNJXlgm/UCkp4jFHVCTFl0S96GX0FLHh8BEGMrNW2hrFXyjb8NlWLycQlF9lA2yzVNKB88oxE3NW5CI8qPmkbjJSaVFrU84NuRoaERZUbYTtpGVU+ZMfx4aTtBP0Y/Rr5GG8YVRbUO+BZ9m+3jNSuCeZNY7HkDhXnmYOS4rUqr9ZD5xDNmL896UGWZZyF0KesYjz4zynOvEXO1M2n12q1dvfnKDd29sa1Xdjb0yu6G7l7f1PXNdW3lg49dlvGolSibJfN6XeAjL0aXIgYf5G70SF20F/CIIhmgYKNQUL9tZaqknjKX+HyYuisoY1sCHHpRqmOIiRIvMviSsvRvGzdLJG8JAnxprUXNm0lOZD9zXYu0YHeglKWegoHNs7CHsUm5bdkXIKP0Z3wlIEpqzrYzCy5o+hD+8qY4J6gsEcJUXzZdGbt0m3hh4VzHrIYMAqhijfWxMRlpiyBrd3tDd25e01uvvaJ3vvK6vv7VN/QugfVbr93QzmarUcw04dOODa6zjUmjLV7c1qETyq+trWttfVujtW014y2Vdl2lGcuFdURf+qBBoOsXWsxOtZge8rH5oU5PCdQOnurk7ERnBFcnJ3N2p2cVZ9OZztiNnjIXp/DTWa9mtI5P1qsK111oTsCcQe5sPmNlcx1qCR40c3Z3pwTiC8on8oGVa7/Dsq92/ZIjkwdCiiHDR/JwroLMYAsPp46udAz4DP/5dZM9dm73zk714WeP9L0fvK8nBHwLbOb01R1t7mZq+5kawKWbXiuyyin9Cu6BGWhO1tdkxmo2PdX+kwc6eHJfZ0f7OiaoPTk51Wg80s7OjravXZfZCODGKJVG61znj5880v37n3KvHmlGQHtEmfx5vM8++ljHT/e5DxY1zHEfnebqtManEJtbm5qz1hb04969e8p+3H7lFeV3wXPtPSLAntO+GUH62elU+UKyvrlB0DpnR3dPuKELlgwkZqSvO9UNg/QKAfmdV1/V7o3r2qCes5MT7d27rwUvHye8PBzcf6T5wZFMYHx6eEDdD7Hd0S//uV/Vm2+/q62dG+oIjvcePZYJlNbGY7UlJAawZ/SoggobjTc3Cf5vaMSu/Hy2UDdjfbMmMEtTscmtsYt411PHpxknvBgc82Iz44WsZ23l14pOj0/UMO5bW9v1JeDmrVe0waczzahVK6swRg0I1pGpWzSjOk8+K0qag5G8JbPOA39XYGvIF5VSmLqmojB/KbdDtq8gyKcuKQoO6zzBWtmaYTTyLOwTNppEWFG4RyWioFrKLfiEK420AxRRRCi7kzRhsil/MbL8iyGSQa0gaTpdIn1RXVVl8Nkzdh0vNHlv6Hjh6+CFzLYCw4A624Esx52uyJE6hCKxGEbtCIbxgLet/FPSFwHLK0faiBJJQYlQ9r3EQKPWVWRf2ETyOHECHsKRuSRJE/BXDtpH3g5lEVeadgkaXscHgy86MOf2o4TgKyhjGOMz215BJdl2R6iUUEArSlHPvazaK9sCh+2VstjayPH73OHnJOcCvMGnwRLZLeFIWgqgXqKvctWU7ApV8MzJz+RfnE2rFV5s8aeTmpYPHgxZgXe5Ks88YmU/pNpzBr6oYcBtyyjPAWMkCcTDsbKxrmpqPmUJK1zqZGIOn3ljL+XJHviwsAGWilX5XARNBrclNGobjWhX3lQTDUaJFl1FlHrDbZGPkGXAvNaG1poCoMmDMf5GRRqFNE47Fk5L5U0C2xY0yAcUFeq0ratpGKuVrGfsziUsVLIr1fM09c9Is+zgI8/DTKQsx6fnlIu/58Ec3FBGPCFusmP45u0d3dme6PZGq1sEO6/Av8ru4p3rWzx0t+tDdjyeMI7DRcxjhmYln30x81CkaAiiCx+rNpq70cLJB7JGUqFmgIwMfqI2zJlJwHBgo+fBeNloOc6VklLEWRLtGDK6nPrLmT8RP1SYrm3LTgh6AXqhhKVKQ65UmZibiFDbZP+Fxheovsif05U+qS5S6le5ylPmPC/ZVk2QrCuzCx7WSaOEGurOoC/nXF8y5bglOoLkXEE24wtfJ+yKDypFThc1bkOb6yNtroH1sbY3Rrq2OdErrJ+vvHqLgPo1/cI7X9EvvPuW3nnzju7wsrY56kURbUxC6+xMr1Mud0w3t66x3nbVTK6pjDcV7bpEoNBxTS1CrCdgqWd3W4tj9bN9nZzusesK5eP9U4K109OFjo5mmrEVPGets0nNapeiabS2uSU1rT7+7KHuPdzT09wF7UNGpjB2fR1Xy8pxy3HIAHtBINYBrVIP40uAHex7ZZmesemx71kH6tOwGuCzA2kDuJA62peukOqMubu3d6j//f/h/6j/+//zt9mpzjYs1DK+PXZjzZTX5u2dDW0TWG4QkE7WJpqsrakdtbrNLu47b7+jWzdva31tLIqpnx5r+vS+ND3C31QnBHz51ZPStFoj6NvGdvfOXW1dv6785YxHBN+LxYw+5IPSGo1GWmtbHTx+WP9h54gxurF7Xe14pIaXn43r1xTUncF0R39P2RF/9Oghu8xn2traqnXmP8DL+HBO0DnlEwJHaDyZ6IBAvTSN1I4YnCKVVpPxmvJXYU54MXp07xP1BJ67u7t67Y039Oqrd3lpOtEHP3lfP/rD7+vjn3wgESjHQtx/i4Jd35++9yN9/3t/JER6+xu/oJbguEToW9/6Bb377te1sb7OC9aZTudTRrPTnJpN+9e3d7Sxva0F4zwj6O/Tb+pAgI7A+pD25ne/T9idLw5NGBvlGsM+v+Z0xqcHZt2s07fdnV1dv7bLPKyrQdbxkmZ28jOgd64JfJ4fXGNZ7lkEdQS6sFRBAbKyrVICFEUkBh6FLAn1AKlSIUyZONlkJFjL6VQaeJOXqWegw1lIBi7PgU0wloU6S2SdoUi+FBVo1acNKA5B5LCa0qgJkHSJQr5kuUQUFWhEKHHBWyVCNXE9qa8cfmGsSl03qrrKB1dvwbwpVsMmViKLh1Pf0TeATQbSggZtKxVSoUwpeGANVzl5W5RJuFJr+YfCErkLiJSyvN5zehPCwk5pgoZpSLapL2T7HDDKZE6I86zkYeqR/uwigyo4P62sVvRc8TMz2fYsZJv+Wud/jJFtlaDNSEtEnaecj7ZpVUoR6ioLdCLZlAZVQT6pFZKsyynrtI2rnntOd46wLfsZyBKyZzGIjNhVb7vy9ospzpWwX6y3Q15CX5CMPm9uCdgvdVCtsstmEQ68FAxB8mFpgGUPgOGAxzstU3IFHWtfQ14iq1WysQDSQG0rk23RLdlScAoLnpNIlbjmOSMQvFQwapjUhklum6KmhBpkbaWhUVPUwieqHF0TwkZqqQ9cgNAAABAASURBVGwURSPKpt24LZq0ocmoaK2iqXQd+Tr5ujtN+TH1jXDSWPjp1TC4iBSlcGE3A+ALsK1VyoskF1TPWFZZr/qwTR628lWP4XM0jZ4DntIW+coe9vzoZZmGjen/7ta63nr1Fd0l6NkZddod99odSbtrRTe3Rrq2Oa4PthEP06ZpFFFY7PjngdPj0XaeZeSORj1YRKt5UhctHOqgdoNNU23TVz6YynIcbGeLJOiLYKPHj20F7Zas8wSLWIlz2c+JsY3fFVTrDmSB/6QleWDyFfApt6wAJULFoQBNFCjypU2gfxaWhnt8DqyeT17Ks5wpv7KwM+dl1qpjhEygTzHUTkY/U2IJYU85yg482SuH5ZBG46LNjbHW1hqtTcA4uL6shjBlzO7l+ih0m+D5zbu39HV2p3/53a/qV771rt64vSvPj/k4f581fqb1jYm2MqBZv8bO9HX8XlM0W+rLWB1rZVFCi2ItqDP/YysKS4sj9WdPdXz0SMen++rYjTo9PdPR4ZRgrtecACiDafMALwRsk/UNHaH/6cf39L0f/kQ/fO8DvffTj+t3l0cEcWOCoMl4okw9D9UVOgagy4d5KpbgKqDdAsuJQb663nqujwwsOyhF0XgAmR4/Pb4zaFsQiPVp0+EHi0VYUxU9Opjpwd6ZDo7mmk3PtJifoe31C2+/qf/Ff/If63/69/9Dvf322xVf/dpX9Y1vflPf+aVf0uuvv6EFfW6bVgyTCvVsFulXvv6m/uJ/79eYn4lyZ3pGULvIurHavv2KXiMAf+PddzRj5/vk9Ehsy6rHz86N23rjja9ozg736f6enj64r5OnTzVuGu1cu8ZO7q7azUn9h46nBJILAt8pO9BTxrhjlzqDy2CRXLt+g/ndlCzNCKZP2R3fYC62eCG4yc7zDsG5GP9mvKG79CHrm50c6uDpQ+VXRz578Jly/G/cvKG33vpK/ZnAY+p4enCo8WRNuROf/9tirrk57f/s3qfs7P+x8ve5N9h9z+B4TOB7nReGGvTOplowD13ec91rtLWha6/cUpmMeTGbquPty9lY5kWknGEzN0lTtLaxqc2dbRXGecYL0BkvcA33vDbvk6UwquKTl1YZ5AdjHYxlMBddP2e9LKpH21BTS1zCkC/cM4tDF/eNUI5joqQuKFPLS0kiijr8R1hRBp1tVaUs28oUS1qaoryf96zHlPc5DjBN2whjctlTKfn0aVuWhGelD4flIGcoQEW/+mrj9HkOIcMG+0K7SoRKDAhkaKpe+OCApETKF7PkIkIdvhbsMEcUFdpd22z8JkIqRUKsDJiTryDIKCHkfZVbCyhAHiB1DpGyzSt03H8HXoxAtocmUk5K03Pewm4JjGwP7Yb2EnwoqKAAe9DlvNnJB3ppNOITMfqVc2D6mEI79U4HS4hEnnMeEaWOcfY/+QtNav/kYPlf9IcOWPxlW2iX7erYyHJtp21TinJdVsBHCQW2pZRKk0/YXpatBA+WHfI5Mm9FKZrzksmQyzZ9ZPRpR+jPNNGCP4P6GRIxChxwDIY90MjVpyHZVolQLhw7lMm+sPMl29StEIONsJTN2VHpSm+n7CpKFOoqihIqIEpRXQDc+FoeAu2oRV6UiyORCzuRN9vECP1o1GjEjWUMJhUtAXXDDk2iQAv5AWvYZqA9ho7bQrmiLJc+kra0oVi0wWrQt6ChTdk3Idcq/Zymzzi1Q0lXrpU5ZBGhEkFbCu1sdGNnS7d2NrRG0LM5Cm2Oi9ZbaXtSdA1me62lL6N68UdT1IUJjqV8COVFbXzmGNvUBsT49qVR56KFWy3UVr4vIVGv6feUj+DbdqQMIqwvn2zLDgV+IgoUOGQQ4Mt7+tNYDm3gLFOnbQXtKUG7lnzmE3ZaSZYqgnzCtuznUXUrP5f1yOp1E1YgF8keysMOh5Nw4pDqST9L4r6unM98cK3KUYUSmU/aJ8MdrycISeQqaIo1borGo1ajptGoDV5CpZa7bvFCDdHEiIdX604brK98eXvztTv6FkHhr/7iN/T1t15VdGfaf/KIIHCh7Z1rysBrmwCoHW+ptOtSGYEWFOFQfVhmvfbsTHezE/WzQ50c7esIHLJjeHY60xnBzRE7sAeHx8p/yDYjoPn1f+vPqyVQ/iOC6E/u72lj57pGa5v1FxvufXZf+XvPawRmDf3oCUx6BmWA6tj0GfRWWccDvkvhORBXmxy/WoZxUk095wTk/FjmIRznlpLxF1ow3/WTHY3YWTcPmo6xmWvUtPrrf+2v6StvvqF/+k//iX74wx/po48+qvj4k49177N7unf/M91/+EAHBJlh69aNLf3mv/tr+p//j/++zg6fap+d1Qxmz85OlffCcEg82Ddu3dRkY0MqoR12mifcF5qNXb1y93VN2Mk9OTrk3WVav/M7Z1zzKxNTgtnJxrrmdD7/wd/sUoCau9brlHu690T7T59oxD00A9kJdZR2RJ/NDvOpcqd6b++pNja3dePOa7p551XmaE35n9AcHe4rg+qn+091cHioU9r8wYc/JXhu9dVvvqubb72u07bolE/Xdl+/o3ZrQ6cnxyKrs6MT3f/knt7/8BM93uMTC9r/8Ucf6CFB+cnJEXPF/FnKITc7+7defU25M314fEYwfYI+A17mWQvlv9OJptHOzVt67atv6RV2yLf5BGDrxi2NCKqb8Vhl3MrFWvCikGM1z68E8QKyODtR/rJMECw0tgoV5rzYWblkxt/hel0HsnBUXqgdlm2VKIoINdxXc20WrrdCeyLljmojEqZ5XgLCkTJ78GND8Zl+FrzoJJpSqv8CDeqY0m7byELG1qaMaRO6apN2JZR8IpAHdkkNVaZaJsuBiJQI7nmkHWWyXCTvEKTaXz5l2RKlXnMZZDf0P8KMk1RpEe2xmnYAw6RgEQT3CKnDJ4B39IoKVUpXlLIaSapnzgFU59CVZJs6jb9sJ3wM1E7ZBdq2Ga4t9IW2lhJK2jat2rblchtpzviPuO7yflECPYhLfkSyLXHo55jy3nTFZT84ty17gCzZrn0N2uUw48v480LY0DeRjDx1UUK5ZimgWMmW1Dbiq6BoPbLabEvN1PGGM0hFzTNXtp93YIxecJiCqVrhBSZXRT2WCZk/VTCdlbISWAM96yLR0UGBnnyHfIlcWCvwQPSKp/EXfIc/yiFjDBWSTEMrsBcpZPyKM3aWYCqyabkcqVBZ1rY4lKmWD5GnDAt6kPeqiQyWQxkEQ1lhOyBoiyVVZLu5eeOKvCkDFAMvKcuWkhNsmYdfQdMwuaKOeiMqRQU+HNBQ6s5Buby5jLBpwYirsq001KJL+agYHoTUUlmCGEEjdqRHo6K2GTBi0bVZlounhc+6I4qCMhGhwE8BNEV5QdfxqeMs+mCFSPQz53UYU/LPHLkYLyMvzDqifsbwctam7sIU9SoRfOQ5UcONp2Pna9SYQMhqaVdDO7P9TTSMk5mBXmf5sMw10DTq8SNZdkjZ2t6VZr4nn8HAXIVHUcv+ZKuZGkoGN0QrGBM2sCQXSeZPX5xMk/Grak17yGuZyMF1SpWRJ2j+hfVSlvIXQqq2y548xxvHAYxdHjktIi+SndJEzSjFKVoh889ipXueWvYFAj4ksSwqVCdXNQ1s2jKGzEEvRgF7JW9jQx6Zlujp1QDXOeiYrx50vcgL164QdqsyyacNE6fkhX3NY1MpZdum1ZhgYty2GrHOR01RibReUDNw7gZ1dY0ZfsTa2mYn89aNXb39lTf13V/+jn79135Vu7vX9H5+dP/e+zrKnVicLDaua9qsaREtDSxqulYxL+L2Ifcz9exKL6b7mp4cEEQd6pAA8mD/iEASHB3oiJ3N4affpjzAxvrlX/kVdqCf6tHTAzWTLf25f/s3dO3mbbWjsXLn68mTxzVoFePXy3Qb9FStTOZk9Ut59j/Hru/RV/SMIwx6jKQeW8ZLjJWQra5T1RQS8+QKy7YyWfmHrk+kX/xhI64duyFo7fSf//bv6H/5v/7f6o9+/L5yF//46Lh+5zh/5u6ze/f0gED6Uf4yxvGRvnH3uv6Hv/Xv6O/+rd/Sp48e6fe/90MxcMp7zzGB6SFBZeb5MEqLgyPd+/jjGgxub+3o9it39eobr+ka8/Lg/n1l8F0i6A39mnfKIDhfWE7z+8IMxPXdG2p4URE2a+w47167prYJPXn8UAf7+8p5aMcjvfbmV3T9ldvSqNGnn32mTz7+RHMC2P7wTOtrW8p//Le3f6h95jLHls1zZaC6e31XI8bp4+/9QB99/0dSZwLbd3ix+Ipu3bmjm7wMPMbfiVA1uV4sce9aj6KjB9mGPUZ3wacVJ8ogUuyeqy/YtFpn13yb3fEF83XEOMzOpsr7rnjW5FwGvR6xxm+xg//mW1/T62CTl72+jDSmr9u7u9rY2CLYnxL0H/DysKcZQfSMHfJ5flpydqR+fqr6SaVFOzhJ0JAdMKG+UuSVUiO06oQMIFFNZAt9asIq8BAF44IXxrtFZiVfKB9LFPRmKYmUY5o72BRV0xAgpQC5Ug9aruPMZj5qveLcVzAowhX+fQ5Th5Te8mzlc2ywo4ylsBQBaEClCAKmQlYsYSmX4gAqGdV29BIvtUFZVp0oqqZElSFS1pWykEUR9ObZVc7HwBL3IlcEhiUCGykkOf9wn37qPGeHlanLk2p2NTbYprBew1XRKeuWxWEFlcPCCySHY7i0T//hrBeE1TB3KZtwLRibtrSck7NUuTxrSOkmUXO9etaj8ZXo2KlfNY/qdRWDryqsZekOxv0SZhxKMArkq2UWxs62AnlxKOVBPmmhzcm3TYN86EOJ0KpfqtK0TGhIS9ZeMlWanelqP0RfUtRz71jwYlGoI/O5NpMmQjh+MfTClFUlXqi8IkyrATkZKyz4iCn5ppS6iHLRDVZ9bcngoocABg/m/BjshF0PkqqmC7mUiyYQDH57hSTXPwlSkfklMxBLqWNOoP0AZepTnAyAp+E51kY6UCnrG+pKKXkWb+qC0wCpKcEFEtCiXJwNfW9Kw80BwLcg8y2yRE76hJthhJV/xYUbT6OCXYly7iPLtU0hoGwGJA/aJrBPlIFS/1AnsrAa8u2S5g1q1DQiq/FopBKhkvXgJxDaVoSqnsaIrCxSnoCHnIQipyvBEOiLUo/BChJezBlolZIHaSN8D4F3D2vuV+y+sLhzIa8uuI5od8ramrLQT8/OdHR8rPzd2SmyHp+rdtkh8yd8ViorHwwd8rkbgukCGiU/d6sFsi4fYi54CfXYsww46xxaJkNXUNVyU6CeHqzyWqYLu6UAe//ckD5N5ao3e5F6MBzIOXS5LvLZxEQp1oCADgjWQYT0HFhHgdAO1geQB4qjWMK2MhmdQKVVZrIAGUwd16QXUE3Z7i8EBsM6oMvc7DrQI6sOVifyJYI13lZMxtC24bopCmzyOq4PQSaXFaHMZzMLL2wN19MaH6dvbm7olVu39I2vf0O/9t1f1ze+9Yt6+HRfv/0ZAgIxAAAQAElEQVS7v6P3Pnxfi9JpgTO7yHg1jQjWaeRH5bNjLc72wYGmBI5TgsOTE9bp0ZSg+ljHBIpdN1OOp6j49Tff1PsffKAf/fg9TfkIf0LwU0YTAqAz1Hi3tGD38CwDeeqge+ok4DqWvS6o4FNHczSghw7AWEKfcl1JPbmE0Q5AAK8lLPVAEt3mhaFDPieXfjPo4RrqpN/7wx/ovXuPJF4G8nvcc3aLjGXuco0JZnPezgjk7Jn+3V/7jv7WX/kL+pCx/Af/1T/WZ0+ONO/mvBSfEUueaf/wQAfABJaPP/lUDz7+VPOzmU7Zce466/qNHc3mUz3M7z+z49ozB6UdacLufeE6LhE6Zuf/kJeT7e1t3blzV81oXD9dyP9ZMHekj9kR7rmXzHkRzwB5e/e6rjPn5h7Z0+7s84xPEaaHJ/id1PF+8PixUlfGa4p2rDE73OusldnpqQLbRx9+pD/+3vdrIH6NefzWt76ttbVN5fyfslZmKhqN1/XVt9/WXYL8GTvbTx490GNwCG9LclS0BPA72LgZ6YxxmLOOxHpPE2ViTnrGOH+e74QXl2N2vPMrKmdnc0W0WmNnemNzk/rX1BIAlmCtMvnT4wOdHT/V9GRPvC3IfIrSs25tKSx6nidQuZAND2xX3oZqkCd3jpQ7y4v6ja2wYmZwyqUm81ciFNhRWgWqmlzPLLK6VhvGf8GnNSVCFKlwDDa2ZQNJlkDOBiDjOjMpA+Q5o69MshUURSblKV0GAtuyQQCoSFlfOIRkCck2bUbWS5xlkRjPQL7ibVd5oDJIXSBJlBx/eFdEdlcpa8tIOT5iPgfdcKY4B5UpgTl1KVchNO2NluqUgB2OKpQqQWG4Cvgo1El+nt+Ph1pSti9jBHFfWXCPyT5nEMksnbdJtV0Yc1A1JWHUC5cVmbMY/Y5gFAg+jwplMieQBZZCcsiuHjbSrKBXbZftwSAJsC3bg06qtGFMm5IxjdWWwniGjK6E0cMzh4GNSLZlA4GkIO9JETzrqbenTwJUX8+po1g9Ftwn0q5mOAX4N3qsKs/JGRr6s1dPt2VbnBgcJwFJB5DhcNULomVK1racgwpsK9szAD7zDtlWJtuVt61I+0hdQi9OjDglaFNgP6BwEzDlkjY5seQLtPLQ0pRq25RQ3jBS17YN9YYyRZYtS1/YNwl85McXaZ/5Fh8jHvgtujZp06hdgTfJDNCr7VI2YqGNmgwk0q6oaYvatlVD+aYp0GYAvsgqg4zINjhol+UcCzmb9/NBunI9nfurOWQ2FyTSnjp5XuqMBXw2W2haaadTdp1OZ51OMohOnptCfjfxiI92jwla5jxwFtO58gEpLg67eqb1UPgeDvecs54EF5FKDaYXbtS51UKNOiAzD8AVlj2gll/ytoVCnLVKtuVnytheqX8utOdSr47O3fY1e36i7ys+qDtYVxGWnRB0gC4lO3UDJOtqejaPFnvOLz28HAPpBWX14rTqxYqurPKmtsJKVqvHdY5F5ZeK7HrmR21RBsWTUavJqNFk3LLui4ZxkLJZ5mQb3vJqfEpRBmVr65vaYBf0GsHMm29+Tb/0q9/Vb/zFv6w3v/aO/vAPf1//9T/4P+n++38gsau38ELT5khdOSLQPFY3JVg53NcZO4lnB8eaEmRNWZfHBDxTPqrueXD1/UKnvAjmz99tb+/oH/2j39WjR/t8jD/VY3ah/9k/+2c6PjqihR3XpCpu3bzJsu7V8cDqE3S28tB+iW5JV/mkFOIZMZSr9iL1z4OidWWlCu05n/lECgKjoP0GHTtQc4K7eQZ04HRhnWmkjz57VP/nwjP6NyXQzeD1O7/0Hb311lvaubaj9U1rY2ddf/jjn+i/+p1/offee0j7xsqxmXINnzFG+bWM6fRU9x/c08cffkjwd6xgNCbtRGsExTtrE+2zy314cKApgddwT1ioi9BmBpAE7wt2cR/du68njx7z6cKuru3u1u8S5xg9eHCfne4pONOM+rK/GUjsE3wfs/u8Npro2s4OAem6xEf062tjbW2uaz2/CkIgXcYbagl2b9y6zZyd6gFBfceYlBI6PXyiBx/+SHv5qyMObdy4rTtvf5Pd+lv42NVXvvKW3n33bXbUjwmyWTcEMceHR3q695Sp6lXGY7m02tzeob6t+snE9OxYPS8P+YlmzoMYCwZNc9p+uLene4zRvY8+1H1ePI4Zk8J6Xp+scQ3QZgL+bV4oNjbW1PDRSQ2mj57q7GhP3fxYpSzU58udJDN+kaDdtpX5xEqWYySS7TyrytM+4ZBtmbptK3VZFokyGTnLRxjloY6MpcprmShGWzpl2RQlTdjGDiC0zXk4bF+R26u8FfCyZHOSZP5SZicnaUktJavLKe0iXNuR9Scs60rK7ApXFGTSNxBl7ByXkGT+Qiaf/iIaSa5fq0jetjLl2c4zuaSgXsd14l3PaGT7HOnPHvIBzfxlmDpNobz+W146YZU+7ZRKtlXLlVBDvFBKURQQUeW2q42smpi6K+X7VavQp99Vthp/yZNtZfsWXA9xud5lpbZV5akD2cZSQohpiypsy8pk2cHaLrKtwP4y7KGulM3ZhLOxlzUkepMdJOOw8jvTGbBn2xDVI+r53+ApG5rVZSN6brrJXwbtr83PLth5vqyVbMtSfUMKONuyL0Hwicuyy7yEtpeuzKzJJyDLwx7ytmUbaQJSD/iUVeKlvipkJigHOxvImCtsNSxA28KQY6AwyrEoUaBWIWotxSmu6NmRaUqoBWEpaG+BSVlSWOx6yqLDdzgUCAPetsIaEJIDnY0+VKLU9uRCiAjlW1yR1cJnHRl4lwjsEoNtoawlynuQOxQpq8OYJ+HhKvQFybbsAXXF14XaX8gonxcgS1gdr9w1kCZYOGIX6ogg5IwtwJMMngmkT9m5OzyZ6f6Tp/rs8RPd33usfXaY5gTYHRdFB+WKlPGJK4l1l2uv48Hf4/O8/l6MMhcU/etUtHCrOYFA0s4NuoJBHdD0BIbDdvUtaMIphrcrl7mXIPUrvMTkZxDnWFmu3RFUNVkBn0hdSCxNIxNU9KdHa/ID0iZR7STkOkeO3QuB3Zc6mOM+DaFJGFDaSqvJ17mG5sM0scpjgKnVEZhlWUyq6IKuyteuPKMbZMZDrvfRqNVo1LCj2Gg8KipNelzQ/05Y1kPk0rdZA86eM4elFEVJUH6ywc7jtta2bmjnxqu68/o7+tXv/gX95d/8G7q985p+75/8jv6L//f/mWDtRwTQBNLzE17DjqXZoZrFTIuTU50+Paq/H7xHwNOxFus6ZR12DMiMNT3vrfsEe9//4Y/06MleDbAfPHigTz75RHMCUZEcVn5d5datm2p4Oe7xM6BThy9MJDq+GsekOa4DhM2A7GsiB46RpAXPn6sOn+mj8hRI/gtBmQW2+eBZwHd4n/MSPON6fEKQuLe3r0Lb8x/0ffWtr+h43uu/+f/+K33w8EAnuZNqrjeRmKYF43LCrvIZO9FHvIDkJ5y5YbC+TgDbFO3ubOlwf097jx+oMDZrm9tq1jcJ5K0TrvOdm9d5eZqo594x50Umf+Fij/FvWRNjPnU4PjnRGegJ9jvsc3y3d3YUDh0RTJ9SdwbgEY2u376ljd1t5vAJ83qib379Xb36xpsa86K1yU522hzyyVj+SsiC/jYEIhvrE21trOv+/c/0gx/8gN3zR7pJ0P3uu+8qf9FkQqCfXy0RY7TJrrZ4seoIIHIuiceRWpONa9pmzTUE7fl1lTM2C8RzIsQaxiiwyvIdZRdsKhw9farHn93T8f4Tgvl9TM9YEmwLlNAmO+TXCMw3JhONyRfKd9MT1uyxvJhKBNI2M8YFv1oRzAQHiwovWsLQHKPiouBasaRIWYJ8WLKt4Q9eqryWqWd9IGBZMcnIDJ49bFd9Kcv18IyBmSPJiigVgrct2wpgD7xtIayykFXMmXYLKvJDCzQkG4mFBVSKzGOXzdWlZFvVQFcTUtkGou2dOsa39hUz2/gbPFd/5I1v28qU49m2PG9QWpZSvkTwbK5tEYm5sa2G9Q9BkD3oua8D1kIgKShCXv6Jei17QPpJZAxAIzViQ60FFMtGqzDeDfls97AOWQm1TVgsfeBMrlkLUXIgiw+2cmbrKZk/MewLH8klsl/Z/oSdEtxDaaJsK8JQkaxsPyJ4IUv5AD2Tcnyzv9n3pPTiikXmUx6O6lO+UMcF+wIuDS/jBSY/qygbkmWyYwmGnWwPVgcVpiKxErEwLuywrYtILAwpzT4XIi3t09gMsJwyyUv5UB4hDIcu0oUs5eQok9pelc9zn3nVtrRtw4OtKCckJ1JZKNXQqFAVwVbac4Gl3Wg0onuDo9QJ+cpX5tOmaUIlVuX7Wl/Kq1/kAVIf4WqX9CqCOg1E2bQJhaSSoJJgjAtlc0wK41JQlsyr03jU0i/TL5C2wNjTaF2GySUgLz2yl4lqkMYgF3/iskxCofTe0wJKlNCUh9weD6lH+0d6ejLV3vEZmOrJ0Zke7B3qwZN9ffrgMUH1np4eHrJ703FjETuDPX3t4Tu8dsrx7Xm49wQgHQ+7BQ/3RT64wBz5DDkxus6I4GeUnLuoAz28at+tpCuQG/ISIssRlXLS5yejXqKH/VmPZVFB8+LOKZnxEC2MlZFVVJ9kMFqdU572PpelkTm5SgIDO3nJhoKgTyUKayAGpMzwlVpZJmEP9jY0LiHzgMGXXM/qziddNeUQJAZtFUmUmRFANjww8oaYup6OXkApApRMfy8C9hSv63jchsZtYUdarGkp8h/6EDTIUuHh4SiyA3+WbUUx8oAPcZKilWMsl4nUrMvtltrJjrauvao/9+f+Pf2V3/ybur59Xb/7D/9z/cE//Ud6+MmPCcY+0/yM9ViDlakymMuP3k9PTwmUp+yiTutOR/6jwzPW4im7p9/7wQ/1iIDzlF3GKmdHNu8XHfcGGqewdefOK3rrq1+tZXNsqp712zMGOT5SXqVwmX8BROrxNwA71n1eE1eAPutEqx4fHUj6ZdCpq2UoUud6ntcXmPGCe8Cu6x9973v64x+/p08+vacnj4/03/zjf6njfqxHR6daMCddP9Mc2zljki9TY3ZTb7ITn8HpdDZVjt/B/j5lH+koA+mH93VyeKCgX/kJwvXbdzXZvqat6zfqVzXyo+wZwXL+py+n7PDnf10+p38nyFL32htv6MYrtzUZjwhQGo3Z6f7s4QPlrm6z6AlGF3pCfQ070u3GWHuP7+uD9/6YTxlO9Eu/9Mv62te/obxfHONvc2tTEwLVen8h4G3H69q5+Qo70dd079NP9JMffZ/A/lgb+Do5OdJPf/oTffTxR8rfpr6dXythHrkNK+dCzPV4NNbG1q6a8ZZOeSE4PTnWYnrGvW1Of3tWeKeOMxkVFntYlF1owTiZ4DpyLNnJPuP+WUqjrQz8ednYGK9pHd9b41almyoD6ejnFF7IwUAyD9w4JfyJZJgVtOL7lcRUD+8lpGoRebYk5AMkafHd/gAAEABJREFUZV6CwHDpGi5zIpHNnsBdHC5R15DtC+ElzrWx1ITeHhSWB2Z1JsuB1EAD0h7OlC8RiswnJFlSXlcN94VE8lWYiktwFWL8zIEbGb8RVsKGAtsSh6B5HdmWlcnYRe17xNCWVNiWDZSQlLyFrWV8dzwXMVdwr7KEutc5hQm79qtEgeI3EsjC2AGLe2GolAGYy6mzqz6wt+GXMpHIcRZ6SehEspFayj6RVZZbsAmS11YsdahT9Qx68ivAXjrSl22q8FJqrf7SZziU9dgDzcGLcLW1LSM3+YaXAmUe3k75BapxnpCnTSJbkxSr1FxBtinr7Lh32D7XxTn3LINNOrwMIXvW7E+Wx2veKS7jhY6wy9EBfb1V5O2iq80wZbMfQQ+CAYpKpai88ZaQqg1sVL1V/xDacBXDJNjk0SopEGkg2QZ0ZDiUN5asW7RHtCuR8ryBmbplTDjZIbtmKiUrox/aISXNxYtSGQAZXeZzkqIUJTWyqMCnJQGDKMHiL8pd5Nydaer3Os3FYDUhFco0BZ5MKUUNNIoEqyihCIAjzJT9KZQ39ukflUrpsRHo1RJ8pE3bFLXYBYVMHWmrS2Og5VjoJYn7rSrQ54gmYL/4SMN8GtPeHhzwELnPjtK9vQPd2zuu+PTJkT56+FQ//fS+7j1+quMpD5FsIA2lpzxwRBd6JB1YVARtd/rloZW7OAse2nlTWvDgGQJq8WB0xULBw72oDzqOT9uyE/j10HORbCPXOQZNrwsKm4fzpGqnz0vY2cuASOnnkvFSZxs/2GRf4NumrQ8ApEpwulRoYFdyGw7oBUa2FbWvIXuwswdZynMNmbWQ9EWwKaNLIE9WP2vqmZ9Siha89Nj0Ewe9GdFLeM5v6hivPpHjAm24BjJw2WAXcm1UCKyLWNIqfMSNe2hRlJQV2Vb2qW0La75w/aDjOnDTKPio3WUkNxP1ZSI1a+rKurpmQ3NvEgy9re/+ym/qL/5bf0mzpw/1X/6D/1T/6f/1/6L3fvJDHR/vazY70zSDIQLmTtL+wb6ms4XOkJ3N5pqydvNrSp98+hmymXraMicYWxCE0mvmdk6pvrbxr/31v66fvP++njzZU1+lnIxV7TN8HueKzCyRsiX75UgWWOFnK/GsdTYtg5L8B4HT6Uwn7AYfHZ7oRz/6RH/8/gP95OMHOuQFQjFTaTpt1O/4bmjn2jXduXOHIHBL+T8ebm9vV37OuOTLVgbJ+48faZbfIWbMtnihufvGV3T7tTf11rvf1Nrmlp4eHGhKfcGaakowZp3y5+KOT0/YMb6vUdPq7quv6vqNm9rZvca1v+Dl/DPm5ExtNpzOzLlvTLY32UU/1qMHn+nBvU/14x/+gGD4fW1tbxGAj9VORtqmvc14rAUP3Dn3lmZtU/unjGE0mvNS9eCj9/XJH39fj+5/qsPDpzo4eKonDx/qCZ9AHOcLAeXy/uQs4uDTkHX876hpR8qvBp0SFIt1kc+inntWT296M/dhmYU9Ikjf3NrQtd0drbMr3hQzNmc64iWibUbaZld6fW1Da+OJNicTTfLenrvRoM9gGn94k6yabMteIu+DSO3Mh2QpYVuOBDKoDA+SJuwhb1svS3RXSnVCQ0pZBbIepW3ZV5GWiAjkkvvy8NI06FNEUeEekLCjagKnC+49iag2ocvUtmxX25yDHLZwJBmGD11EqX4bfAc+EGHv83Jk5Cp3slXe8WILwxHAQBUiOYE9pNaRPpPPJRphZT6pbcqs8tnu5EGVZ75gS54yiJTOkg5lyXLUPkE/7/BLlB3XWballIbxwBMN5Khteq5ILnSsxPWlSlXtbJ9TkcjWNieVPPCRfQlpmU9qZzlkHDm2I67FpKVpZKfOymRDV0BQr6Gk4GWHbS3oG5VrQYd6DBP01cgGOAcVKEEB2+cV25aU0J8wUZ15fFTA4yXH71nQdxXqKQxoobpEymApsTzIhEPZpCvlUaNSgo6psIiTutpaISl1ZsSCXFBTykSyLWe/4ethLS9MFoEW8LSdNtXHuXtssYKmw1iW67kBJkQfKa4oVimh/M6xlsm2bJPDBzRoQFQacgj02EMxyboMpYAyDXZWUCjwDUGVfkC2bdmeWkZZUEo+/QTZIJN8tk9pm2UA1Sov/xzzpNneBFVUsxJFFAeWfQE7rRmfXFAg8/aFXvAKK2GbLCDvJQJZYpXHAFNXVBn6bEO2T7x9y9KMHaJH7Gp98uSp3vvsif7wp5+CT/TjTx/UwPpkmmPRqCHYaVsebG3y6ZNx5UKt/c8LARjkfPX4nvEAX7AD2vMm3WG3oC4+ddacShf0v3Nw4STEahAWS+Q4FqnHnpEQXF0r6ZfmK9EzNj1rA2XNW6GEONuWbb0o2cg5KI7Pvpo4rAq75lenlJUIRQHQc7mswHYA9QblONKnSEaP+pJNlaDhMNBQb3KY6jJcMzpPPU5XOBcumSrnAdGvwHj0oKNMoodeRsoSWXu2b7hp9Yx7X8fiim2dxwt5luuot5ahjpZAep3dxnXWQv7W+oTAuGVhFQJpca3m3GUd4UKpUDB+LbYVo1YujFuFlV856lWgDRhJBNQuawrWW8FvH53EJ03X7nxVv/Ibf0O/8Zf+pjZ2dvR/+8/+H/rPfvu/0HuPP9NB22uBP5qtBZ9+HB937LIWnZ2FiKfV4T8DazZka9ATkfVbYq3l/HbMyW/+ld/Uw0eP9bu/+4/FgPCy0Wkx79RxfShTrzQHlKWDpp6E4EViuLMYHMU598q/jvNViNagrgcuK/2Tn2IoShv6JQSVgpeE0D479T/+4EONFo0213f0tbe/rm9/61u6tnOtfhVie+uaTo5PNSMI39zc1Guvvaavfe1reuX2bS0WnQqBZolWTRnVgLhtedHpi6aMy30C1ayqXRsrexq2tra21I5G2nvyRB2fbj36+DM94ROA9Ts3tfnKDe0fH+n07ER5f6hleCDfIth20xDQnsgN64D1dXx0qI/e/4neZ6c92Amezqc64aX/iLae8XJ07cZdbbRjTZ881MHTJ+opUyh7cHyoR48fKAPi/O71hB3qBz/+gZ5++pEy4DcLxLYaAt71jW1N1hv1830FdsHLl/sQjVDv0JzrSlG0vrHBC90NXWMH/+ZrdzTZ3GBNzTXl3nZEAJ7UtkajRuNxW2lTQmaezZ2tJzBfcD/MYKHve9FYjo51JGbJFQVrlmLlFZZzfQKFJFvnCZ1WOBcOjG0ZXYWtwQ5d+nHgxleAZnkYGlfQCxk+Otqbczz4QoZ/4c8rOBTAtuwBOFKk3oEsyAb9NTSBPWNKph4lAhtfwcpfro+8t6WhbVWf1A9b7Yd8iIykqz5s69mUkufEDLqrix7zToH/KKa9zA/yAs+EoeuBZLtCJDt5kRflpLYE14nVcJ9rWM+FvG1dTrkuI1KCf+oWa0QafKfUNv4SsaTJP4+odkERAw22ZM39N+tw8tXGg27J61KyL3QpNoUiLCFXTX1l7ZQhiHQK1TKfJO1ZI8LGtqLaoEj5EhZ/8AbCRs+knnyusYRtchcHNV5krqoYthQklibVEXxSyJ/iSA9XYZu2G5+GCkCVkAody8muSB44W27soDkmgYxDuKkQE98DYRMsMqO0TfYCtUyEAtjIQfIVTrmpgAO5KR8rkBcpVnXjP/kUUwINB0xTigoQCttKG5GGBWR13LjIasRNumeSEzYFhyNVWbSWi1XdJdulKq+mLHL7UoG62Blb5Frxklz/eqVpcIpAlsAu21PCQz2Zh08ZZsi4uTCOUUIlQO5goC/0OWFbF6mHXQH2kmolTYrmhccl8yt6mqkQWh4Yc3B8NtNDdqY/efBEHz/Y06ePnmiP3a0zoo8euzEP1a31DW2srWstd114aORuu3lYmDFn5LHiBkG/xLh37Dx07HDl91FnPAxzF6KnBR3jtwDztKEFnUOLCjzQ7x4IT04kn9CLUnoTVfUETx0P/oU6+oHkRcbnsrw5J4Lxjohz+Yqp9S7rDtoFW+uoctpiWynTC9PQJhublxu9sOQXCnGZa/kyvqjM0JoXW+VD0jZ9G/TP2WZ9K6RJGuT4Mm+5eieshwlB07gpqhi1PEiKGFbluEaxSiHPGBthywNmhH0Dbfh40OhKM5JKI0VRfkLhILBxokhegYrdq3eKGk3WdvTGV76m3/rLv6X/wd/7+yo8tH77d/6Rfu9f/bc6ODxU+m7aMXTCejDB9FxnRNNnBIsL2l+of+fajq7fvK7NzXW1vBT0rNnXXn9Npp2/8zu/w5j0fOx/phMC0SllFwRgHehXYAww4qAkPlOX6AnoBtDmlY365//QDXZd9dHXPHZ/YpqrnvKrmqg+57eTlNfZlKBvxq79ycmpPvrwI73345/o6dM9ra+tqTBPxwS4e3wy9ejRI3bkn7Cre8i4zTQjmJ5y/XcqBInrmjCuf8yO8cnRvvYePdDe3hNt7exojeDS41ab29va4SVnD19Z34LgdEq9+amAS1G26Tq70zvXttWMG3Xu1K5Narksc0AALq6bLfxsbW2w23ym3KlecP+Y8OLWcU+ZMwcF/c6NW8rvTx+x+7xPOzboyze/+U39wre/XdcgA6uGtbc4O9MRfT0lyM5xFinbMs77GDvrhfmfEkh31GHG3wplIB1NI5dQS7+u3byhG3du6/ort5S/lf/46VPt7e+rrinaVOhb25a6lsb5CQ3XBG7pSV8D5jo7+B7qdzYtRQPVkHL9FOpzzfaS4fKoFIa1WWWqRTl//pHF0qIXZZMB/SXAyvYFBP8M0kbn9bpm00dlXnZa+qx2Q5FzSzsF2f9ethXMzzAmqnnbA611DrK0EWnOJxHhQA+Udgh/xqOv9lbgP6hrBdsSsD10V6o2lpVH2tuWTd2JCGW7ErbhAdSGpi5pwT6AJbJyDFTkcwbtyuhnTU4H52upV7YhqGc1junPxsoSBMBolRgBsiu57aq3Xf3U9QdvkTDlfEVvM3eJVMj1etYqT5uq+AWnvHdfFmc+cS6rFSpdKe9iyaQ+wbDpc9Oynec2mV/hXPgiJo1eJD+XpcEA06xsY0WeZNmAgfcSOQmJmrc0lOmFWWZADzQsMEtpW2HE7gc7CWqQFAhe4nwZVk2VGB2gEg6RAR6gIfl8BPulQCpR1HCDUy3A2VJgF7Uv2HmQFW5s6TdvvKWE7FDHQ8GyBls4ygRGHEqEpdp3+lTvfuR1JeGf8ZQ6VX3le2VZBAPNshLtVK1H2ETAW3X8so7CKZFBNWyVFy66EsGN35TNi9SimLI96eMCei71SHLBQagtzy9H2ubd25gE3ld8FlywyzQDZ+CYB+AhD93j06kWKDM4ySBojY/ytzc2tLOxrnU+cs2HBs8PhmNOexcKAonhYdTjfQlkPR+b5sMwg+oFuzP5QM0LP2k+6IdAumhhIB6wKtRKKx201PiCfO7B5bcMaPqsr2fEwMuKdNh0XPg2vsFzFZjy2YKX6NLeecoKnCfs8UeRIZMywDHkf08ITp8AABAASURBVNYzBTvaaMOAPn3D/kxusgwNymK1/BcUXg3XiqZ58hXpC6SfhAhm2nakjfU1TUYNaDUmQG1zDdPeEiHbakqjACbfFAJtAuemadUSkDlalWaswE+UkciIi1sUkBzqbSjQCmKQObJBsCWKxuOx3nzjTf3tv/139Hf/zt/VJsHRP/sn/1Q/ff+nlAqNR2OoNCWInmVASB8640OqL18TdlN3r1/Tq6/e0evsxpYS+uf//Pe0T0Ce36nOADrB6qLE5QMnl7Pn/Mvk5wbPMNmZFZ5R/UmyK1dQusrl3auDyReAjusj525OQLL3+AmB9FONRiNdv76roK4Tdlc75jUD3/yd7gyqnxIsHp9MdTrrefG4rbt3X9Onn3ysxemRZgTT+3sP9eTxY425L+zeuqXrd+5oxL3h6PhE9z/+VB33jxlB/By/6+1Ei7O57n30iQ4JRG9e29WNWzfUbKxpixcbmqyHn91Xzzzl3O7sXONFZ5Pd8jPlvbLv55rzYvPanbv6xV/8tt546ytquAedEgDnJyXrvNznTrptZV92Njc1Yj4PD/frVzCyHQyFev5yDZh1OCGQbiZrdX1M+QQt+58zaJn10bPzvtAE/fXrN7SzuyuVoiN2xh8R8Of379fWN/iEY5t2bmhE8NwykOMiTbifj6CZR8ToZu8gVw5LtFW0RySbPDSiyDwYsq1kOVJuTA3P4aSWYV98DBpXC9c1YJMD2Yrz64q8gHGyglbMJYrJuRhTjlRCPu/IxlPQWTIrPbd15VBVqtRrSLZrzmQvYGT0YTlGhfHvuC/WMcNeaLVMNVv5KxVWyYtPlrLQEraX2axPkqU6F9aQUs+82JYNUgolwxEAWeaXba1thE9Rrt+gbCLlWGKfZdLJZVji0BclnGYv83pOpN8cm+SZ8Ooi3QzAcmDwOvDLHpLPY6W8oHbyUhJHtjPzgEOkSvIE8noSFLHsJZOZS6DWS7mBTdkKg2Q4r2T5HySt+BhUP6czXjNOc9KcIAI6XwYLzBU9gc1Qp+1l5zpoz8IQgBap0LrCiXES170a8on8CkIClYJ6UleBvtqyIFoWdMI2FSWEf4OkIvUD0IdDkVSpH4BSiICrzrYup8iKEFlm3aUvKAY2lCOD4rzpIZLxbyMkY+WfOEvpo4K2ZhtsOgCiFAysTBZ/kQiZOl351AywXRnb4gCu+fNTzdYTOikwqnOEgWXywdgml7zIi3yvBrtiwVtFUGyLAzm8haxX4WbUhtVIBKicmIs8MyCQjjlegjUQiZx7aK6JHr6jfCKoKyFo5nvkOBA9lmGSQjhMDYH7Rn1X0AV5QS3TttGoJXBi92htoq31kbbB5ripD40Wy2BXul/M8NstIRUe3kNw3Yk3GfwulN+hzodatwyoO2zy0/Npb03daKZWc2gHlJAUtD1hW/YAxM8dtpVzLlkCNv1R8nouGblT2kurMcnsClVWdZLtCj2bLDms/BOplAwcs07JRgriEmxkAaD6nIRFbVN48EVGXdcp5S8qlm29AsaUKcmDor1y3rNc0sQVW9bD5fyzegqrgrFI2tOOnvWVXchdwnHbam00IZgeE7gUNRbrtWd99qzjUHB2bTkc115EUQTj5FaljOAnsscSgXbPfBsgVCLrkFzrx2NWLzok0YZ8Sc6gMPMNfrc3NvWtr39Df+dv/20C678lNjv1r37/X7Oj+VA5EE1TkohlRvGOQKnTnN3EOYFb+pqyczmbzwgw9wms5rjtlKnQ1qQDaIsCNpE87HMH8vyKQOI53b8JAfXnmFXQ9V7cFXqQdfe1X3OC6cJ4dNAmCsHqrAabOQYsB83YhR8TQOZ3r0/h89Oqze3reuudb+iMwPjTjz7Q/PhA3emhTp481PTkUIdHR5psbevaK69oY/e69g8ORSTK1WxlXdfZ1d1e29Dp031N0T0k0D58vKddAurbfBow2VzXES8wx+h1fEZgOpLowwkv9CLtXrum3OE+erKvzyibX0W5cecVTVmLR2enWqd8frXkw48+1Pd/8H394R/9kbZZE19/5x3tbG8z5wvlZbFQrwUfgXc87FqC/rWtHfUE1Sd8IjdnE6Gnzo6F1ydyrntp1I5qQD1lLI7yhQPZBr6vE1y/eveuXmGnemN9oqKFCgG/5mfS7FSeT1mHM+VzmYHnyPHvZfscdI3roCjy+YN8oCld2QhbnSd7JbdSYRtSrkCXErVRr6V+CS0peWf/Mi9S9YMOdnUYXSCveagd8hJRKRZVfkHT3tkXkHWmvWStEuawQ/6ir1Ll0Vw+ci1m3rayPpFs0xd6BbUtewAq5FqOZalZ21VfM59zMrroxX1LKlEoI+ozyP6KfMAbCgSWfrNN2d+KuCSPoC29KKXiPFt5jyolsrRsK/nCfcvoHRdlZeWhTKwWVawGIoXAtjgUlItSVCKoiw7wTEVUeVPSXPVO+xSSD2iWSxnii+OSoOqv5K36Z+qo5UO2a9kSyOBrzMN6CvhU2K42NjQFNK2nD+fgQsx+peoqsKceI+yqPczyiCX9syfZKTpuW1GKInkQYeWE5s2uIRBomkYNN5amUnhsS4lqU/WZj9Aq2V4OmpZ0lbcuJ9tX9HUR4qfgL6CZt9NG1U4kcgN/SZ62qFgWzA7n5IM+OOKSLSXJl0AmlhMLLK2zjuxDz0QO5bJfwVgU+heyjTgtVXnb51RfkGzjB1/Gj8TNUzUFcrzI5LLtq3yEle0ZYNmZt0qkj4Hm2BTmJGlgb1s1LUnl8zQ0ObkvjcBXBmcJh1X/kGV7HLQBIFRtcwnWRFN3+CZ8xLo2agieGm1MWq2PggBKPGxCBT8ZlFSftMl5MeQcJS9S5ldBEDtAM7DgkwLCFh6Iqr/ucbpwpXWnmodkRzEp6jlPxp/rDSI1fTaxInWCsy37AqrJ9fzcCTuMedD03Pie0/5sAqqIErwv8Kimn5Hj9wIPtpV/4qzPSR19p2EqXIfJ55iWDH4Yv1y/eVN6tnjKzsE40Sv61VPTUGP6SZ+JlV3yz/pZ5Vc2Sasd/ao3wB4LrqERO5oTdgLzJSt/U3rMy1bbZpBsDNIo1ND+HItE8m0zUilFJUKRazvz7UiGN7vUJqBGIQRKOzl0Nbk2JcdDjEXQz7TIm/nwgr1QfmXh3/rud/Uf/Ud/T3/jr//7evzwof7gX/1rHR8eaX1jTWvr62paXv9qfwbv2WI8159vywCyx3dHHxcE2vm1JNPewXJ5zu4t2T8bwkxk+59DnfI6Rqieoc+UYezmvDzcv/+Z/uW/+L36KxiFa7hlnd25+2odJ9HvBffPyeaGbt55TY8eP9VHH3+i6ekJAfSBopvVTyMmjGeJ0DG70ccEnMHa2NzarHOY/+lMfl1jfXtLs7OpHt1/qI5PvU6fHmoP/iG72rt3bunV11+nutCINbBJ0L2GjykvOPvsjGdgnzviGfDMkN3/7DP9+MfvySW0vbOtO6/eVdbx+OkTnRDUz/kUIst+9OEHunnjut4hoK7r2Mwy7VxAC59obBEMuyn1BWHKi0X2lVGSuGpk1ii2wZic0d+HDx7oKW3tWRPrvGhsrm9qi4A619uYto5HrdbZJS+Ma3d2wg78iebTU+4JM4mNBk7KZFv2gFW+Y71l+yKGOnPuUpd527BeloH9GY4uHVE+/aT/YdniS5aQc5L5E7xtsoYdMDwLko9zuSxSnhKwX3DYg51t2Zehms82ZdsSOQYIUyHJqikJSH3TNCrMlZmPUops2lWNJNsVUYrST/ot8bxez6TAV/rOvlYaMfiJoiiJEAL4AEUrmxU15e2hbgwxTR5b/GR7G9ob6AcE+lDeT7K8HcqEWpRKtqLyKczcMGGyTc6V2gPtuT+ln0T2OUrUvreMU9ZdyJcoSrlkRYQyOSwtfdiGBbICecIOGaR9Iu99mCl1hfv0ILNyLmo9UZTJ9WTZTu5LI+fqWePa7Vy7iaUyr30ureEyqgapyLoS8JXkCXDoRVg5SN2Fp3NveLnMk61Hj68ebgC3kJpnvBRIgw4HDjmUtESolFC+PbUsgDohyHIiIilGsQRFZZ5eAwSfcKWyXpCyDYirrtdQXud0xdhpQEtzAEGQr5I8SZi5Ak41pT4shDJ/UnC2bA+ch3zHtqclFWyzjzmGqQnsjE2JzEnUrMsJdc2a8/NA0qMAWW4FnEj44yWtKs3ZYaUvwwe6vHAH3hp0UKvaVD02thWJsLLNBR4TZFJIsl6cUr5C9jPblTRhxnSFDHoD34nLDxDb+DbOrYBPiJRBUl44LRdTy47OqC2ajBqtjRsepmLdWOkrn955YfcEg4msL2UX6HjRIOBcTDWbnumMnZspAfUQRBcC6dC0C82YM8TiflHBMEv1QqA8uz+qATWiegztFS1/HjpP+ZBcIYWrUufFUvgsMOIYpEMjVO31fBpublhjlzyXCH1VNUf6pagyUd4OifGf8sLBtFWeE2ORPVAdCcwYVvIYVF6X5PBdzgGWHfoEInLYw1zYs0LIcFRfIeolk23HuLZfWrYeuUiUUD4k1pYvVhlAjNtGbbFKuFpHFNZEUdCP5AsBUtu2agg4GmwjUdBHI6dNgVImMqCGGrmQW6Rab+XIDH0czh1t7gYWm44Fk+grnWt7a12//t1f1v/oP/4P9d3v/oI+ufdT/cH3f6ATAq3rN2/i3jLrqNDRYKF1BEm1fI4Xsh7KQR3CTjXl6FGV8vpOPoU1n4aC48gClaDsMVxB8BdIJeDIVrhSTvU4L03uJXyK0X7pI+0rsqYsResJ4EqJOk/HBKBn7O7a1sbGRv3ax+HRoXKnfm1zXTdu35KYkx//5H2dnhyrJ8Du2dWfEhz3jM7u9evcB8baf/JEn37wgea8uNy9/YpusmO7ffe27rz1hjxq68/05RhsjCfKT7Lm7Gg/eviZHu3tcS8Z69aNG7p5+6ZG2xuasNMrPl7YvbGrO6+9qgyAe9ZRx/we0ba9/Sfshh/Wr3PcuPGK2vGGzgi0S64t1mE/W9QXqO9//3u0+YSZDvVRaj/E2pvQz82tLS24Tk5OT2tfV9eJ1QsXjE1I9O+I/jwimH6Yvyv99KlODg50uPdU+7T7yaNHyq+sFPxMeHYWLXjZOObF7EgLdqi7bo63Xrme0pcuJcMHYx7MgyO4vlnT1RoFcjstVkBGW/J8gWd1q/yKDpZRcpUv27BUOX0ZPXDywDXrgbMqta2gbeFQwq4KKangXwCvZJaUdpfQi7TMB/OR+USUIi//sOBY5SzEFQWbRJZDKtuyLlLPHES4ynIuUVde9Zxy1/uFqdDIrKhn29ISVv27dEYlVctqjR2HElSly3DacUpZk22NQF9Lqece03PNjbgOenj1NKKCQkkh9aBxuFBW0Mv1T6SsD8JhIAWVdIu5Ol6Is66O63E0GintIqgX2JaxLthWmvleVWbOZDmLNiJzwtVvYB8ozxH0wQmpRIBSketBJFcvWp71fPKFiOpVv75RmUGe3e8p3cPM+OSrY3yKGRzLAAAQAElEQVSa3NTN5wJygxANehapSKBU0nNge974KxqRE6m/BNgrR+pWgl410BU3BJA3hkRYKrUO1cHLAW4KA5NAWQBH1SXFVAETgT2oPi2VQpmGt0Q62uTNA1pYOMbWqyYkA3oWj7iNpTj9iYWS/IC+EsvUmQjZUCqMUhRJM6+octvKlMTiz8ixUQqUeYAtrVOg4y6JNNTwEMh8z4XWs/hCku1qA2GEaEe2K0HOxo+loa0ddowjOroH7wqyqPsBWQaoQhJle2XKc0e2V60TUcAV2pbtCeqJsLKfsApOiWKs4JMWfFWUUIm0BegC2JY9IIT8EhBrhZBUYSmsAcnU9pp8Qth7CQ1p6cCRpc04RkWQb5ifhqB6TDA9AYVGBvZhSTxo87vRHWNNToHcYgUyHGYOxG5WvzjF7ETz2ZSAutN0IZ0tAlp0NrdmXVHnhsdSAAPxoBkeBj0XnIEITurIMl5+AbLuFbJMLUIbKhXMUmnTuiVSRE42Z5B5Wdz3qPslZWzLBhjXdZH0MlK3wlKeIxqynoW1Sv3QXwT5eE3MGVe6rBXyJci2bGvBjXQlrxQ32ed8oHSMeZbvUlbBXFBzDzpZierURR3Xa4O8J2DJnYBE1Z07xYHFpxQNwc9Ia2sjXqoKtFVTeq6HBR6FB3BpTvLG2I7GilJUuEkG949EIR/UuwKl1Kuod6iX8Gf8WeIsUsfkMTJwnPup5ryMZd87xqbL3T/aL6gJwiL4yL3MCQxb/dZf/a7+Z//J39PXv/Nt/fFPf6rv//CHimKNWMP5s2xNJ2UwnZXaIbPGOalCHuY/66ZRHMp2UISx66suy/XoyeQBBvlSRF6kVT/S3wAxrgbqVrpVuS+geMuyXxbn7ViWM52gBarjxtopYa7FOZjpmED1k48/qr+MIdZO/mTe2vqaPvjgJ2TnYlKGcl2ojNZ06+5r2tza1f7TPc0OD1QOD/XgR+9p7959XXvltl79ztc1unFNn95/oPyHeuvrGxqPR+xA95rEnE+4Rgxz6N7HH+shO85bN3Y025noydFTTWdnev3N1/XVd9/RWUh3vvoWny5sKnjuNAQlj/ceE6B/rPufPdSNG69q98YtuQRN7JQ//HJI0Pveez/RD370I4Y4tHArlZZ2j+tLQ85ZfuVlVh/gOaOqyZwZEpX0Zdd254tDzDu1PVoC9Xpt8NA/Yuc8g+vC2puwnrSYDcH02THX5QxP/RJmJRk+IXgpOA9zYSkrpC6BrCLpuVWuSeS6kqzz+Uc+1JKzegEty3XMY+0dddhW/lFEdnKGjcGXLHsJGTnivleOU/WBn+SdOuyE/xdCIZ/rLDnbhC+R4DOfqP2kTQI2dqjzsI3ayUpLomXySoBNFa3okKnnPNlpCaCqZZIvVDWguLBOrOAvzyvkmJqGDRA2AwI/FRIl+gGWqqzqJJYLeQxynLgnCRoWMguTc18lYhgMxlZLmLV0PkrO2XS1cY6j4HGbh528laSoV/6/Ffm13EifGBh/6QcLbPIsUZuCAokSQZkY8jIUvaVqg79YwaI/lj0gG+NsC/4LtC1FlmTn+YKKZA8yWGGgTDYyDgG6Si25rtAw1j1C3FKFFZF+aQUbatzKGTNXZPv0Z5lM5bZlLxFQEDmgpVHuFuVuYylxYbO0DWwSNjr4wuBlvuFBOGqzbFHyFfjKACv1xr/trFmCDoPUK5NtRBYnDl9BUG5AqFInTViZqm/KV74EbW8UQdtSBsIDP8iYDDE3VB7oYM/rSv0KNsuOm2DqV7Cpj2OV/7L084rYXtYv6NBOeykLK5Z80to2+lJKqDDmpo8Bks8xTrrKJ/8iRCm1bJSBDjaDv4Ef5EN9RenPXrbnnA72qROpziC68GCfb9jtuOXhNmEuihyib+JB2/EQWWjBx6YZlNlW1lOgKNUTAHl2Qkx9qsX8FLuZMiBaMA/EcJoTWCx4UHd9w32mVdcX3otCCwUXIJXIUoX+O08266PvaUft/Zeq7/NaZ1u2xUkvTahT97Ia82GWyHmZM8aJKIzNsp2pq8BJ+kjQASVS3lW7jmxXZZgNR5VXa8Y5VT1jT/6SPA3zO7b5+7nraxPli9TaWqu1ScO9QCrFijC0qMSAvD+0uSvNfWPgm0HXtIolHI3MPSQADjQkQxIQ0VYCZHlB2xa064xA+oS45VRzAq4ZH6cv+KRjnuuJ/CJ3BPn0QwTc41HUdr7+yq7+zl/8Nf1P/vt/VW/duakPf/qBnuyfUC8vAiEVW/UPmjWSqeT/L091Wnrm8MvgJT0wc4yqY+c0r7+eoFpcgPmrF/tPHivvNesbm4zvXIf7e7p185puXN/SZDKu8zZC98prb2j3+m09eXqgIwLX1VzkS/K9e5/q3v3PdIB8xov1ZGNdG9vbuvnKKxqt45fAth9tavfWHXXzTp8yH5999LGiD929fVe9i6bI87vXn3z6KTYLrVP3LXa7N69tq4Wf8cnN/qMnuvfBD7Q4vqdXb76ittlW325rRrDNKqf9Ux0T4OeLYp1T1uV6fo0EnJ3yQsYnFcGch0MOYKtPQ+rvFZozLoyyxrwMbtLnzc1tJcaTNbkU9WEF5YpDOX4du+MLfOa9jwlSJuPP5owNRDa8nKoLcJ2tMvagsy3bK/HLaf9yFQ7qRNuG9bmhPfCXi9q+sLHksAp9zK9HrpD57K9tpf4KjAxomYLy9iCzL+hSXQlSJTip+qXMUiHD21adG6gyWUo2ONlW1lEiVCKws/JPyJWpUld5+oiwsv15H0qayDpX9DJv4wmkLGEPedvUSV0RVHMhsy3JsgfU9cZKEslGJsPVqZBtIGA9m2xfkruqg3bbWV/Cynz2p+We2hKLDe0L1bQqPxSVDZNH0jSApv1l2MZn1LFZyW3XsqUEulJ1iM5pXa4psKqdSLbPebJf6qh+6mkwx4OcbJVdrE6GQFWRyi+CvkzKCio6ovW+Qrz9nIPJM1geSWSbAcgBMYPiyucAlWJ0kmmlDV1BUvpYIUIqGNiuZTMPqxKh9NMw2CVCUf30GpaLlDbWkKqUUzZdwwnCLQqeM+1EialNCWSWyUn2QMM0QslbthWR9UXlZZG3kgqdaYdISJSAhbpCCrKmidRKPT2vSJDaFhSy0dEa05yKFCplV1HNqu7yKW0u5y/xqJx+8JvNC3ijLjhagXAIqeqYFoziXEdf4SMsiCDACkkDf0FTn6i61APblFtB8CsgwwGHLCnLGEr3FZQpESoRlc8gjKaLl0jZriil8OBKNGqwcw4kb+ORgQ9rsuMB2rFLI3ih6ytl55KHt9ApAx6CoA7MQcfHVT12dlHXNZotGs37VnO1BNKJBopORb2ytTQWe87/nRzZlnRsO8m/OTDQtVucsg0vw4LAJxj3RPJpVxtJuUovnXDJmLHsq4wcRwq4CpBwpkyWjyia81ITos/Ict4w4D7DmTJ5TYy4eW9uTDQZFT7aNzvURbkrPeyQSBFWKcHaaBQOdASr3PRTNjzEWvQjmWBKK0SrgW+QF+EF5B0o20zFrKmebQpXzAisTgcszngpAxlEz09qcL2A75Crz13BmQpblIUgvDW7oP2xvvO1V/XX/+Kf19/8rb+kTQLtvUcP6tcASoQKazqiKCFZq9qzBWQ4Bo4RG/ghy1AuGaRZppKf+ynbs8LP4vyibTl/6SFLJx1GmBxznfdCQd1xdbG2FidnOt0/1CcEuSPG5dbutiZtIaCdqGVHemP3urZ2bxLw9jo9PdWUADLvAYv8ugz3gTlB6OHRkU4JLvNrGevsbm9vbTGT1NyM1Y+31GzfUhlt6GT/QCcE5NPDI2VAfWP7ut5591tyO9YHH33Ci8/7uv/JR3rvh9/TjJel/NWV/NWO/F50T33TU9r50XvaXN/QL3zrO3rn67+gV15/Q5PxmFmk/3nvgSu8rLWjkdYJ5nOOO9q4mHdoLNuSEiGXVqPxmkYEzKPJuiZrW2rH61rf3tX69jWtEVCPqKvhJbHF5zjXN2V7drgXoOf+1nMdiXrzutJ5yrawQhjnYQ2dK55naEqfPp/XXJGkf9zhtB6sxVRTmLJyKHXpx+STFzfxLCOnZNBnCTnPw4qo+j7z+KRQBoYdfUmkLjFonzmnjyXM9URRVb9L2TmvZbokd1WKs/OkoLxt2QO0bI8uJduXcldZO5Q+tLRZEj1bwkaCb6cGuqrHRgKuepVs6yK55u2kF1Ip84wl/nIMzsfLqVFNxkYVemEKfNb2pw38OXGaWynKk22lLTMlalQhn5SZlfOCzw7RjmQpJStTL8zOkfXYJu86ZpkvpQy8GcfUCR28zlNfOUqhUYVelBiAnntKquy01jO2gx99QQpj8LMA85cfNKpeGdmwyi8Yv0QHHWBuYtWm6nsFLSgl5JBcG5IN5zLOCwPbHqrc8WHAc+ADO8xVstwKFIRlkgQsSxWRcgk+6xEPzVDDzRYxsk7pzzbUihgoWfI5OSAuwaGaaF6UUtn64I2iQj5KUC7FGEBsc+aAmLI9/U2sxGgkMs46atmQZGXe1T6HrKPXvdK3SCkP2olGuRidsoQt+4uBKXZ5vgQLGSdJeU4M/qVsUYaF+esHxVLWnWOWF8Fk1KqhTpEa2l/g0z6bN6BnLgA9SB+JqidfadovAdEAQ68iHELCbpBU4DIobkphLgvjHqBIFM6b6DwfEIxz5m0rQKF8z4M3H6LBWsqHSAbKGVgp8wTOfV1nC7ILGZl4gPUEzpqdStOTio6d6gX5BTut+QzqRDA9L+wKtZrXgJpA2g2BdUNA3fBALiBnSQznsCbgfq5HRMj8zWlTUtt/Iv/1JkYTv6g0JtV/Uq5QZhKO8c51/WJ0bIQNYBCGsmkP92L7Xs/LKVnLoKPGLge/lu9SURE0I0fa2OX6WJ+M6tcj1sdFawSjGagGwWoGreZe0oSVdiVCwzUcrJVgLTXKMS0EHxGNxIoTwXRveKiiVX61p+eTCEcRz3xs8sjrdEFbEjPW6qz+YkLp54puVmFoBQF0z250z650302VdEFw3SNvaGODLM6OdGO90a998y39/f/g39O/8+u/qiihp+y+9hmsWyq1fVRJ3wUuxi1lKRhoHTXG5UKPLpv8M+JLl8pBSbAuv6gKY3C+9qig8ilbIvtl2p5gYSClN1yfmY+uV0OZBjo/PtGHf/xj/dHv/0vdZ4f46PBAk/V15e8zn5xNNcdmwT0AB9rY3NSIHVwzt7Y1Zve4bVs9efKEHep9HTzZ09O9fa1t7+r2G+/o2qtf09FJp6MnB9JszmuzdPhoT48/e6xddpk3r93QMUH9jE8d9h7e19HTJzo83NN4PNLG2rpOaVvPms011FO6RX7nzi3dBVtra+q4dnvuN45QprzfbRAEj8cTdbS7ZxyDtSbGtAcib9bn+saW7rz6mr76tXf15lff0etvvqXdG7c12dhZBtQ78Bv1P6a5xgvCFkF3Q9me+sR9cnW99NQhkOtDpL5n3SjHOYHgCw7Msc4yLzdM39Vv3pt3lgAAEABJREFUNeZEhjPlaAUM1VPYkoMWhsS514oil2Rb9Q8qxqH6VH8us60cu4RtvTT1Q1tL27Cketm+gOBXeIF85dO2SinqlmsqS1FMwRyWKLBIsIHRy1K1xcdiQU8pE2Bly8ivWNm+4OEi84hsn+vsgbevUsw5enWsvwTDTv7qYZtxo5xU/dnwQJeS7Uu5gc3xT842/UbfS5wlzrWeIcNg93Wce67btgk1Jee1SysgZc5S5S9THsQIV04te0BEUN9lFOWYVAgbUWUuKOxhyfS46s9tXIVXTzb+SlTbBddiXhNpl/ejq5bP51Z2aYuH5w1WEtuyL7CSD7SDXAWmwlp2nlFnDQkWPS1F0AMNemxyAJwdSeQg0aGU0XuMOLDRMtlWsOASTluHSoBilZK0QIsiyAf5KMoU5COSo63Qgm3bFgXlInWVShEDShQFNgmjr+2DRtqBkguiDTVtob5QlKKIIjtkWxepJy8FclbTwIegvTLZpnypcNpkRFCsZCss2Vb+iZR1BO0QEn1BophsSuLI9nPWtpW+7JArLNtSHkCXkm1xyNQdNv0R+V4RUmlM+wMeyriUElwsBVkioM8gbZpGpXmJnvKlwrVswDuoB1qDHmgpRcnnAzBplMwXAtiehyYBMW10mDZakmVbIZDjS7DSY7kgsFksHyjKxNWfyzSWfIduMZuyi3imBcF0B3qwYMcpMUM/70OzvtEZgXTSOTvVC2QLaltQXwfSXYJHBku6Q9Mp10LKfh7Im3lP2zM46LhZZf5Ffu1hHOwLetmOZ5MqLguf4XvyaUMPnrelDdkvbpvq1F/AUsfADhCaC+Duyx+18sE82cHLkM9zj+eEqWvEbvTauNH6OYp471MJZiU65X/e03D9mrUUpagdjdQkeLgW1mXTtopRI0VRD1RaCVmPrse+Y+EnTT1GGtqygObIJF0w8wOCtXYOguBQd67rCbT7XEcEYafHR8odzHywqp3U9oxYq6PpU72+0ek3fvWb+qu/9Vt6+6tfw26q/Cm2s/zHeDw0TM159HjuWGE9NOcJkuI/NXo8dFSSPpMn+2dw9HRniVxrzLcYy56XYCIaFVp0SgA9Oz1hBDruQaFX7t5md3dDTx7v6fGDh8qd56ZptbtzXZubW0xfwad148YNnRFwP93bU/4jvv39p8pf/JjOFnrja+/q1utfq79fzc1FTdcp2GVuHTo7nurh0yNtXrupm7fuaHY2U379JO8P4lpc8DI+Ydc5f/IuJiONNwh0t9/QHoH27//+7+qP/sU/1vv/+l9rxs54vhwU7v09fWpHjXauXVM72dDZrNd83ksMPmfZZv0WBffQja1Nbe5c0xa229d2NOblIeUd47Og/h7bjY1NXUOfP4+3gb6NUu9Dop4KdxL2nHSRsqZV7jK/kr2YpmW/WiefRymethAlTSSfsJxE6SdKKPsxZ44doapCbVv2AGUypxVg60Hey2eA7XN7Gx554G/BPJZS1POXRy33BSd7KC+Lg5Ok9NWO2jqEuanRMfa2ZS+BjQ1Pvb6EHPcFwfiIe0/ew7McppQLhekvGZtyK1AWherY0P6s1x70mL7wSJvsY8N6afP+Rn9TZpt1FKAo81SqCl0k20qZDZVgQ8426Goy6mx/LHW2lT4z65DMczfvy8qUk+08CX++CpEMZNlWiQJoY4Blu8uSBs4TdtpKEdiis13LyqrzwRnWsiPZLwl/SbvnzV5Qi2UPSHOr1wppHOQrsIln4KFAnitykBM1gxcDUSbztnNtVKT/wbfqjXBUGrXBIMZgk+OPuZQXPzeCOjlV2NdBy/KJQBYYDuiZDJ/7r3qJvKmjVJQIFQY6SijgE7LykO0BQd5Cb5VSlA9chqDmJQuzigijx09BFqoy26oJasMntKQQYZfo6VPapSjVSjtA71KMiRXkU7+CnkmoV8XQpBVkedir/MqjsU0MBoYwdAolJ9nQPBBWNlz7GyEFghJR33Yb5mnUFMZQKmG18G3TqGkClOfB+LUltMJgF8zFZVAOv+m7OPAbtU5LtV2xrD9kVZA37RGY8VY5I0BZ1AcEenQhKddFzn9PQLNY8NDDZr6kuT57HpK5kOguXinA0SFbsBOVX/HoZ8cyO9MCHR/PL+ZTnVF+ahFMS9NF8Ky1Fl2I+IbZDMIoQbPWhLh3dtW382abC4g6/rRH0GfRxzkPbptxyvzSafYlZCVWvMlrmWxLL4BtxANg1JPPVdOLP8a1jtc5zX4hl+grwBAVfRXWqrIFukSW65AmKo9hl1jJoCnPwogzR0nJIuEXgbIfHga4jvMCbQUFuhzXsMajBrTsCo5rQN1yPXKwjqQC4xLqLbkUlbaoaRvlg6alXKmyUSq1MKQpEmXEuBpdZ+YSXoGckcUCX9m4ytEa5pg11rEOe9ZYQqyTPsELXE8A3SVYW7PpjECpE7GCZrNOp+xuzgmcsnuLeco7layPncTZwWO9ca3RX/71b+u3/u3v6N1XttWePZW7Y3wcKxqpZ7T7gDIGvTJZtpM5h8lb+SeZMXsRhvHvIQCvPXbPg3qopGcgr2IlH6guJcM/C9wjffmxsh8sqJA+qj4Dsm3UgYMFYy3mnq4z1IwpL8EnJ8fKf6B4fLCvGS8qn338seZHp7z8WrG9pe03X1XZWtP6zrZGBLxPnzxWd3yq/C5x1jnlk4GTpw+198l72ugP9dZb2O9sac7L2MJzea1R7Gzo6dGx1tkhzqB1Nptlg1gVrBEmcY8g/uTgsP6u+Cu3bmt7c8KHXHt670ff18fv/1hP7n0oTffVcz8JFnZQMr8nvbV9TRvsii8Y2/mCfjJnnUg0DBE9Fus41NPnbHf+rOLx4REvAoc6JjA/4qXilHYVCq2PxlwDa5q0I42ahvWEkPXZ56KjfDqzPTivqjzRjayIdSLadAFjFxdImwSSLzxqHVj19OcyaACS83MHJ9avqv2qPpOl3qwL9MvydsgKibMuJwuJz7Gyv0xrNdwHFoxDWmIs2/rSiaWYZQv3h565nk6ntXzeS4J2rfxYlvBr2vkcsAt0M8oymTwDGwX3FZsysQQ8VSl9JGxDrFWyXfP2i2kE44OD7HtHO5NiWsswjLhByTkPe+lDS5r5VAAknIfDtgKUYMVCWbqsq6CUVCJlPfyA7JdImCmKeT7O1XHvKwV769yurn/0KS/QCKvGeDlRFazLSnspqSGyGta0bXEAK8uL1EQRV2E1DZQOS9D+HKgQ9UCg51roeLGxrSai9k8vSJim+RVkc1amsWJWFH8rVit+cNLXvO2BYuWXQDnCCfRXjlrWMsJEYVCz8YiR9XRCUJF6VR+0NAfFSK1lWjJZJiWDXudlA8UKJUIlrJZFn4DFU9oaebAIrEBYImQnLJNPlEBfirKN5ZwiSzn+LmSlTmpObCKDyQoe0jaTRh/EZCUnUsoqSijrSfn5pGJLETlP8KlLPrM5nOfAz4uParlUJZ9sUkaJIc1cIn0O1HIy6AIhhyKsSi05eZCyiFCFaTe6pkQdm4axqCBPLcqAoWG8gnysyixpwdcKcYkvgS8Q+B7hbzxqmU/XhZ3ro0Ro8GdF8k4KoLbFfQL0mnFzPOPmNCcAoYkKqS6jEDYpYx4ycHKIoV1wAsj64c5CnoFg3LNsgs7UB/Ti7ETio3jz0XyiJzCaw08TlJ/SgDMCocS8M20Rj/2iRdabYIILLwgZ9Ab9pqLnDrqhKxAt4EjyvPEgyQeRsr1ZEDrkVfu8KjpQywaSVmctE01bclrqVJM5JyBKm2FkyFVh5uA11JjnRLYlaSIfjEnPcV5uJUnrqxg8Ls9UkfNSb74RKoxbz434ooSpXYyztGAOMFfO7WQ8IoBoCR6ClzarKYlQXq+2ZfwYf7me3DQqTVHTDrSwSxSlCGPAIikhA4WUY6Ba1jLlZS+Fqmyol2lfxzrL3cnhk42p5rke2X2usvwOfuoJAHPJzWYLAukFn7r36ojeT0+nOiQwOiAIOzw8Zgd6qlN2PKObqpkdaN1n+trd6/q1b7+tb7/9um5uT/TG3Zs6OzmUciRoEoySJFQ5XU2DQjT3xbhknW3syQ8YzrVcnnJAlqLMnuOcSSWFV0dmn8VK9wKazUw8q6ouuBHmT1eJecn57LoFl2on2xXZscP9fT15cJ8d41NNxq1GG+vqmbe9k1OVzU2t7V7T7u2bOmG8p0dc3zxMI0pdQ8bf4vRQDz76sd77g9+TCXi/+Yvf1p23Xld7bUPbt27oKUH6px9/or1HT7R7bZc61lWaUcV83unp4yf69JNPdPB0X2++/joBbWjv4ac6fron85Ju1kIwr303l2QJmLU32dhW4dOJKWujz7E0Oo4+9fAdsgzkDthBv3//nh4/fqCnT56o/nY1LxIsJto71xrreh00IrEuccFwLWTjCYhrJsdJyWOS19oKZDmyBOT8eFH+kgy2x/ZFQCwqpuXUyKKq9Yh0yfgSiwI7zjkfpeTXMUzZAR332mAecaMIrtVch9heOWiLEleEz2cK5QtjZIwXeU1Sy/NWL5BYsmkPbRHJMmdxHqhWiaxdT5LrYn2GWlGKIkI2/PL+QoYjy0mC1C4mFQk7JWBfduT4ZizSMe/Zv+Qb+pko1FfKUJ+EU/qc54QyLRmnzikAUI7KJK1YTljBHwqVKFkC9KIbleZaG2YyjTv66YpsX/UhDXbK1Cuv4y5f9hK0C6Uu0GPUK7ue/rMv9TmPoNCG9JfKIJ+8ZdrBOfMOCSpftKbXwEMkdA6UQpYLC/rCY1XoMr1kGLbxdRUIzxsSYSVsaCLzUA5scuAu4GxzwpLzDyPbukjZCsm2IkJRirRU28YfhSXlJFQx5rbJpyzpZaQMUCRok31Zt+RzQjSkrK9gF9VeSuolnxYUpx6rwATKdtSqzYctF3MpoahAz65rKQNt+fi3aVo12DXYBTYleRauqauv9fdKPvBZIuBDVERfrZogBkwjYpjMQIRZ3uh6jLLs4IvMlzhsV1920ucL2Ck3Cle7oK02PDTrCtPfAJWaCwW+QEvQV6uB1r4iC8pk/0uE2rbRZDIWbLVpGKtnUZAlGsYox6yCAhk0j5Dhjvv8YgiGsG2RFerJOSilqIlS25NtKE1DXQGsjofDnI/uTvnIdkbA0nFR2FaAFru18YgH3kgNPs1H6AI9D00RhKzG1rYuUvKACViw8zsjoF7kVz2mx1qAbnGqBZgRZE95IM6oj+dffq1S+bN5i74QTDd4D/Vmpxo/jgaZBHtRTeVSYl35oy02khegFvnSp/ShwXf1BW+R6glKe2Dzhp2ogpecspXC0wAx5v05evqfD/qe3q2Q+UT67ZT2AJq2wg72C4/IsWOXd0GwY/iLAhetSVkJa3NjTeusv5zrtXr9FrWsn7aum1ADjVIUTVFpGzV5/YJ2NCIPmkaKkLAx13UAlZQVychtqGvLh9p7mX6btSfWQMcnFt3sTB1BzTlYO7l+KnhgL3jAZf8LfnO9npyesbvcq8RI0/yaILcAABAASURBVOlcCwIxvAq3mmMfJbS9vaNMuQMW9HNtbU3vvPuOfvnb31b+o7tbu5tihSloR7aOVirB5MiuXBb/kyGLg57SCcgXHBgr8QVmS3VaXsZS/Lkk25HBdGJYRylJbuh9uHAfD6ZkoTlzkh81M0DcmyY6PjjW2eGp1tihPmIH+9GHn0hHZxLj5LWR2nGrnrk8PTlhPmZ6un+gzz74UIVPEnbfeE3X33pDZW2s/U/uabH3REfsaq+vrSt/8k4ly2/IUfSUIPozbN5/7yfsGh9pkwA+75NiYrO/VKi8LyQ6WR3rYWPnmsbrGzo6PeUeMkePpYGGZFu2lWvolJe007MznUGzj/mPHjs+AQna3nLXGfHx+oS101pi9SrcicUqqwci9RKyXIv6EolmVyvb0ATkmYMaqLkHUl7zieH6p1aKVJ4y1Mz55UeWS1y2yHxC1L/I6yKCofwiT5c9PM/36tVxPaYmuL5tGknGvkoR/QmO9GGau4SgK+A/aH9hnZRS1OR9hrYIuZV/VAevFchmT4f+C7GV5RM29s8g5SIlzXnLOX4WqPFTz5L1fEJme6mylDwERjUljyz9Zr5fvlhIqZCEznYSXSRWQA2Uuzruq7J22gVrFMSAEkHZlOu8r1GQcf+TWE90LMfOTh4J1JJsziDOy5NnbHugFyQ79S9Q5IC/QPx5IprWi+bINC6WSD5R85ROfaFSjIcLE1nytmWb3HDkS26CLjMwUtIhn3xPfqDpr5YfitWz61lKnVk1hgt8Vx8MhKVa3r3Q1JO4ZFUslbA4xOWFToC66EvtQy3bDzL8VXuLB6uZJBj0dF6oVFCWCBZ3qbooTCzBV2nIA0eDXVEu/hLw2AYV25Y48mTDRCjXVtYqh8ryIU23srZ6E1jQvpzgXuLmA0ex3vQeikiwEnxSG0akFU2Wgu5Nn5c6jG3LXkFX+KCdSCRZmWyLAzapocNhWwGsgQ68VKir0JdVMFvQJ5qwSkgZqCRMu1oeDG0Upe3ziCpvI9RSNlFy3IEpXHA2ItBJPtCnLv0mWuYgMUoagR8z/1aT7VJRz8eiC4KuKTfbKTfJGZNghbI9Wxsb7FiOlQ8b88BxBtLLj9yZEOXEnF/c9C0AzRFNYHn0PJhnGr7ycaaeALonsBYP6h7MCfayrplC067R2bypdEZAPQcL2jZn59EETD2fxbM6qc7KxIxX/0MuJT9v9MvuQXHN9HCWmGKQtSa0TNisDJaSyyTLCPOkHYFbd2kNZ7EryMyycI5rBb3OxtRylE0/KUpZ6jsyieRX6Jgn2+LAbAGwoG4t0dW57DRuWo3bsUYEx+Om0ShC4yjQhnUSzIxVStE4106usaTYlXakgEYw41mJJKe1WzlGkoEA1B6jayXOykQfaztpY58PCT6pWMxOxduWxKcXpm3DeluQp92syw4s5guCvPxaQKcxgbxtLVi3wT1lTKDcjlp2pM+UvzQx7F7PGRmLS1CBbdsEfbJ2Ntf0ldfu6he/8Y7eYdd0XMx1ympjbEMkxsiQtmll+xyIrhx0o/q+IiRjoKqUkk/oc1NaXMbnGlefz1rkNZeo9T6r/IJ8nYtsL3Y5rs2oSAzECdfolBec/CpGdzpTM0fIYNbvRvMy0zP24/V1bWxuDPNByzLIGrGWzN35yaMH9dc6Tuc9u9mvaYp9Xv/hmQ73H2mfoPr6zVvauXFLW7s31bAOxRzkpxInx8d6+PChWny9+cabun79hsRc9LJqHxvmZjLS2s6Wtm/cUN8WHZ6eqKO8SObeJjqRdHNzW9d3b6ihzKLrtUbgvcWLVtLAdsT6higYwPz1GvVT7nf0N7+a0s/k+irfYdIpsnJ8OOtJIDUWzwLx8uiX9HNImjCu6TpdsvxyGNRTz8CbwivAfpkDR306xHY1vxHc65EjQoMWftANfMq/LLJc2kaJoffMTebJyLbqX1JQ5V/mZMm2zCgPsDLZlg2UkOykkYyk5DkjC+Y8Mg9vI78EwesLkm1lv0ph/Z/bGi4hdKpunPVErakKbMseoEsJEXKBQWdbmWIgCvKMfIpegECGYa4NOCZMHffAjgWRqGLmL62CtpQo9T5dKe0rLviPi7pl2U5PKmUpJ2dd/AV624oI0VvltZzjkcg8wnoMedhsBG2Aw4vOoS+RjM0KcZkpZLL6FJZszHneIkunVFEiVBwK+Qpsy05InEHSJQxNaEgRZKrFkM9BTkmJvFA6dTxwSlBD+sMkdcaeZSJIHgxmUeBnwU5kCdqT4EaSbW9KqAJZpeQLaJqGm1GjfMC0lS/YgbbIdtVNxmMFfGExNgluhFmuYD/IWuotzEtfy9iuNPBPQZEZoCFxL0FkMrSeSesqOmVAnTwKKdUaUl9JCozYPHjntV15U6qq5cmVLs8DqZLhtBIkHUAzB9Wl84VssMl+m1pLmK4EHDmM7My7jnkhWM5xKRHK8ShRNNijj6CcK3IeLiOqjwv9kMc2BpRAl7ylfPjUq56xGjH+47blo9KWhx1oR1Wf81cfmrSnmLK0dsG6mc7mOpvN6riJVEqoSZuwaAJtk8xDsifgzl2OBbRfLUCtkmFyJnplmWpPsOTc/YGKj2k7AuoMphcETjMC81knTQmez7rQ6dwE1da0M7tMUueieW/10J62SulfNVUuT1dwOVPN/hSnXnUsBV15oVO2L7UiFeZ0yYbcs0e1wKRnUefNaIUO3yt+RTtsEtUH83ghx7rms1mMfOWTZh7UAsOJqrgZ9hW1fNYDsj+rQKBl3axxzbbM84TgdNy2apjrXKMNsmxzYBOlqIBcN3k9N01b11HSYH0452WJUloFO412IxNYSwQ9KjQqKsxcMps0gxbyYBABtVgDJqjOQLpnnQh0vGgtoMIm11oGdIkzdhXn7Fqbdgbo0TMM9MzsiM41Zf2OJxMlpvjIT1tGo7HSbsH9bmNtooaOTTglbhKMfe0rr2qb3fl8mSjMbcdDa8RYfOeXvqPsPw1fHhRccpWQpReVffaESis8q/v8fJZ6ucVKm/QyXl7iizXZhxyfjvE6OjpizXTa3r2mTRDjEfeDhWanU+199lhHj57KFJhc29L27Rva3d1Vw/XbMu921Pvtrdu3VEpozvX95OljguZDHeTO9smZxuNGTeCAQP3jDz8QS13f/fO/oTff/ppO2FnOubZd/+MV23r06KF2rm3r1ddfU9OOmEfWea6hfKYwz1s7O+J9W0fsiNf7EYOCWlgBKdfozRs39frrb+gNgvK7d+/q9it3CM6va4td78SYl7AFfZ/yKdrx0QE74k81PTtST/tzbUZJV3SStZZ+qUJ9XXT0I1UpuIyUncOyWfHY97X8SrEsC0GFPzzDqzbe3Gu577EO5yAYV8kSSBNdTpcFyacz9JXUfGYAR957BK1HGqz0VcDp2Tyilx027eHo0w+UptGHnnkv6ngumGszZed4maNLclfjFFiq/pNeYslmE5GgDm4dnYJ1JtJgjsFwCPI8UlhtLfsCiM4Pe5irvLdEhFawB75h3aUs+9irlymZgNTDvpxLUeYTyV/Aph6y9vM6xMtj0OUYZ12lFDVLRJZLYFn1zMOCl9WO9VIiuD83ikKbHbJ9jkCHac2nD9usNYAcK/jBXqJ9adiLhQkuHVlfZpOmOvkVDGPKqmJ11guTkRo72mRFJKg8aHTy2bCkK9Q8Oq9AUXR+BlHt0EHtgVKBqp2HPHXSUSsToqGD2dkUMKk5uVmmNMNiTnHmqy36mieTPrOwcZgLow5I+kEXpSjLpLywaJqmVaLlwbJCg7xtGyarrci2lwg5hsHPcunDps8ph+YiSMhSYBelQAd92lY4ZLuCky6CZfzS/lxM2QcssvmwBhz15oMo+0A2D9u1fJTCg2Ce7lL8HOz0kXhOVQW2ZbjB9cWysVOKgiNZe8jXvmU/so/IUmqbeRv6WmKgXtIck0T2P2mJUIkygLbXQBZaXoImiirQJ82yQYtHTaNR08D1Ckm2Vf+cvFQK9YCWec0ySNXxVJsTbCy4GHPsTT8iimyDUER6YgzygQB6wN1TmbBQIvnEBd+RXXDTY4eQIFoEOhlU9zxI57MTdhWnYEHg3GnKPE5pbaULEVAjo/g8PTjU0xZBbSO5OGzLHpBtjBz7JexBbn85ml7pYZKXwql51l/KvgiU6VnHK7Mvqmdlt6Ir+6Tpp4KF2S+Rc5F8zl0i+ctIfSLLiU6UCLUEEZPxiI/S17XGLt+I63pEUN02zDc2NFmRYwlTGP8R66Xq0wa+AaUZKZpWjkYw8pK3yauhqiIUFSYHU4+Mp0xnclWZcbGYbB7CGbx0BNeLxRlrcq78nmsG0bkuM4jOr2x01a5H34GBTvNrSrwMLhY4NevFhYBoyvW/UOH6KE2jEq5rkTMBYafG0o3tTd25dV1f+8rreuPVu9pcn6jH/w5B9jbBVs/42hjq6j2G7PlBjef8i5mhvFjjL9Zfln6xt8vWP08+ay4RvMvMlD95x4Dpzl0Cz93rmozXuHznOj04ZUwZ98lYk+vX6z8kPDk40cHRse4SsP65735X+QJzdHJc525BkOrZQg9/+okeffpA+TUQZodPu0Y6IXB9yO71/vGh7j9ER77nHpRrbI1A+fT0WA/u39PHH3+g6fRMzvnLDudcsgYna+ta39ziHtLpmJ3sYa5YUbbmeR/jntbk85A5zDWTz678XxrX19eUfC7H1Gcb87v6R4cE/U/3aNc+H55xf+I+JdZl6nsobpVjlE0QhXErQe1hfoe8hEgXiZKsJ9uyTfnBQ9pmexMXthdcx/21RFFEsMa5NlYqincUXqFPj+TTzwBpoGiW8vOiRkcGF5yfPyiR3iqe164kOBHAiT1QClSlbdra1zZXGTZVceVEmSv5ZzOD3rbsATBaIRzK1DM+ttUzx17KRH9Tdw7053xlrGBM7fQbsp+HNOguu8JcwTzYpn8d1WQfi4Rtoq9UV5OvZl+Usy0OkNQvMlnKXOvs6OuCgDmRvJ1lEqo+SoQK97q6NnLNybKtHDMbyvVjqcos/pBxyDY2Q16Xku1LOWmVW1GRLvNkZbsiV1o/CCTrJcnCnLGVxVRUIFIKHRJ3aXgklvJjo8ITI3hy5PfPKlhl9Akdph6QZbLywUevtJM7pYxTPSxreaDq2Ovp68OA8ZNRCSQNnOdH/QmRkmYbCm1jSkRTqNuKiHpDiWpvZKEsb7suGNwJiZqIihJRy+RktdzMxm3LR7+NxkxeW7ABmCgqDZWmyAjadqQSoaBMO4KnXJSiWllQQ/KCOuiuGR1JtCkon8+eOYunk9WR6XpMoCK/NFQms/IDmYEULDynWHmhVTuTz4M6nMB/oZ1pVFWcbAxSAGzLNtxwDKyrzHYV2l7mQ5E8bTNtQ8pHxla2p4nC2Jn+S2GpWNBeplEhoYslDLUKbSo84SsqH2oIbBr4BgeJFr5lzBKR45d1X4aktoTaJlQog0q5BhKykA3yUUNwIanBoLjQIisv0ATDKbr/ZrElAAAQAElEQVQCQkJvG+IcfPUoF9zIeh4uPRQDhQwKfSgqdJIhJq+61gr2RQuCmJl6dhTzYSkemJVO5+p50OanKTM+2p+xOzlVrzn+Zn0QYIdm7Fgv8NYp2xjql22xLYeVydjbTvYKbIvjHGlO8/Qs8EoNvRzCv2ht7Z06D3yfXk2G8c76h6wpA1CiUaaevtYbGbQXf9BBLqUcU/UYJ5SNSWBQ5UsKqe2NlQ4f6VcYZbn005GpWPnKeQBplzaJ9FOR9xHsRJk+bdTBdhoxCONRIUgC7YARtGXdBDpTf7YBwhoR66moaRu1XM8NNGrQ3CqaRi6tSjtWlLEUI2po1XskuaEvIecf7TdgAamvu9EL2sG6mJ2pz4CLtnWsASIjsViqTORzp6VnXSDQGTuHZjyEn4P9A81YP3lP2D84ZEnNNeXTlSZ/Z5g1c3B0plM+8tjc2hbPFQKyT2SHjgmYcr21UTSi3fmVluuTDV2j3M7m/4+5P/u1bcnS+7DvGzHnWrs55/aZWZVNNSSLIi2aNkxZECHSFmQYhuw32zAFGP6r/OBnPxgy5AfbtEUYFiUbokgCJk1SNEmQrGL1TVbezLzNaXaz1pzh3xdzrb33OffczKwSJTH2/OYYMWLEiBEjmhlrrn322euXfum7+vN//s/q9asv9Tf+xv9bpjcjbrRrkYo7yNzADQRS4k1Udc5HiJbS30BRUCGOFPKVKzUfkTpnnFVty34EGQ0Udge8NWONFPI2RsFbt5V+baKt/ewT4Y6He738/DN9/uWXeu/nvqH3f/k7Onx0rVccqm/bc946P9fnL7perBfaffO72n/r5/WLvMl//nPf0o9fvtDd7Z0ar4w/mZ/p+o7o/OhLTRzEG/zM+Fxf8QHu8mL8I9DPPv2+2nqvZ/uujz/5UN/8uZ/jm4WdXn3+qe5vX+gP/uB39eu/8S8Y36N6a+q7STOH+ffef09F3zM9igHZ5oaJu+mSNaGXGL2+vdErDua3HMiPzLWpTaNetERnO5OoyBRzsHMIzz61MvfE2B/5gIZYC3NrYSIlXquINRBzqEPXjK8zDpErJhVRZ7zOOFJ3IdZdHatdZ/mgeItEA9EJVixTHyGljxdSRGnnhI7j+ECVU8MQ6j7WIE/hsE3NTkGwYntJPfxOf9bYYc/VT0LmMHqJh1J3TdslY2PUO5XbjJFMPwH6sX1GR97RD1ZoEN7U2YA9BsO2TLnVVJSdscko61KJ0pTBFXoefCO3wXCRRTPY8qXBY1uyBAwfDF5PZRZuqHdr6zN1E5/YlSXGf0WhAzIKVvzKHMlYr0hEX0Q1QbsRQFNVRCfI3jKqUyTGRyh1FDr79gr6kFtVkzryrT0MZt4L6lLhh+l7Y163NquhK+xQqsL41qxZFxr55kLHoleiWJiCWuLqnZkCdEqFQgOFPXeNZ3pFkY4WOgVfyA0NEMHRE8odUNahsZsyYcu2QgWhmPbxoIDLKuAqFUqRwcqF3DT1Nig0ZUFBzzCGcUFJtmkH+El9dIVUJAfcbIsLeLQtWbERH4y+7SHJLYFrhY+gjeAbXckuNTaoiYdi5KkbvqqpValAC49Oe8CkaZq146E6czje7WbyTa5SazX4bFitmmyrYbvwhwxX8k3VQJUKuR1fPMpsIyslrQxCaMY2E/RhQGTEAeTEZ8AisXPf5J0VYJOPgYjegk0Z9e3QrTBskJyNPEAn+UcgP2VSbMpt7gOS6VNV+tBV3vpYPpUjd4VH7pIdfkPBp94GqwoQp2lqxHTiIDNpYrFMY9GEb2pVatQLKrSVXB52W5WmwOggb09gW8kXuoOi01kwG5hFnWkOuOsxsdDGJgClLHJzq2pqRRuMc8Pfhn/GLlYojYWVzeigNW8beUO9LPdaOVhzAhKvsZSDdfIHDln5B4n3shY3LWxcnIc4UHd4sT+UhN/clGSdfpDZ3mLteqA25RYpPnSR/SootY0cCJx4QSl64+rJWRT5AeSUZBsSQL7mGvV/QlnKg3epEPEhDu3E/gxRgSzBGcUcHFeNspHdCkc+bJSRZ2iK2wVvpa8ud3wolva70m7X1JpVJfonaJFvmhjPibHd7XaaZubdlPU+ozPJFezQu1BNe+rsBKPuGAFKonHmTQcrJ5+uBR+PvAG9Zwrcn8afgxIHnZVDzLIctOmu6K1aOODk1ztsy/h9ZO7cj1/3WJS/4JE31xRgaxGfvZlSq+44BB04AL3g8Hzkw1t+HSEvASSjdyROYv/a8wbyqHyg3O8mXV7Our6adQW+/e1v6uOP39dMXMRDLYdMj+50fEt/nkLCrN5OflvwE/Nnez9Ribb1Bn6Sdtp/G+/SHzo26waOK30pOmuYu7tb/f73v883RUf90q/8KX3nT/wJ7a6fa7q4lNpON3yg2V0+5wD8Pb7h+FC/9qu/xdvng1yzLnaXury40i1vje/vb4f9adrp+qMPxYSj7q3Et1Wf/8EfKP8r43d/6U/pX//v/Vv61i/+Kf3w1UH3B0luY4wWMiuD21vR9sV4I32B7QPjfMSHqTWZ/Us8M7IedszV9957T1fX1zRx4M31jW5ubqCvlf/V8W78A8RFSbtp0p55vZ9nPmDFDmPBs6NjyCpxDpaJR+ah8WeNQCTK0ZQpe3g+WU/Gp8NvEPIBquWiKnMb3Rh4yKTkBPRHO1Cb20l8soZd6iJ7ozqZ+LzpPN5R46KQ+9tXpMFZnvpn/utoVRaCx7qMjul/aGBz0kh/BEUQ218HiseV8sH8jLdEw85dsj2gJwnJkIVKloBtxe/ENDQBtC3bkk7AkarGeK+yIxPJG/+QR8SFqsRcg/3q5a+Kvk5SxPIcc/ux4rB/qjR0aCs067Jaoy9NR/ZFU6fw2U7dYKtU2LVLhfyM5G3LQ8VyeZTb8ECkzBoIV0cPOZxd3CXbOqezz+f8Qwk6KStofEi8zzqhZz0b7oQq+A1WMuFteGBt9CxP2Zs4lZ90o/8IURtYdPQRlkYeIqrJ/AweaphHhNOQRk+kSNKxQhCfkkfM1bHp4X9krUozG0trpQmEpg7VlHBWeegOSoWqUsvAeqM7NqToRWZ0TXlVY9OgHXibSsCOnVJ0hKe5Nmzl2Zgit1mQPXOWIQ5lQmVwUk5WSU9pH0bE3UDabsq60ZvJ7xCmjY4aZdzPFy6c2RO13pYlb0oHTL8Eh6n03bbGAiAeFVBWyGx0ckG3vAQrRAObFauRa8RwIs7boaZp4nA9g900aTdNYwzaKKcMGj6Y4eepjTGdcyAiP03F2LaBHQ+PeZqxx4EIv3l+aOVr8oWHVkAXFD/iXysrGIGLIsiiEcm2qkrpZ6saeq0KmTQOIRyeODGpr3fY5/DEYbpzIOo8SDn5KOgcePLG8Ej7Bx6KR3p+HIdp67BaR5zBLY19Wqdk6BmybIsb10bJSPLDj0Yy9yegjm3ZlrhON72daP5RNPSEOgxXOP2UtMXqDSs/pcbXF8dWEA1mLeR0T3CeIDrJZgEMDTIGrRVzouliP+kyuJh0waFxnjpyKd+MVcabudOYM/M8IZ+ZM1Dm0cy8sZuqzaraq7ULVeA9dXcYmEBppBGf9HuROEirH6EHrXyoOuYfpHJ47it55sQ6cGCMD1pzoOZhseaAHcoBpqp05PCUX/VY+OC1UJY+Pn/+vr788qVecmj74osv8KGUt5GFrxPz+9NPfzgOUV/ylvXIAfvAtyGh5aYDh6oVW9Nk5cPEDF350JeDdQ7Tn3zygd5770r5drHjq5nLzuGaDwZKYB8wevt4S5dPuRGCE/+vFGGdWcalE0JGXvTXai5yVj6sfPqHP9D3v/8D/fKv/Ir+4l/+S/rmd35ezz/8QJ35ccuYfPHiRv/8135Lv/+HP9TCup15g/3s/Q/0ggPsF69fSHMpaPu9PvnOd/Texx9px9vlYlxff/65vvjhD3Vz6FrnS12+/w3s/5Le/8bPq9WsFfudcWNi4FjTxbPnuri6VmuzxrcT2BjDwPPBEodq6dn1M8btA/a2WfccxG9e3yh/kzxvzPNnFJNfqTcxRy4vLnTFW/LdPKkY1468s9mstNmxOcB4mvmXOScbV/poUqTYgYxr06WMdZa5+QawlWfXAG2kXh/7KDOJsaCJzS51N+OjN8Puw20okfuZKEqxhTG4J5U2tlO20k8aRYAP4w5FLqVtvTPF7xRME+scZomNoZ86Z1CQRn8SUME1GoQ568EqtpLXY7I3uysxfKvoQWnTyD0iKHW4FESSuGc/S79d1uOP4AGylfGIzsr4xLGVvSH6OieM+cQzZCdO1Lfs07z4Ogf1mGxLXDqlZIXANvfBQeHJr/Q5/ooU0x3fVjAT/wxVeKGtU7JLdupuAjv8hqIs/TFF4W0PXRkBV8oCWJ1ldgrTMhFJg3p3GvUoD81eHdjWoKwdO3Yk27Ik2wMUSSVgDoqDhg/IW2xEEmPzVchv/Awb1G/F4QP6ZmlHd0XaVcw6hop8J79d9llbyJ8AFdOp6Fd0sJ0JEj7tDTn2ytIAfKMgfOMGO+TN0kR+5qE6z02Dwu9A+NgMwuevAMxsrNPUcAQHqDeMQM2GZU+yS62aknArRLKkZE7o6Ej0FhPM6/HhrzNrV4ltzmzUGjLmF3n05CHTqIcSl82Ny5SJvmWz6NgTdhTZmeoxpbynwUcR1bZNMfZsPynZWNuyvWWe3G3TAzEHoPBMEfLwAuTrREWyTU4P5Y1cI9foDxGDsyKbT/mmzlctJ1jE0+Ntyq4V9E1kXOZpOo0bZYzNzFjMrWlCf55mXfDwmmvWxLisBPXIofbIQyTIRhs/LuedrnngjP8KvYyHnQdWl1jQok4krpJtzbS3m5r2tLHnYTfTDpcs3gZyWOocqDuU15IKis2qOCyJA07Qj6vW1TowRgd6HtxDj2sh76I5IiDZtOrQDbg1GMRQPSRUVAgDyw/yn85EN1Dae1Df5gl9j4Ri2+JK7ieDKj2VoxyctBGfuD8+iY0VL0NjJe1swHeE4cXcdlaMxVib8Zx1fTnpYl+62GXcOmMn+tLVojM1FWPaGMeJw3MenJkjrUqllO0oB96ptQupLmQO1iYvyldZKispd+Mfo4r0XsXh2f2gAqFrv9eSeaGDZMCBtVO2otfxuyQVNbWuOub3WJFdX1/BL0ixymFrpW92jVZub+81tx1vIu/02ecv1HhjvqMPmNFu3hMUUcbh6v61Fmy9ePVCNxzEO/OwMx/nqbSbzMvT0ocfPNM3OFB//NF7ur7eEaOSaStdM63F5jD4wIu1AfRmyh7wgDeL/hvKWbK50p+SZIkod2LIgGpizbeakNFL1mRktxxK/+k//2d6eXej//H/9N/Tv/vv/U/0J/7sn9Hu/ee6aaUvllXPf/47evZzP6/9Rx/qNbH9/Pa1Dpa830kXO33yvW+LKakv+dDTqmneIbf05YsX+vTTT/XpD35AU6U/86f/tH7pe7+gnZvyH6kkdgq/u9C0v1AxpnfsGUewLlhkv6AVJU3zpD06GeP0FwAAEABJREFUWW6ZC+tiPpxZy7HzYWzhzfQdU6nrAp3nzKP3nl2zFi61ow+iDxQqBxaNzaaPyPQYcyl0lKUhZCNPPynQQOR/BGBiVHukJr9hmOkxS4DwogMN6GdOm389RrA7CHQFZ1nf+FjEiU3/rLeVbbJHflOlPkzKhE9Uxc653plu/eiMzTuxpnzTPYUaG/QVfTEXNahIPgHCtbUJw2VbZlxsqICHkJuESNIQyNER/OY2nGW/BVlJhhb6ory1KaI3EBM9t5M0+mZDWJg7T307FX+FYDamlXoptA2xQjYU/AYYmdJcK/ufveWqKiLQZfsNpMx+U4YiOpIlTezpRTnBJrddHiUbn3sft3GXbXHT02QjOwnS5+CURZVxPWVseIL1qK1RbvGD+YJusS4pTlX5kVapznkM1duolL8FOtfYWKZpZrOeQNPEhp669mbb9aSOS7aVlLvtkYdAJcypygORhXfyDRloA4VeA9BpGhQXJB4UaXtqkZemuWkemLSDBlv+LG+aUn88fK2qegOdVdJaE0tR5VIcNDoCoZHZ1kgnMngCreRB2MhCFwZmYVKFdjaxTj7yAeyEKhXDP6mrkRhYyrJGO+VDxK1jxzYxwE94TOrNZNkb3pRvOdtCgcuypGSrlZwfMk7soSIVNPEo+h/YVugDXGq1ITam1pQ6OqXEq8pDVthvQz/5QvYWCg9K8qB1olv+oT3KNr6JQeJhcxyHlCOH6mVdGNvSxeVOV1eXurzck7eqorpo5bCz8LYON5CVtofYnredl9rzBmq3m5WD9TzmhkipkzfTd+q8/cthWqlPzEVbKw/tBazMmbVbC8hbaZ6XHMWLI1YxOxlDl2z6Bmr4Dw81T9y8QQx9AK0+Xh32KchyYQZ7AtjxU7rxqaF/KQnj2LHM/fH6l2f/0eYjd2qLWCqgIHMq4/mM8bzaT9rPpd0sDqCdubeqmtlwi3VPGR+iLi8vteMwNM0zZZNUk8y8VB40014GqlkdrG7qKnrYhCIwOF8rB00e5Lx1NuOe0Sxo54Dcka0P4HDNW+eFOZjf3b3n7bHNfOCwe0D28vUrvXz1SneHO93cMZdoIr8v7SrhoH742WfME9okv3TxGW3hsPaKt9O36hZgDlG8gu7sTF15G39/f6e7m9f4TglzMlpTmfm80/sfPNdHH38IfcZa2Os8z8Rb6gH1WAOxDwb3eNvaJW/wr8B19nbQ+GR6CxJDt9Kg9N04XozzjjHez3t1W3/4w0/1n/3tv6nOPPlf/pW/ov/Z//x/oU9+5Zd1f7XXkYPpN//Mn9af/O//BX30ve+gX8qf2NNU+vDjj1nmXb//m7+t7//W7+r1ly90+fxanUP2kRPz7Rc/1Pd/45/qN/7x39e/+Cd/Xz/6/d9U/hOY/C7ziCg29tfX2l89V+HP7d2BPYIe4BN3MXCC5ZC819XVlRp+X+4v9THtXjGH8yy6u7vXyvNjoiyy/H3//W7SlL5m1vDNSWcvyjMhM2MYxGjiceRDW9qpKp3TFrrcz5KfTmOjU+UroCqrAy9Gy+piTILoQgW6ftb00/Viq/OwGxT1sz+wP9O1EscoPtQn88jjNPlxwX69bQrpl4hxB0P/K7c+xixzILEPvqKCwBlDbHDFXCSD1pBr8H1ENW3qzXQSWcScmLRWcNacPS8G39TWU9FoV8ZHPtw/LXirztdlUyV4V/mIpylBoU0TIYhEWtgLkcr2CTrR5KWqGrB9ktMf+JW+Zf+3NOYZ5CtXpzCtnCHidx7rxr4f21+p9FRAO8mOuUV7qRskL2ynZbkrz+jwFf1HpECK3gMGw+1RCYXkT2Rj5TK+eqMtAbBiyCEExN6CMPLcEI/y4YxIOCUmyBmbgxKqA6KCuQ0g5FLRZgYmQW0cdBr5amk7QBMls1HaRrfUKJvAzGBmE5pC50mpm3qNslabnzQl20pK8FKWQLZqokDOT8otwQ7YZLiI+xCJ1EEGPjR9C81CiGzlQRcc+SS4puBUnyqKgehtEMlEJ8AKsdoenhoTKVWjt54atkvhIwuoLCpDNk0YrvCIU4fcw4UPmYSiH4LfQCl8F8JT/0UbIm9EXCpJhF+NW50wyizZuUmCPAJryM+6Z5r6jyjsFVUMHqvnk6ilB5mShoDbsLn1f2GhZsxSXMj386z9btYFD715bjIHCHO0VaKYhw/jgVDTNGsGew7SOaxdX13o8uKSw9pOO+RF341u56DUOUx33lCvoeu91Bd1DlYrZevxwEN3ifXRygFH7hnoo4qHZ0Pe1D0jZXNBZjvNqxhfUWpoWeQ15HqSUhZI1jllKIPkjdwwHvR8R4CCIQNdlOohkcUfDWT+jAci+kN+1krF8EOekmR+MlB9VEiVIJLQM5Kn/1lrkOS0FWUGn4AgfsVe1u8VX2nnm4YrDsgXu8ZBuTFupRwQg9aYOwRwx1vDjOVut1cwQfMPDVvGksPINO1k0D1JxZiAla/4k3fGB17BiFZny+oSY9wZdzPOgnY+kHXGfw2YCwuyY34F5HDPfFjGQ+NwOHAQfj0+5IXvdPTm9lbTvNPCfPrhjz7TPD+Dn3R3v6jw6ctXrweft6k1TcqvBRx71yveQB9yCKAPh+wf+MbRmZiZto460O7KNzMdHaNvSa1Zc2u6Yv7nL3y8/95zXV1fDjnNi7OXcBbNzRIZ0Vn9cZNt2W8ituw3ZbYj/okg4vRteDSolDqAS+cUO0GxTz6RMwsUTG68td0N7FnPJp5uk/7Zr/6a/vO//bf0yTc+0f/qr/z7+jf+rb+oqw/e1xd8M3Drnb77K39ev/Ar/x3Nz76h/fvf1NWH39BnL1/rsx/9UFnj836v97/xLX3nV/41tctr2lr06sd/qN/9F/9Yv/oP/65++Pu/Iz7dy/GcuWX0dxySp3nPWEsLewIXK57+mZ7iezF395d7zbtZV+jGtw8/yK97TFozpvTTLhW0ypqqNIVn/zED2aHComUJeUZ0pf2Fug3bSGk3EiEFNLsyTyDkPUBFCtDsj+jwjzoU6xGwX7k23ZMOmZWJFkTSaaWT/0mI7tqjSQ3o4B/qIEemgD5K+E0byQbR1UhW4ksRLWIHWY/uoNyIY4d0Kg0a/oRNmwwXxY/1CUliiRkpbZMXONcPr7fSsD98l2wP6O2EXDLtGHKCkuCRK0DHoXqSDA+M3MwHOzY6e8FCQVd+zz7tk/naa80+gn/zxAuFdPYNzcR6i0anjacQbQVPZeFtvGHNSaYigEY+4sZ8NWisQaE3oHenrWbuUu7l0ky9vJAQdVtrSordhbkfvtoms83Y4zvCrJtzDGzLxAmxYkPvSEY2YCttzJwfpqnBlwrZVqZRnaxKD4ludsljGPuJ6iekTtkJOZSMTYA8g5ANPBM5jpNFT0pjOqU4sbFd4Y0XW3lH3GUb4DDBrrI2lDz4UpJtVWt0rCnljbLWinpSUebaeEtDJpJtdJFLmtBtqV9NDdhonmDTNkCNSbD508lUlWwPyAjCb4zYYxTWuYnBY/V2UHNTYwBWJmk2tMRkJSidfB80lrUlbyTyhYNgculHp53UxRwTQ6BvoJ31AWhHD5vHTCj4WN7qdbQAZVzsPRtPDc08yEOfTjRRV+krCJ/2JWZGj4NBYS/UkQ5EtVEvsR+0jAnKS1ApB7/oBK0ZWUAZfPIbShPxGmCxTGfME/J5Aw+/LKT5RHcs/N2U8kkNvdaaErNyKeMV2Y747ygLpmaVzYNHsjje5qEDzINH+GoczBuswuZ+t+dr0ys9u3oG8hXqtfbTngP1TpOKr/cXmUPUcuQr4IEbxuUgczDPAWvhjeNyvGVDO2jxohyCcgA6UvfYJ/Izrc44MolIyC61VpomQ8UclWbyM32a6G/KWpWqLLtksPESXdI5ZSkWmZJpSSAUoGRvtE7UNmMpZWgHRLJUtFvVoE2KjvWQwmaOKpPpQfr1THQzF8Vt8NQbFAEzETNd69rVedBXFfFalTWioSdi1DcMHcn06Poq43KpZxwMLxnbPZhbqRXePQZANtrYtEsZ12naEd+dcpiuaVZAJTxptJG6JTmYJG1jY4enDEl8Euur80Gp8M+s4+RXDs8rc2HNIVsLmos6eitvqe/ubpX/wKOQxkqntWzM8WlijlXbyW1r68WLAwflhfyFIu9mjripg7y1LtbrkTi8ur3THW8YNTW94i1l7KwM4JDZalVa8+0IEHEXvuZfq0+UjYNXK+byxPy+1Hscqp9d7zFl4TLxx8P0i4pw3PWQEtpgCLEbPnhQODGWT9ybxLbsr+JNrXflTJP1BMmfgf4Y91CpY7+TN30seFpjxpSmmrWrnWbiPe8uNOdQC66un+meWP69/+/f0z/7+/9Qf+nf+Df1v/n3/9f603/qz/DhR/r080Xf/BP/Xf3Sv/4XdfnR93SrC71a0/mjLt6/0M/94vd08fw95e/Lt/17zK2d9k2qw42UX8HhQxThFx2Xp0n7q2vtLq/kmvhgtSrfOnQXxVZSz0xs9I3sbb6xYBOfqmnh24wjaNh4TnvP8XtG3pGNeciYmQOR2M8E39WxBGi8n/hhf+TDESv4lXUHp6lNqaaVviHWO0G1VfhG97dyLMNkPVP01Ys+nIVo4gUtoZ/13Wk39X4S4sQoP+k+5LEx5IMKj/BpxTZAFTUT36Y8C/Nh04kTWise0D0FXTX0MvZrt1TYGPbw9IFi88xTd2tz1cLzubH20o/YlI0Thmwgo6ToYyEsbYnyUvKd8VlBmn0KCmmFu6O1gdxPvtC1tp+zYrH+Z/Y3e+tT8gzZufirlMJOy52+rqBO89HGrvGD8odKxCmx+mlYsDNs1aTG3DJjYJUM5SY5+xpjgO8dyDQEbMOeIPE8lUqS14wYPOXxr2En/bKtpDGf0KGylkwCmXHuaoyT0FmJ91N9uovYMpVty/4JEGVdMn2KL4ElpJKoF1Q1a4AAbbRU9QR+wj+Vv8E3bBWwUNdmx2qtnVAqA+oYatoKRjstcmskiG0V5a1ZLm2wFFngyGxV1Vj8BW9bAraRh+9Q0XapTRsmKFVQowzbREWEWvla1NhMWdCqVGXksRW+4buxBa2STdlAiQI9bNqjDJm2hIqqlRbeDh1BVWMx9TG4jIk6CiuqA5bWB1hm4mVjW5kQqU/FXGi/48IYlzo/sbXxIrdhqxjpue7G1/DX4w1W+OCs8Ta1rfRVlkxsRCobkWVvkKxqjTgRs/aIRr+D88G4DZ2mc76q1Kpha6M2dqoUeWBv+fZQb6vbWCCJUXSewqlLnUGpkw1lmmfN86SJg/rcShl+1PC4q2lVgTEXLLmstDWxEc3zrD2HlwseuM8uLzl4XOmaB2Fku4kNwlTg4Nx5G7nw4Dweb3Q83KpzqDLylQPXcs9BKodqNt+VhX6/avypvPs+635tOnKoXrSTpr3cZlWb8KupHJTiZ3EKChq+V9v8a60pqIIGyaPcqoa8kS94D+Cn/mipo96p5hPIjstGAJdyyB//+oqBs2Czfxf3gqUAABAASURBVDZ8lm6zeSU2qy72O8biQtcXe11ymL7Yz4zTpIm+ps+ZFxPjMxGDKeNOXKdpJi6AMa2AvE9Qm7RSV24aAXdpxM3xAg/YQDeWxyanzX76dQ4xxgO8ne5gexO8aOVAk4eSbb4J2Ss+vXz5krdDt6y3RS9fvOLwtmq3v9bSOQy/vhNbBLOwlA9bORDnr3fcckjO3x0+xh49P9LGjz//Ah1xXO/UXfXy5Sut7BPxd2XVB8PruI0cRWE4FZibfKDj4EV3VC414tOI0554Pru+1nvPn+nyctbU6C3X+WGYhxDmlD4Fsf+vAOjt5kXmaSfWAsNPfFfGk7XcW7FHt6HbGOeJvu72F/TzEReXF5p3E9W7/uB3f1t/7f/+f9Vv/Nqv6i//xX9b/8P/wV/SxXuX+sHrz7SDfvDxx5qnvdqyGwfob33zE13O1q//s3+k3/5n/4WWm8/yaNkc4372J/v7gk+7xPmDD5Rvupb7ow53B/UUGj/xe3VnuLqO7B2vX+VXel7rjgP1kbEsxmrHnH+Pt+bf/MY39dH7H+h6f6FGO+6sjRyitQiD9LcDDVsdu6gogviT5kKHjFur4m7d39+riFlV8oieKpF9eqUodgcoCI3dtxG90Sf6NXiciE7mUfJUHVf4rwNVcj1gVOAW/dGpUYKAa9ilv/En6yVzfCJuxzHvtxqoMdbUJGaJ0m43Y6FrIcap93VIvYFHM9RDkgUFyfW0bvLvgo2D7yo4yxgDoWJz21oYJbZle/CC2JYN5E2W+5kNHRg32aFR+FlAB99ST1y3mpRtzM92R93GGFeH9tE3y6M2hVC7ZFCUB/ZWSpGM3JmPyB5oCgAi7lybmRGpjOfIYqKfIBTDr4xTtaJCxj6ag/0Zb7EaRD0UMKe3xb4iXIWbXSxj2usPKJw4Az905t9J6UK+lh4489Dsx/G7UalhpKCQNAg8kLeVAV2jbW2gr0MWR7Ul26Nsy8VPKYtks2nlZ2uj1GpDUSdt5wE7VTvJQ4NSZFU+9a1TbsVGbBUWA5scOnYpiZxsU2eDSLa556pRZlv5Efd8UirylIwHbGRnMK48BDubXXqvQVdGfKXegYfmPYvfxciUWeQiojrpQPub6NTrHV3o+lZZ7K0PcitvQXg2a1m7jkBug4bttK2vJEvU710q/BGU64lWwZuawBuK3AOQJa5NjAuYGYvEvrnIWa2g6FRZFXqqa2+2XJGjM+TiLpUCw3dt804qHGvI05aou2G4jhRKOQHnObMMFDqxk4dQsamaAHQCY/HDQ3fPQ+qKg/MVb5AudztdgMv9nq/IL3XFwXo/z9q1psmlxkPMvJnsHJxXDtUrlE9RrLOjVsbywFfuBx6OB9o4Mk53R+kAPWoab7MOblo9S7w1E7IiP3lSaCNeZ8TnVtY4JPKAaFMbfXOVGr7YHvn01vQ3WdSRMWJe6VkfSPkbGGutb3rU68Rj5dC48JY1D6SV/NA/650pukM+KNXfcUU1XgUPxWT60zrkFWfBQrwKpyN60B9M/FtFER9odrq+nHS5b7qYm3ZTIfcAw6HUnxmfCWx0ImYz8ibXJDO+QeUwHT6yauoY7y5tvoi00j0GKwcUQfOPCfmmYQXFB6Z8+5D/CTPfTjDQEh+YOkgfFtZvDrl5s7gg2+32HJBWDtIv9flnX+rVq1sOL11ffnGjl6/u9OJL8ocuVeme+TLNOy1kmTKq1jQx/w6cuF++yrcgR6JnrRTmANRZnJ998TnreFHRD6ax1qxZ0Rd6gTLurbR/1JoDQ7qFbcma27SB+ZR/yPaMt53X11fa73dqiQd6HQOBREUjIG+J2vqvJW0tvrspuvnEm4ZSk90kF6O2oRNT0b/ig1cwXe21g9+znvejnyJStMKYrnxQev3l5/r//K2/ob/6f/4P5eVW/6N/99/Wn/vz/5ravmlHbN775Fv65Du/qGeffFuv7q3f/r3v68c/+jFzcdL1xTxinDgHImFZi2HmabyVvri4kld8uz0wLl2mdXHvdCYQNPm1dx044Gb/kE3dK73/0Uf6+ONP9DH0fd5O7+mXmV9i3WAMu13iCqgewn7XH3zKXHmQo5elva5dQy5pYdKtIPLojTJZqAz0+BYgE3732KBeR9bDQxUwVUIRYdsbhh7uRRieuZg+jrap/LVUVKAcI7nAZk+00x+w2UWT8q0/ZtwXFsORtWibFp/oJA86yLpKPTFnOsxTpN+9b+2Fpk2pycyxw2GR+amaaLPeQuqc2qO+sBt0aF8pC4bcKJGPPIUO3xmHBFAa8Y/8VBltWvTA6FBu5hZAohaypt982xL+Xw66fNoPflZ7RfyDPEviDwFSto/gZ7Vx1jt3L7QjzFyBYDI5nXzbeJFaa9wl2zow/o/6GiEamsT1LBfJxjqwPerZT6jOPIpnXvXmT1FhoM7KoUK9D5QfeYZ5yN6gozw64B08ZtVaqcEMygGg4AOMKQkXILSX+mdQaFu2VcCGVlCqqiEXCQ7bxduCWTmkZaDmhwfEPOQzG85Eu62i14ZeK3j0poa92A5iX1syZINpS8Dc9JBsKz8RhNoOO+DYIW8jY8C24YOnhk6IOMhiDzLZFjaxHHKDLOLxZog1xZ6jlYVHhJgIRL9vFtcT7SkbQB7Z25CoH2STETY08h29bTMTMuziWweoP7nwm34U8VpxZO3riPeDQhc1Nh3ug9/6X0OvGTpgNewkn6+aM25F3vgdup931NUbEKlV28Yf3pSWJaqBDsJbVRq2U5bxbCwkkznykLnPIRbk0HHM160cEtNTqigIH7Aq1RNQGb+bcpjZc6C+vrrS86trXV1c8jbpQleXF7q+vBy42M0cqNO/rsZhaxyo82aaA3UO1uIB14lXDlP394fxnzUcVumOJ+vtonGg5l0QB2rrQLschRgI2m47deIyt1l5y9qYp/M0M5enkbct1HMpfc3YRGACYVs2kLT1T+SBSD6B0aYhKfkz/5Qix4Qe8LTsxI+YnfhhS6dE3RP3IH4qGmVdatWUeJfj5ZCi32kTy/2U/wrpuriYGIdZF/tZz64uGI+dphymMWMJu1bL+EvDlm2NNqCJacc2l0S7roLgB3xiWOwTQjZw7hsflFa+eehADzho8HyAEugPyGGVgc06GQ+zgw7MubvbO3wpzRzu8XDwN68PHMC+5CB7pVYXmne8pT5a+WscOw55qYdzaoz7gXm8YLOxRmJj9IFO9DCyZI8Hxh1vsu9oL9O4M39QkZR48nBm3qt32eSxtWKzQ92lEmC9TMRth4/7iz3x3Sn/UDdxTnyphlYuKqRS2P8aQGtjJL6+Katao19N9EJVrJFppwKG71VaQWP9TqzbdrnTfL3XNE+Mx6S8tay0kF/Hef1KdzevdLh5rfvXL/X7v/0v9B/9X/5P+o//2l/Vs8tZ/86/85f17V/8rpb9rOtvf1vPvv0nddh/qNfrTs8+/KY+/Ma3xPIeY37gILMm5pIYCq0EsDGul8+e4WPTkf2gH7tKRoMxiRKdbTWN35G+5kONKc2+ccS3Ns8Kpj1zZZrFl1VMQebXzZ2W/BoRb687H7Y6Y5p5wbajzkQIsmevjH3274V5uRxXtiYAv6ITHJGJ9qsSR3yGTx2RP2au4CciYeaE+CwUzxR2KLxJhx+jEvIVoBPZmM+MW4yFD/06jP6kKRAfh7nYARHZpdi0TANS+pOi9F3IbMu20o+F/or58GAzxqwtUamL/jyBGJfesf8U6cdqzdNeKSM8UOoN3Y2mnrATpImz3ZGX1IFO5RuNpGNnQzRWxrLwNc8Po5tlN6CvT6NfNBgarTMN/8cF5tR4Bi0cSot94me2ky4NZUvEn7sCPUn+iuRJ4Vusk8dO+kSUkhtIfPKPanfsjy1zCml0ICOeieGoG0Einw6Bs84Qn26PeifBmdCuhq+WbVgrPzCDhqcdM7eAS2TeiVZNQcpDg/A2Jp7gQUbAbWwWNl2yN761LV+RB8htS7JsKw+9RjBMfQS5JJnLsjdEx4aX9WAHWwnMzAZ5eXWploMzdqYTbfCtmhrUpi72HYQHQ69KrZqqNWgNWq3J0asavo22k7dF8yr4+GCoXTI/uUYhOjaSE6JrW+cUf7NYFhZMcIQeOXwds8Ex0EOPxWkMbnNyu2eRhXtQIRNbnd2kn4Wj8nYbk+4d8q30zXvqB29Kt1zktkdm2Bzc+WbZVmJxRmulRvyqiEvKghNvb7LQjFV07jkENBZseKMXWq1U8I34NkucmdSqlIf+Ga2i01StUdaUummXVaSFXS6LLJ9Mx0GaGM3zrJTbFtveA0ZcKe+MA0IFsWVbE4esKw7RwQUHjdArHsw5VF/MjQO11djlmhblLeV6vNESHO4kfMjb7xxeckA68MA7Msb3fHDKr3wcVeMgfUieB1p38YLJbNQXEht4kW/V5MSAPuZwHX9CG37tdvPwr2xV1eBHOWUN/dYKOX2lzPbgz7qFLLApPwOZ9fUpZWbOhX5F6x3CzJuv6CEYc+gd+hRx0QD37UKT+Rs7rUpXFxccoi+VPwV2xVjsWONTs1pZLqmqqU1NE+Ocsd6wI56zJg4hxkZncFlaciu5mripxtybYJE5MLwkOlteqbEwLhyieTvt8esdC0N71JEPaofxDw3v1MdhGzkPne2N4gGdBTvmAb/qyJusjFv2KGnSq5f3+uLLV8jFm2nmDHPgwAHM9GXe7XROeYjdcmBaMpdc9GNS+oVhJSU2yXceFNFZmGMrc5ksxX203Vd6Td3oLrSRvSc6K3xkgYizbTXmzY729xz+8isQ+VC54w1uES/9K5QYIZnxrGpyK/wOmrIuWjWZOI71xFqY+OA1X3MQvbzQ7vpStWM+gGLu2NKBw+jrFy/0+sVLvX75Qvc3L7Ui++IHP9A/+Xt/R3/1P/g/6G/+p/+Jfu5b39Cf/Qv/bc3f/UT9/W/p41/6c/ref+vf1Aff/VO6a9f6/Ms7vlnggMu3OoRzRKuPu7XjQ/klh2Qx+Y73R8LdmVcFWOpRxpGs5/0OP6tJjFn2jHueCyP2+Jr5uPIB7+bVS7364jPdfPkZHwCYO2PMOzalTr0xtsyBDlbymwtW7LTWiFWjXWtLHvKq0j1vwjOHevxB48hcbqyNlX1xxc4KXfAnWJk7K3pcGvpdg4aH1UMiM2RDESnNlkvZ80UbaRcVfR30U1J8ErELjY3YwxGu5LbKC2snay9lB775yRpY6MvZr9BRnz5SUcOZrSr3zU50OvEU/pu5dUes0qXY7DDvwtlQyjD0tRfVR7PxwfZY41FeiPXE/O3xFacY4XFPmW3ZG5JPWSgKg/y029kn/zRFyqNrRzNA8Ee8UsvyqGVbdskD4TcI+VAYt5Ns8NxSFoQ9AbJdFlVNt7dxUtITNtmfFbaHrbf1EQ+5bYlL70g1yij0eGh0FTT8Ngk69YJVkUU3izkIH0Qv9Iwqa4OoA0ojb6ilzT70XK9rJbfKox5K5Cx+LO5g+CPqWc2lVhvKPpXML1G4AAAQAElEQVRbVebhMklIVhZDFs3EhhENa0u2hw2jA6szSki6tjKErVmNU1tstuSxHVolJQYlywYKSucfm3yAxD7xoUPPElQkG572RL7Dx98jh6uAZ6lWFs0Ks9CPhYW7jilClFhtY+NSIgfIZ4IPoJOyAeqtT4AJIpyJdsZWFzMP17CBvbOA6jojrsbugl9OEFDqKcR323IJdMYF3vCgbNWgGvJsNqZuIbctLpU1kIOmSDMbBp4pukFDIW+wG2UGRT6+DB4DBZ70iAgQoxQiH4apc2QDzRuiBX9TN7CszI2qUmtNttGUjE7sJRYETFYpbWQjm2YOL+hecrh4xpvqHKJzmL7kwXxFPgeNeUaf10WNA3Xxlrrz9fA6DtS3EhtiEb+eBx6Hr87DcOVhe2BwjrR0VNM9B+f86sfdKq1tR39Kdkkg1CoNkI/vVR79mFpBTV9KM3xDnh6d5036LGraVlWpDOhLa6VWAH6uRt1Ju1DKG6Aryq+wbKDcQWnC1gbqotfIF7bFOhVeB1knhg9ESkyD4ZMRgJV4mLorMQgdwE56GR4tLHBPB5ibMT8zDhccoC852F3sZ02z5FpEN5Q2G31yUdtiP2jao7PjUDhzsJ5AMcfcZuqc4ElSqWpWIc96tEqWAA3jmxjPzniJg4MYM+N38sHKuC68lV4zpmsOzvfq6OQAkkPJq1c3Gv9L3e298uB9zeHsJgfq3fvSaJPZgr3Pv/hi/F7sy1evlL1LpPyVjwN2r66viYOxS2SZowfmUNDofNDxFLEwo95Pej26QsaayHxCoUcPejzvLbRBNlNda+/UBQkyKMoyT6bWFOyJ4SVvRHfEMP61airiLDwb404dWqaFtLJhlGHnj3t1KgaQcdE1nUFDGogPYJOX8hZa+CY1+lWAr9/JN+bL7tmVGnNn4q10u9hp2s9qE/2wRQB0z1v9e75BuL+90ZFxOt6wbqEzY9/yqx8//oH+7n/2n+p//7/73+of/L/+E/3py2v9hV/5c/r4/Z/T1eX7urj6ULfLhF+zrmun/Tqplib1C3VdqS7e19WzD4mzmRN3yt600nbWBcJzGFUrkWSOrGBu7DvM2ZUDbQ6AHZpf6TBvqtf7G+W/KD8cXvJhDF/HBzxWmBlHnVICOIIjLTxj8lzJfpi5ec+B8sicXpg4B+Zx5mzmQeKaalhSDpy2edN+fzJId+jNwnxJveE79RUgSz/OSFlH3jPJKEs+RkIjW5G3akM9fqEy+HdRmqRhxom+xDcymKKfKMceGepuJT53gCzFuNYVfzvy/OrkwjNBscO6UNcox03hDlkzZ6SFTGIRH1M3qit7AS2ik/JVh9ghNonRkfitlLwNzA+7kW98J9/RBNagsd0tuoAAHxVEyDyIMxP7ROJl9t8AN1JR0abTgzLkY/4UucKnM6KzlcFhs9jbAkOD9G8lFiIv6go+fp4hkm1Vmaa6GvMRZmiXNNrc7L/Jpyygqh5h+NogeLD58hbvNkpsS3ByqUPPWDvdP8nG2DB4pk7DtyN7Y7DNiSh2naw8UD1JtmV/FR2d2Kgq+uoBtLSlcPQDKZWHaOjDFbaGLMxTnOXoyNyCVtaQl1TNalNtaFBQkUEbqDiC/sajD49IhQEubSMBsSRgbjZ3kz3TtFOWXXIgjfqtalCLH0tO2bkOtDPjWkWHgciKGjoaiWKRfQLDAwpoaujkxvRRHtCRBSPPsKbsDGplZBVa1Bechi9pG+ngjdiyQ6z86CGZ+mROk3hlYgQL9Mjmd+RNZSZPmo2MJTgW+oJwpV/RDY7oL2dQb3kXqBOd6Cc+G7CIHTw4XeThOl4+AgFuctfKBrItbKOBxBrUtmxQ5Msi9IyPNko+cyAo5sfUSg3ZBD8zf3bTpB2HpHlqgw6+lSaMjMO0BW+ADHmjbisN2xYptwFuXIQS4RbWlTis9FuyTL0AohyQ085umoZdK2mlUgfSSiwDcpp3s/I29HyIu+JAncP0NW+6rnKYBpe8pZ53O81zKf9QsLyqOIRpudN6uNV6nzfURx6UC8aP6hy4hM6Rh9kdMT3/LvWRQ8ChN47ieFSTVE3cZJeqtQETl3oKWxNlO2JYdC7zNPSs06pG+dChv/M0c3BuYGIcQpv2bEQXbdbFvNOe8gtwCT9kkZOPLGUzfs34FexdCm1ummgHV5T2xYTdqMIO9EeWUsk2N64HCi8J6YBOKTMyU7TR5hbvvS44DO2YLxP9nphHQWulNvgtTo2+TlPTPOhEGYA3fW30aWp7ycRYk4o+dTeJ+Mul8YAYXi7INqwclpUDS8Yu8yMPUPgV2hnHHh4cc0gBC+MaHHgDeYR/fXPDgfqgV6/v9aMfv+RABY8sc3GsZfYsl8chK//4MP1+7/33df38GWs+Plg2vhUzi/ZvOOwdOVwtzO+0s/AgicumPHqoKHFbYVZ0khm6ydOryJLvUSKf8rQZqhg6yWmVeDB65OfMCb4ZyBvrRmyNv07d6L+Fh/Ef5X+8G60Oq19b27QOukvF+GsqqTWtLkUmxtr4vGONtt2siXmzZ602PhTUNMnUSf/zD/zuiOeBw/SRQ7WJZWfc1sHfy6zfzjcDun2p9fNP9Rt//+/or/8f/wP9xj/4u/qlb3ykP/Gd7+rq6pk+/MbP6/pb39P8/idadldaPONHk6adrt//SJfX7+nAnn6fXwGhc6tHpLfuEd/OPOnsWXObdHlxqRFn+rMgu+GD1i04vHyl4+tXWu5faz281hHamXdsWgzdGEFtd22JdqStobDZv9PnM12Zd8mz++nIPF5PtSMLVmQi9eg9KUOEVQO4YbjzfKA286uDFZ83LMgBsk4f0X64EOFzsiYQX4/eKRstQWmrn5CaG4/g7BtG+5jvm27WyJHxPBLbFXl8WKkUPoDFB+pzUQyPVZs11xmrbd0hUeqgQivaQMWVmKzQjiR230T0UpLaJ35zCe2z7CQfWQrpo4FAfCvmsUilIoarjswbI9s+0Jay/7UqfO6K7lZXD8lwG7a7TnFMP1bitNvtJfqaPsBIip50JnpIVtGOSLYpPkPw78K53NJP08Ano2NbCgU68ckHXdtu0pV4oUc51cglDxi4BdglUaZTQlNnnEQoP3DvZDKGqTP6S4PhgyiH+mTRCEZTg0lGonXJNjep2BxjJGit2Jea8kAy8qhURVbKwJ3RqqFXA2NwWw17VZusRt16qBNbkaV+bNo+6Ydq6G061KnNlu2hY5+oTvSctx5S2NjOZAkam1HyOgXmQfGBoQA+9RR7J942WZP76Zd91vOok/aM74U81I6c/vixP49WTxOFRbmyODOYa3gmx4G3SNkIZOYAsiUbFJtb+jU2KhZEHqQ9FAz5V2gfi21Bjgmt2D0j+bMfiULywVl2pu+SpcxxbPQNDlrV1Ip+lgURRPlAEhQnlFZiPkkzD715btrxQN5B86sST3G5a9ojnymfmjWDqbrmYYO2FIg2ijYADdH8iS/Z1jsTwnJhb8L+rP1uwh/qY3fEnRiJMVihBzauxDiW5nnSJQ/kS95sXV7sdAm94qGc36e+Qn4FfwnmPKSpkBEtLWocvnw6UOd3qM1bTHMoy8FszTjy1uvIYWyhzSO7w2G8nW4Pb6nlpiKmJpi2R79q8Pg8qHVOtunLpDZN1ClNzPsJfp5m4jyB0Fn7yKppkomnNdHuRH6H/o5D5vkAveeB/jZGWexRtqPOjH87l/b40shPVVg1hy+dsM09nZKhZ8D+1OtRt2u/3+nZ9ZWuifclY7DbTds8oj8T82maS9M8aRp56OB3muZZ87wbmKYdcdmrTRdyzQNFf0x/eBwJAQstrcbvlb4AL5IOrJs7psZBnbeCPWOYcWM8Fw4yPeBh3cHCvAmoNK4jep01l7/zOhHfibZe53dy7w+64GD64uWLoSdaW1jfdxzEX/N29DAOyqt+/dd/nbfW97TfJXSyjxVxzpvrV/nHiIfDKIsMr5W0Mp86WJnHC4h8xYcV/8Ri5tKaG8pb2TrykSXfT2UUK03KVuy3VjrHN3M9aK3J/Oi/ymTJ9huQmWtGJpD1T1yLsRb+qJkDtVTMgYt8c3Rxpd3+QlfMn5m5M/HBt6Fb1XTL2+dbDtJ3t7e6fX2rJX9dg4P0AX7lML3yrUI+DHfeTpvxFui3L/Tih7+jf/y3/2P9zb/2H+pHv/ur+qXvfVu/+Iu/pG//yp/V9Iu/Iv3cd6X3nkszvl/Nev/jD9WYa0fGmKFRx/dVGVONu21lD3n/ww90Tb2U33GIv8+vEjBuBw7Qh5dfar17rUJW8acf6CpzlH2ks5/0jHXA+K3QNWMOHXJkDzQ8GOVQLnV0h1+4NPJQPMc3byC/yWGUhByWaskotjJvNh36BLPlmVHohV/xJQiP0VHvZ72lztugFarHOByOdOxnDaUNClRVTIc2qO2Ihp8rYxCdrI019TCxUUaEIKzYYVoxXg39yFCg9tP2yT5cdPVB76nOiu0opTx4d583vxSFIBWewDhic6cv6U/sL+wpS+YEe82B9V+ULxl/fH+wg614DUEU7tGoYW0PnymkBQRPrzfVn5b8l+LjZ8bItDiADzZccJI9bYCSp9m4uuVP/iUWoi4zjAlwEm4aP/N92HhL2/aYN514nq1aNAHGsxj6eBm/omVVK25oTmxADSM8l9RKLFKDUAkVTdxagE6zVMyMRyT/iM2WRDOiymYPm8yHkR8ySyOPPHbPMsyf5Ja9oaCtCh+aptbUnqKQgWYWTih6hX6Rn6Y2Huqtm76USh55eg8n0AeiT4k4ryl86gbGRiDsRXuDtjRkG5sJO9YfstS3Y40yqAR/sjOyIjmw7BPIrseu4JhP0TxIjyyWIw/ue3jWDJ+UxVurwOLlxglGDhZrPWHhdceb0Ki3nuUc2B7KictKfuVtaFdT9yS5SbI0wAivJ6ArlTZYo/hEipg3xmQrtRr9bVUqyjNv9lNpz2HnAuybtKeZi8naz+ZtaCiy+RE7yvejnHq7pj3juGul2ca2hEdgo41BK8FbokkVOmTpix5A15WR5ibbamXN2Jx5uO2AReKBJBZPNsBlFXHdkLiVm1o17fkkn6+7LzkEXY431Bd6dnWtKx7Y19dQsNvP+EBr2CoO0xMHreJA3Q83El/NigfhykEqX+HnbeKR8b1nQHl+K3/l446zW/5x4t2xdMi4uIbPhd8FH+oysshLhV+2lWRbjXForTSh0xATRu1cwCN+ieFc5GXtTthLgw/NwfiC8ivsXFXTU1xg55I2rmrS1TTpAp2JfIn6lM1umpE1ZEb29OLzyra+usYaZNhUtN/A27o6JdtqVdrPs66v9rrcTbrYT3wwMPJVrXW1qYumVba4BqpMvjTh48QBtnHQam2nmnboX6ralVx7SXumRDBTbxIZgL0umUxlDBm/zvh5vZdXvmGAivxTrON3pm95c3SvI4eclTq3vHU+8qCbOcjT4JhP9yzkV69vtLDWOy3c8CbUNVFnQYX1R5s5UK18GVGPBAAAEABJREFUiL5jjvzg0x9y2LvHmdKRSXnD4e4em/mgh1ALe0Rg03f63LuUOZVDwkImyAE5+QMPYI4FtCASitxt6uFHR3ddV/qO8OFaUwIk26oqgD4DWc1qU9OI7zxpl8NpNZkf/ctOxiDtcx9X/LBpy4wXtJtZxPgWUE1aq0CTmDNmbTfW7LS71PPnH+nZsw/0jLfD+T3w2Mkemzh/+eWX4x9+HjhYL+DAGK28iV4Zn86HGwEzxhtuZQ7UzvdHt1/qB7/xT/W3//p/pP/8//l/081n39cvfPtb+uQXflnPv/09PfvlP6n6uW/r4pNvSOwX98T4eFgYA8vekG01ozHNO7334Uf6AN2a97q5X3Vzd5Tp38zYFmPd8c1801XMv9bv+SC88IF9VTHfOs+Kvi7jgLRwiGO6wPNMoc31hAUhQ61Oo4gol/pq6IbICZ56Lwpq0PDBqnbKN8rCp4547oAVsG8Ju7HRyY9PM6d82hryJ/nMy45i7x27Px1SZ/yDEJM19U7QiWJf4WkwfU5/E++F/XVhTQ2g01Va0VvhQykij0nM4w524bGRtSRSR+8RlL2RN/GjYuytnXh00S0N/fHstHooMR0yVDsxf8ApT1U9xoKV2oOuLU4djzXQmQfp05HnRg7Q6ecd8yIflMOfbQx+PdsIPaM/trM1Sj59whH6alDMzcC2bCPZys+2z3QU/JQb24UCZtSwZfvdtJAD+dEgnuLb5rcosLfCxGTNXFb8ojyUstGDTQXJH+1Kn1LjKbVNq0gdMI6dcUCW9pWSMabxYSio5rnYd5qmVqqgoAOW6ZwtzTyUWmsKL/KFvKL7NqrUkKGiQqdVoW4VFaugwE9hyp+WnXgjlzx+qtABrRq2mwparZ142ivQgjb6MLVpK0NW6G55ytEr0OrEp60TIA8+2iXbXwtZ0qlcD2kM40NuMOhIQ1kaVCTLfgQZmXgwRsrkP3KQPrBIcoC+C2XhHE64D2WzPIAjWFgoCxPqCD2SD1L2iFUHyoLo5MEaWwuy8EHajI3QlYX1FbDLrOiPyfOOLkrmsuxASnxdoVYetDMP3B3zax/sShfg8mJScLFrHI7akOWQ/QZ2E8+epos92M3wk/ZzU+bqbrLaaIOJHUrbRQxbFePfaLepMT+qmnCMxciSJMDnRWIbvdIOnR3+5TBu3iJ3DtMLD6UDOBLXlQ1zAXQfG8LmDJp2PKQv97OuLve65AF5dXXBQ/qSwx64voS/xt+Z+bTKbNHFQzeHavMAXnkQLve3vNzi0MWh6J6H9P2gi24PK4fprls2/puj9HoJ3xnDrjWxH4G1RD/LpaLPQWulVo18yTbtFv1rmpC15Klb9L9JmkDoDnn6v58m4lDKAbuhs+l16hogx/b8BLsq7VlfF8QgvxJyySHqYsbG1DTjT+zEbiO2Lp0SDmQ3HQ/DTWSIUSj8gH33FSUeKKbu9fWeN9I7XV3MutrT3mzlIE2zGjEuqxrAv8LfCgWilNYZv2gZDxqindx26rVBNSOfQMoF7eivEmMn5sXKIbRzUDHzQvDiMN15M73kd+LhFw5ZR8Z1RQc31Ko0taZ5mvma+Kj8OsYND7uZN6MH1ndVG20wvJp2F8IZ3fD209Sb9zstrPOLy0vdMy9ueFu6MAFz4HvN4e4GHPDhiI5dzPVZtrWy/vMGE8e1ErPYCA2OlKXOOloVd72REp9RxvjT81NZpGG7DPG4w+Rybpu8Wqm1ppn5sL/Ya97NKvyKxh8XnYpnwL5x2ZYCbXSFN5OgmMfj70mT78QxaKzNwq/E/fn7H+ri+lqXV8/YUy7VqglV5a1e4rYQ006ce2J3uNOBD72dD0WdMRX7sBNv4mg+HBdzovi2IsexTl6g37/mUP1P9A//xv9D//Bv/XXdv/xC3/32z+sZB/jnn3xH74E+X2v7cDzLNUmiD9qS8WfPB/JLfMzMO7DgOzq7iys+BLynZ5dX2rfi4HxU4ZOZi8af+JBv/DxGldHLGHbG+GuQ1lZ0sqdDFKxp66RPCERWC8zxhAN9D47M3SP8ElC2ZI9kEsfG4X4RnZLo0yhPGbHsKQShK3U2nP0M1c+cMDP8HZRauKyOsyPPLW0MJBYmImdZ+OhTAdGokxiEJ1JKHYqh5BCmbAN5CsI/6GCbJrlvZZjceJghh2LiwRZZyhlnLhis/aQr2u8qJ05U7qd42lax0dgYpTEuJXWYr0PKH3BqJmTFJqYfiv6rZOLbkRcEF7u94rpw/2l78eddeKpz5mMrURl2qMR1LvpjU3tzyN5o2hA8R4ARouQT96yNTYM5kJgz8BP7z8qcr2z8UxYqm2KrYqCKzaYeqO3BV8qMHPgJn83zAadBHrrRGTA+YeNcb8iwMyhyKAqSNj07lJylwl5stRZ9y8nbKmBDK9DIR9e2uAByF1SCyJJsn/SwhbDI28gq+eieIXQ3FGWETFVGFkQOVdJpCH2iEQHbQlk9lHo0qgFLAkZmW7GduDlCbSkTJJvUkQ3rng0+b7KCG77uu+Wt1h0b+5CP8kXZ5IL7kV91YMN6BOVsuEcWTGQ5oOcAnU0yE+KMLKhtk1u0or9hhQ8WNgb6x6TZPHzzbrKJDV2SbZl8q9LEA243N+13k3ZTaRx8ShwyrLl5yPbI9xyMd63Gge5rafRmbO0n7cGM7Zl85sQA+cbcLdo9ow1ZEXaPfmSDX+mDXfjSNE8TKB5Q5n3LUfaqzkNy4SF15GF15AEZfdYJRypsdMvYn6i39W16OEhfcIi44mB9fbVX6NXVpZ49u8bXnQq7Iv7GrrFpbPfxkL7nGXwAi1YOzwsPJa7xbcOBT7v5x4h3su5o947yA44s5GUrKAJe9CVAgMhqtfWtWtFuqaE7t0bM4SmbwlMvh948yoseG9+K+YtYE7cg9Zql0lfR0KmT3d00aYwxB5YL+C2mDTtFbKG0F/2AKip88BNUWU/TOcdsEx1SNq+VmE3MkcT1+nKn58T4ct+03zXasIr4TjibebHjILffz9pziNpzcN2xac/4tpt3avOsmgCHaE8cnPGtt0lC3ovDtFuiIcnKes9c6LTd+YC1MnaccNVZj53xW/lQtBxv1TlIr2ABR2QHxnX8JxsvX+rVq1cchu/V0g4mD8eDXCVVG3h1c6svvnyhW958fsFb0d1+p5X5+Rr5jz//XJ6aPvjwQ3yRVsb+lkP0kTW+oBMaN9d4bA+dvKk+cPg+sD8kflQZ9Rb2g4V6sT1kaG/lHf+xwPivIDKmmjr2V+pgevBkYdGl3vmytzYFta1tXD36OhPreUe86eewKVLUnwLRuexdlGLazB2kHmRctCV5/KgMWzLtmBjjxFbHVjXGEtopu3z2nq5ADtGXfIO0v7igvJRYLbwhzkE6Y3Vz85oPNIzZ7Ssd+QZp4TB9ZDx7xp54GOvn9eLsCAQGD5TDfM/64QPztLxWf/mpfvTr/1i/+nf+pn79//cPtN7dcBh+X8/e/1ieL9Vrr7a7Upt2Ej6K2IcWc/Hq+rkytl++fME+3vXsgw/1Td5qf/TRx9ozZxt7c2P+Fcg+IvIMsox/wr/Ag+onpwT9pJHxfsSqlfpH7C7YjC/BI3/UMQfqJ8h8W9HNfpt5lnmefObUoJStxCoz6NzO6DY+nPMPeuieZXEvfMpCnyJlQ45++IcyvJcxTB9GOe2GrsQYVtFLjEKHnPoLB6CtfHiIhY0+va9UTlwG4J+WbTxW6dTgmRSbB8lp2FtoP2svkrSNCTyM5z8dqYPjEjb6wKLOnrTxlNIY92EodiUzJfJxTG+kTuEDTq2XSyt7A1Vk4/i5BjYt0w6Wn9Y78We1t+kwcdJJWyl3bieY9qZ5GmtPOtkXiYo0Obz6OooWV/xhFGiDKuRNX6mxZYa/mN0opbnih4eQHKrc37hSnv0r9I2CJ5lUC2Kmir2FcRBtRmb29GqlzKPa+FKrwII8oJWQByVLsk2Hu1wefGjBB7a1JVNWKhqtoh5yG3rim6ygkAdO2YkXKZ0ydOjIyoCHb+hVkS/JLJgKDfAIAULmG53sQKfUORwhJbiZXB3pijY8g4EpmZ/Yl0q2VQhtqEuR2z7JS5KRBSmTsmgTDfNdNWojr7F0ulZLeTAhlKinU7It2yNnOyZkcrZlG456uNllJomY6F1HFnsOwcEtb7cObGQLKzPyA6eve3CgQdS0sDlEPoDOJhNycUjDVpfuEa70fxV+BvCplwW/hA+ou2J3gHCtyQ+IWAadmvhLJytjQa4CFnloq9LcmhpxDJ1accCy5rl0wSFoPxWHZ3MQK83wM4elXSP/FJN4gIDI4CfoNDUNzJMm7E/YbVUqSWNOEEPb8EBW0X64UEKD78ZL5NQZvkGnWjVxIGvMFYuo0Icl4IFCKJTplLqEY/ATdWb8yCFtzwHo6vJC17yZvtrtdM2D+hlvkC7zhgl6xVumGV9j19gvHsyOMd5qGhRvpTuHnyzELdYrHlhHDtNHzTqojcP0bZ90t066Z5yPxNy2RP/GvaxkbSMyvFUKpIxNQ97QqWZN0EZMJhWWTb+L9Q1GvshbKW/UMe1sPOXUeeStsmihU9foG7sCHmM+VRuymTjtp0n7edZumihv1LNKegCDQc6yjQwqS/CiATf4odC13018k7Hjg8qFLngzvds1MQS0k3m4aOUtYTiNZExYRfutaJdDS5tmFT7Ebq/Siv017ZhDtYBLHVhJWGL8+zhIHxnze4mx4iQNXcgvWjnMdL5i7+bDEKNEgURl2+LSTJ8PvIEJjjyssn6i8MMf/Vif/vDHHKJfaX/xTO+994Hu7o5jI5a6Xr56CV7hX+kzDtqf/vgz1j/+uKmD4b/Meu48kBYdaCP7QqaU8X/mLbeJP0t86LBk1WVA/1aNPSXzeUFhpdLCHM/hqDPRbUvRjd5y0mUOCFAsvBBFIjuoiGH4LlLqnlAMzLybNV/seUu9UzXajl3UojtAU4M+lb3FK3Ww2UOVWdOk/MoTa2NlPYh4dHxYM56mDVuGlsy8KO12F7R/of3ltS6ePdfVe8/Hm2kTnxXHDXKYPtzc6cgHmlcvXuqOA/WRD0lHDtHZAzrzYGUeaPTYGp3X5odUGom5J9a2hk7JrNM6WvX6hV7+7q/rB7/6X+iz3/pHevGj31HnG4xqM7G51J4P3DtiVDPzj7k57ffa8QHQNWuar/Wtn/+efv67v6CPPvlEz/H/Yj/LGTz2C/OhjonIeHYtK+hSxscSve8Demeyxlh29Ol/eCpqhVlhjsyJzItOPjib2HgqIaCa3oBomYZj48hcDxb8TJ4ShV+wG8R2sKAX+jbSTmShZ1CV9dFZc+A0ATFPHo/PfoYS/5WeL7gZPPDEJzZXKlEDrY7H9D8+B+SocvKzK+19FZGvlK3Er38FsY9F2RjE2PD91G54KqhjtCPTKXi4rJVbMHQSW/JUhztfydHeyetwkZzrpF6nXz22Uxc+vnT4lbaiGz7QyJzsUk7jzKeuxnqwfCrYSFRXbG65837ATncAABAASURBVD1Sepm6w9hZfqLIs6aKGLAKxupwqgSoRE6RbNN0hAC+o7SO/m2242tAjlqnC/fQHloL7Sz0c4Ge9Vb2sfib+ISmVkcHFVirw6RsIHFJ/gQURjmOhR380D+Vh7dNMXbQ2IaPfJVUlrhEuUgmXxMb4IZJ1ZoKxQEX+oUuNbjSwaLihnNZygOrykMXFY0EEzutFYMGsN3OqKZqTS1l0KpSnevLo3pk7VRmWxP81OJjqVqpVUGxQb2W/EBTId/y4T3yhU7khR1X7Fu2lWRvNPxAssjsYiEfNbHZEeVR9O5bhvpUkronVth4Aye5vSkZPwreNmobYDYtZNvAEXWLxb4o+QMb0YGH4SMWHdhg35Yf8zbzpHeEMjdGF+yGrdjrY3JmYT6ABZTJuDLhHmRMyhV0pY/cQzYPhVuDs63ENzGf5jYOP7uJg0xjfKiXc9FumrQHU2vEE0BblaYTUvcNIG9VGrJBPfiaNtkETd2yRPMy7QQ0qZJULpnCQlA2QYzvOA875CVRtNVjQecwnvqdqKw8HDs0C5ZzxYjXis2OtlyqMn0ozXMbfb3c7/gadq8rDhHXFzs95yF5xSH7CnrN27AZubEn7Jo3WJ03mZ2Hdt4uOW8swcqDNm/Lbu/udXd/1C0HpZtQngz3a9NdLx0WA3HYluKHq/DI+FMa/SRfNv0q4tpO2Pi5ZTyaZnSmsmY6P09NO5B+JJ6tirpWGzakqfkBjTqtNMonGIo0DuvIa+iXJuiMjWDn0q6adrS7m2bGfsZWU5WFGnX9wIvkt8COq0J2QewSy0sOE4nt5Twpv1YyY7swlDkwwVv8WNx1skttAxbNirSjK/SEPyrkrtOMEXSDSCbnjBVz3jlIcaDqfAjqHGDWQQ8SfGcD7zlUI1vDs8BW1s/93YED8r32HI6yER8OC2887wZmDkuBamJ8j3r5+lZuTc+ev8/MkLKOr/IP5OZZrlI+PMfvjl8rfsnOPR0cukf8WGgz82bNmgXJH9kP0jbVqGJxo17qdubyqugs6K7xmZLQsz4ihX8Tj/GJLxrJmAX4GV/PyJg0+rTjw+X+gsMscZjpT1VDn7if6kqWvgJtiaIORHkfECkCkwPEQUFZ1ZqED/mw0Y19+CK+87zXBQfpHR9sL66ecVC9VMMPWaTN6sKH2fvXNzry1t+MY42xPmg53DHEd+rIOvMg8Qm6sP8GhjENm4NNjAej/LpUUZevJ/Tqhz/Sp7/56/ry+7+j5eWPNS23mqemmb2hXT1X7a90/d6HuiD/7L339eFHn+iDDz/WR7yRfvbsPe34huWCeO6y6JhrOCYGEbJqjBc+9QSsi2Twdde5DBpd0Bn/GOkdDqz4vATMq9AVWUyLuIp4+y1U5IzFSh0sSPAihWeKxbRWbKxk0kb0j7wQWrFvm3I0KU/ZGhtgYV4fmcMLz7rIMRcvh+6K7oqtqqa0lTwWmKDcqdsHwp9AzegEnbpcVDP7WHEgZ3fHB5EIBZqdlf8uCPmG6K3ov4mufBDJ+j0yPh1L+e/To9vx9bFtSnAgftAZrPws17nOShUsjv6txBTE9ls4x2zFDyo8NJA23wVmwtBJWZgzNePasZ38BmGO9ukbXYjqG0hJ2o5wYk3aWSvJPUGXYrOYQxnDmeeCZIUXKfPsAU/z8KjlPhB/whAZfArnrRgnBndysBOrqmKprLIdxXeiRx8M+rYG1c4+YUTpY6N/aTuqNBmiin0yNZWZXNagVG5VSigKedDIRPcBkijCdgcCocHGi7QdTsKI8ncDs3J+MGxbglfoYA17Bv5UyQNWQcubrBW0pSy6UJ/KI38Hhg1tyRArP1LsOTz17XAUMnEmBvxwOKqwRXGED+gP3Ma8nY/+kGGvJwNt1eA87Nm0E0jIRCLPXadcKGPMZBMwb6lWJkYf9MgBOQv4iMKgx8g7gw1Wsbih6GSisiaoJ2wEXcmzl2ldDdBDsHBoe8Apn7qZ/A/oYvJyO/kXTiQH9KO12h4STDZYFfFDrInMhGzMGZFOFUc9sm9TRDo1IVqE7Rs49MYm5jabkwdNvmgodqjAXK4N3ui6rsRlGX3FpZjEnkDfHnoIY5cMm+ZCbtHKQgwW4turUG4S1NSqwKWZhudpGoe7vJnOIfqah94zDtHPxq99XOr68lLPrnkTtZ+Vw6fzr+95SJu3X+IAPXC4lcDx/l55m3nPQfqOg/RdDmL3XbeM0z0H6fzqxwEesRgudfqMK6cxkWyr8DFoVVsMqimHzYl80MrIAbrtbZzLoEM35UIXEGo1aElqHYQGg7cinyTN1NnTVn4nO/yMrZmxn6bGwX0amCkv9ErCokZdS4MPLbiUtypdcJC4utjpajcT5wZm5ZA+YzMfYvb7nXbzrBlkrU7QeSLPG+mp4ZELw6XijeDEYXZifIyckT/Fz5RrJKbXeFvD4Ms8jHoe5hyY82a683a650MP+Q5W+CNYeOh35le+Ll04JOxpI78jfXt7q+wbRwbrADKetxy09xdXunz2TI1+veKNqPGr4e8Pf/z5OFDnT+Ld8oFKxPWSbzdMDGC1sibXbi20lYf2zBwzY3ufOYMPOVAfOBweDgd0FmXersxdtgCFDqxdsTPsURbZ4wOEOCQKIUH4M5I/wYyNGDvJErAt+xFkEBNvfMua3xHv/X6vy8sLDoU7xqFJsvQV6CHFv2TO9ClPCKSyRJtyqTt8g8LT5irGm/Gteac9h9O8lb4g3jM+dEmdH7G2CZDub250uLnV9lc77nS8v2U53mphbXbW6Ao6uqPOaIe29A4Mw2gxNkM/dYCIdwHzYkOvXunVH/6eXnz/t3Tz2R/q7vVLHVnE3l0wH97jIP1M+aA15gd+v8eh+vnzD3SVDwLzTpnvQaN7YuyE/Q6lVQ2KDx3f+ugjt/TzDUgrc7oyn851U58KuIiN1DHU6PFMoGyhYEF3hQa9U5YJNWjnMIoeZQvrJHMpFoKOzQHah41oIH4emavZC4oxXLAV2QOGLWwSl5St0HXEtOPXI1Z8oqubLOUgso78jNEgt7TfowyvQU09KX3LfmFkK+32E1Ycfxt9yFatsW+pWgYhNpBRb6V8wYcFGlvh01Z4zHNZSRSHDPRxP92IZzjb+EYJlNDp7FPHdk/bfNhboRSoY6zD90G32IhKcKeyrozLiCP1Y/8N0EzqVrFusHMuK8Yl3nZkKTPen8swj+34SEuj3YcS2VbGNZLsT6kf3twCyLhGV9FNDO/Yr3BDLnw4KXXsjvj5JKBWdBCneXJb27a10q+OnyuFfWDFv1XJB5KJwXZ2WzPXGKvo6acke2s7usbGozpPDXxNu4+yN7maUJgJYuHQBN8s7aamOWilbIpza4O2qvEwHgcDukcYtEGkLscOc62oh6psPUDwZ5zlBVMIy7lHN0pSUXnIKOeSbUXXtpJyfxNGRwMi2eYu8n6oF0kgUuybNlprSjtlqGr82GhxlQtNKbphLEspU1LPjcFj+hI3EYvzRLGNmke5BKXA9maHbJsaUss+QZKlDQ8yJBycON2pQxc2Fj6wa+HQ3Fdaw+Y6JoeYPFJciByRIg8iY75p1GUyLWdggz1NA4so1zh8H6m8xO4DSitvRDfParShJMrp7mjUtrjom4DVqqksiYaN0txqPAgassiHLrcKquR3oJCVKbOH7XwwK0t4oBkmh7FmqTF201SD1tC1LAlWyW8oJT2NB66p5A20U1RqGCyCbTas+J4NLHV4/hAfenKOA8NOi2rUDnJg3E+TLjjEXfFgfLa/1PVur2cXF3rOV7nPri94IF4qfwIt6yhtNB7SxUFs5eG9Hm4k0MHKgGwbIIchBpuzme4Zq9ccwm6ht0eNX/W4Z8zyzYROycTLtmyrBJVkQ5FPQcNj+tkobaEB8pLy+eENjIMy4ztFF1rp74Dp8xnSJGumfJY0gM6g5CfQaH+mnSl2yM+0t8OPfZu0b9uBuFnYBBZ7S2ma2oYZ2to4SF9yCLrkMHExT8rvZcfGFLvloduwKU7BRlZuCgw17RVtzYzJDowHJzq2pWqSSzVglcyPBtTpCIPeib9OWHOQXu6Y0/fycq9OfuXAteTgCvIBaGWwYmfl4JR1eHtzr3s+FC3Yuru707J03d0e9PnnX+pHP/pMn33+hcqTXr280e/9/h9qN19onvf0aaccwI1vsXt7k7qLnDyH8tgu+nfHgTsPjHjeER5p53CaP2SZwl3HrGcmO00LdkCMGSKt3IJOf2Hpk0gGX73Sr8cSy0JiKNCTlKxtFfFtYMoHGtbFbr9j/l9yoL7SBW9h88GnGD/9jKljk0bjutwYN2DsqzfZMzIoedck02Yx3u3iUrvra+3BBW/7zXxKXDIOx8Oq17yRfv3lKx1e3/Gm2BJjc4RfiCunROIxNlmJ6fAzuRk9kH3jDLHOzTyZWOc75sB0+1rri8/1xfe/r0/Bl5/zAYo9ecSDub/AHzmYNj5cHTNo3bIaPvCMYXyPzLUOXdmjArFfdTrVoWIcOzjT8G9CFPUTTjydw2WJVlL1kRaSDWLf6+TG/GGiWMVcJjbIhH+dgszDdfgRu4FpJ7SLO3jzWqkzfINikrmoBww/TtWGDoIVpfAxOijmVmI15PBRV27opnwA26GKn6DH1+jAx/sOv6IThA/I6txG6r4BCpNPOwtjtDAO4Ud9DJq4DGQeurRm/GhrxC9tjfYTl20MUrc/yET/+4Bt6i7EeHuhk3bWvpWlrZVYLCB0HT6tuLwhevEx8vBB8sFKndAHxAGJM8CR7ZN5RhsGJ7FMH5DSq20e9OGraItK9Cf56HZ4JONahz9ddIG8wXa5Q09lG0t/qLiOORN+1Zr8ycdWxA9+yJCffU7jsb0m9sMkdaEdRzads3+0Muphl3ajv5WjOeQbpeo7r5W2U1AnP+L/gLY+2RuNztuomcPAzAKe8sBi45vJ73a78SZhozMb/aSplSYWfdGICXZhlEsaN6lOssbG1apUDUBtywX8EyBhJuV6sJP6tmVslB0FPU0WP5EjtC0Fsp62pbeTrTrZQ1NJtkMkqG3lJ32xw0lp27bsQO9IfodMJ33KqBd7QQY1VKThx/CFOLnUqhSZ7ce6cqZK5tFABvrIg7szSZgySj6U6YFFJhPy81uyA2/UjzxgH7GweDYs2AjOZQubU2zGSHx8pLGe3Abm4vAnOZ/9hWbMJ+ZNayVcHkg+iJ4rfaJ/FFrirpHO/FcoAtuygxq04OvcVmuayLfQVmpBSWWJC2q1aqqqgfTpTUi2KTPzug0UeZt4s8hXHlidzuZtQ9723fMgO3IAFqnK1CvaKGyUGj6MNTNPurzY6ZqD9DXrJ/QZD/Nr3kxf8qZ6mop6knn45Q211zut9zdaeSu95lM6D96VNo68+TxykMuv7tyxKb/mgPbi7qgb6MOBmg38yAYnY9NNjYNjqyJr/NrQbG0otSqdY/EGNXXwyLZsS7JCHpF8oJHM3bbONppLc4D9GUyU5bA7h8rieKMOEa4kAAAQAElEQVTIGnx0U29iDwnm7DnwiV8wEccgPhf1LzhIP+Nr+uvLHML241dF5po0M8+C6M6jzjT6FxsDlDf0Juzv+GATTPNejUN8IUtZFR7hr/FLD6mTYyWxma7EvwccnMU49fWetXbHAfVOHdnKA7WDHHAOvB3OOspD9ub1ax6ER+UfYs0cJO9u78U00g2Ht854HVh3hW+X18804ZtcOmKn4fNL3l7eYWuh3S+/fKHCP7zh4boqa7Pjl4aHGgf1zEudUuYqC3PkOvfkN7AndKykLgULcztyVB6u2M0+srJ3CN2znQeFME6kgJOJzY0iVlBllUvxeUMb/Bgj4jDRv8TjkvFM3/e8oZ/mncw4dJkmS+e0NZF7F096leG5RhvoVyvZHoj9jOvE2MbeeBvNmrt8dq3nH7yvHW/Ejb5IWBv3Ix+IXr96obtXr3Xk7fR6f8caPEisQQZPnTHqeWATi8Qm8TqDVrHxNVf0KRrt5AaiX4x7wRdrNvYPd7T72Q/16tPf182Pvq/7Fz/W7YvP9PLVF7rl4H1gfoXeZS6wH+RDW+bZMb9+cvYLe/GJkWDIyNDuT7o6415VNB8nNn3c3aoQyzAdQRCbbwA5jeSSsbFmLlFhxeZK2cq8Sb0AMVfsM+fOZYwuOeS5GGvqLXneIB9G0dNTRO2MyOFjO1Zhx3W2N+T4s2JzRXfkQ4dtyaIn5B0OA+dyxDSNAOYsC33DBvU2GesPe2SJ36J7PnCttGmb2o9XdJOzzV6xjvmffOrRGGzfCNz5Sp0g9o6s+9CF/WClPzSJfuoE+IAsuvToJF9pJ2UnMA4UcJGH7wGNp85TpG17831hricfPOgkk8YHfXrb6nREZ10a46I92kHMFZ0A9qdcrU2jrk6+xGaqZI6F78QYhYgG0kTQWhvjMHRGTFbU4sOqxG1FKYBIuDKoRtS4QxFsdVPnq8g6SXn29PCplHzoU0T2AOKFJdWeB3+Qv53bqniLsFdrpWmgQdvpAQalI/PUhqxVGxOmattEbSsbqumBDQ8tSfaQaPCSLD1BhwcIUYOnbPDOPqqGMJup7VG/0BgbE9QSdxEdDTrK0PPIieQB4x/MuGJL6GwYooeBgEHQpa3aOyhlormUQ+G2KlRg3pJNOEfBw+3cFCroduWhsjIBGjE0QqMZHVg4QTxQTm+SB1uzSmIe8BXVOh7AnUbXIBsTG7YwtJBfOICtTMRgoSx002WyIe8gsg1dK3UGaKfDZ4LQGZrrpymSHIXkDOiITGliaVtFpqTTWGmUNeZJ5k9RzqUk55b6IJYfrY6CN280t+lr2Atvm7YCjflZzaPNdmqrVRvlDb1WmZNW5qbhYyRx15Nkm3JA/WqbPiJUaZwr+isBP4IDH0pW4iqSbZUliBrMoK348DlrP8+64hCYg3R+9SNvVsevevBwv+IN2byblX+0qnyp3++l0yFtHW8+8/bzTh3ZkYN12rxn/O4W6/Wx69X9qluehfd8U3GP7P4oHXk7p5rox6TG5tSq5PHT1aAl6QEWEnCmIoUHypgwL8VBH+m4Mg/6yK/YN34LGL42O5LovhLvHKTLNfiJ0unM2wqfA3XBV1lBa03BBJ0KPmUBdXFFUxVvMXdK7IL9PKNfA0anUWfHYWzicLybZ2K/H5g5oM7Id4xBIx7CZnfJ6BfyNu1VyJO3S5KVZBpNX1feJvZ+RLqCRb0fWG8H1sg9G/gdB9t7HY+hyMecWFNd+eD6ksPZLW8gL3grKmrf8tDNh7Bl6Uqb4Q88vF7f3iq/CpID85EH5xVf63dJdyf9I2NOdvyedfyMzsoczHjcc+DLwzxxQ6RRRlsCHazsA13C76BDV9DHKC58QMw6R4AGF4rJL+wH4w0YB7XkKTldiU0iQxZd7qeqyZwRaYCuSw5k2RuU/AnFgXe33/F8udT1s2e6ev5MOey2mYeq8dfcmB8a+npiQxJFAUUyPJcaa66qMVea2jSrMea6upCfXWiH7T0fYqfdzMiK/uMv8zsfgu5vbvWaDysHPvisjNfh7lYrH5Y7Y2PAQMtrVycuIiXuAaxkrjiAuWEYikhJsCEgXHBiT4ShoQpzQYv4ikPKP1L8g9/W57/3m/ox9Isf/oFuX3+pL77gcM1b7NvXL3X76qXi3z0+Dn8Y9E4/8E5PU1qLjGLE8egdwO81fQrFExS5P9R8k0ccW2dEN7gnTlXFmmBtRHBCp3Od4HTyZ4i8SCvz2fBHYts7pVxGLmT6SQklzOLXpjT6B7vR3MlwYU6KIrywOZpYRcLAyKMLy0pQdFOe9RQsGWc0Nzl3rk3pLMQ0MtTYA1bd84LK9N/mQEcsKZKwTQujWuIb3Yk9aWWcHtoUdtCIfsrjXqecSUbByKkTp3v2hsi2sUY+dKjFhQkuWgpPJ+DI0wI6w1bsI8cg8qE0aD/JOqtgZY0nnzFZ2Hsm1l58puqoljewZz56GEj3BsI/IvvCGaPqudqgZ714QS9oWQOjEGFsQzRcO1l3NYrNXsoHWxa6Qcp7AgafsVoRdHnse4J2xn1AGvY7NMAQtokNYwSjDSGUcj30E/23r8SGIVX22MQmvkYnfkQehI8s7TxF5S1PMNGZ/Y630K342nHSjgNfDs4DrZ0O1LN28w6EgmmHfNY0TVA2NTbDYrEWLQ0aHjSCsT1sS0UQzmhlBRA1a/BbHj3q+YluEbh2yluCE9EJuhKcetDXKCOrQKRpntXwscPbqS3K/ATkK4hMYr1Q1gGyGD8NlQff1WNjKBVfxR9RKpl8As8QUq5Tio2uOFhlJZXRtbFtsgAehsuolfLj7hHjzmQIP4CejQ7I/OqYDVYyC3qsRWWySZawEpi2xFd1CHIxp/B9cBq8tC2IlQd++ANfJYd2Figainb6E/Q0BlKj8CEw9TNvgiopstaKuVBCRSPhZ2hsnWnHfscWTtDMSSGFJxhqWyUREyDDm3uooFudjEeZfHRxoNRkG/SBUYY/gkmcVjaQDkRCTUVZa415Vyp0ih6bso5/Bw60+ao+G+iRGCOWTz8FRT1mVRRMVcri2+9mXYIcqC/3FxyuJ+VA/R5vIj/66EM9f/5cu4ud3BKNBSv3bKJ3PDBf63j3Uuvxhgf7DRvKjW7uAG/N7hjYe8Ynb6aDHK7vl6bX9xbnL579loYX9AE6s26n9AvHykZCLOgXgaa9E++uBDbxC6osg9BKvaBZhcwg3q5sxEGlDFkDFVhClRhKIw42+dJEXIPZTTlQt8I/S7EXFPlWTUF4450tFbcdMby82Cu/aztPhS2jZ7mkAq1KtuBLxeE47bYq9KaBNk0q4lDQNu1QbJJLq5s6cE0jL1Lms7Vq5Y3gwoealTeXyoFHR2T3AwvfFkQeLBymt/yR6du1cKg+gIU5cmBu5U/d3d7eKf85S6N/o4xwD59aMbYHveYgtzCuBw4Yd/cHffnlS9xravOOt9oLbyjvGP87Zf7dMMh3eUuJ7ZV1bnWt1DW+U0mddns3HgPoceS7en8TiKmJLPXQG3Xxy7byI+5SUY8WKKc6vDZQM2131kWAVAPMI8IKL2FGpr4T3zOSl+XkmQ+hOTy3HKo57D577z1d5y9tXF3KxdhIWtMGVFVCqJGMX7aUC1rEsbWmxsRLvWpNxR7f37vU/OH7uv7kI80crqs1xe+M0TFveYnj7ctX4430wto68Cb4LmMBn3wO1Stx7sSZLo++i9QJRgCrqhIuCFcGIk8bUTZ6RE9jbcUA8ck/RluqK1TIulc15lk73qpuX+n1p3+gz373N/Wj3/lN/d5v/HP9wW//hn77X/xz/do//Uf6nV//Vf340+9zyH6pzvpLm6KN0SZUSQjX2IUP1fAK4RPaJS30iWFFkwwdiO5mZ1V+Or4GlH7lSlMrt+CInQW+Yyl2YeMSdayUB0PGKYqhlF2skVUTH3j4PCetJjwBVX7CNWxTHoopbGu0uLW73SPv9CVQnnPdKHn40wUP0sc+7HRs9GFjTR/AioOJS7Di9ND9ChX1RD3GnbFfsRnd1DkyV85Y0RiITfCw3kybuNJHPTEOXcuod8DPFcOrOh/iCx/pCmv7OGQHvonY5tNKTREzjZS5iUX4jl/rQArXBJe2pHWUcVOnL8KvoONTZAc+ECyZSzR2ZN/q0QFb1a5Uj6lOB7YyasFjjKsD8qgJr/oTnFRG+co4rJQta9cxthv7MXjUL/zGgtmX0evR78JTqzNfqDbs9JSBxNjE/shzMDZHOXIsbHojvsJ1/AsPbMuxxV6Zb3bEeIuKtKCROta7Erq30Ed+6HZhH5voclf2kQChUj6oHlNpNGrNfEqZePjsdrtxkJvZnB6wa7z5mcBMGeXRATMPvd3AJpvnHXbmsXAmFs+oD52wm82vyspm9LXAl3KpoK5Skp2gnKC3qRRbGXTbaq2ioafpXHaW2Zb9Jhqb7gBtNmwU1D7rYNOBMeFRF0YLC2JhgHbEYYUGkb8L1JKsx8TguKwBQ99CtTYeujOxyyDafqx74hjnMZahmWy3tzfKAjhrmgaDk/pPJIUvnT5knEITs1EB450JKOjIc0uZbVW1Ee/Qqm3MWjNj32SXzulJVaVukLLQIPzXwbYK36y3EkbH4kecMp5VSosTuiULAijJBURa+BptYczSZh8bi9GpYb+ZWtGjvZSt6GajuecBfMfbwAM0B59tLFKnKX22sdFKapInq6ZijUzKX6G4ZF5c85byat4pv++bN9XPeDt9dXmp/ApDlfG0y8RdOazdv9YKeg5rh1tEHKr5SvjAg/6APwf0bu4XvTwsuhlvpkt3B+uOvXfhQdJVwimu0pSxcaniX0BLFcDblv0EhX5rysG34B1Q3go56zZyS6M8fIevhm3KW9qAFjRtprxRp5C11jTy0PCtUQe+KBugTupVWQ2+VQ06o3PN1/NXV3teNE662E3sOW1gaqV52uxW9Kshn5V9Zkecd6yXrJmpzWo1yyoZnWzQMNpSqdw2dtw7++LCer4DvBXhEC3eTnfGZOHBk4Nr1nbmzsLh9wiG/Lhq5WF0z9u6I/QAjV78yFvmHeOfvxvdV/Mm+k5H9O/uDuNhWvi3sqjuOUgfqLv0VTg71scl82PPQXCeJuoc1YhH1uDCQ6Gzb6SNhfmQB7qwgUhJtkOGjRV7qbNSOOqQj+5QeHKztzpp+4n4p7B9tPHUXmHHtuxA0A1VyRcZEXOrt9JaxL5N8rTXzAfO/LWN6/c/0PMPP9T+6jnyHb1CV2nB3KnP3YYfII8dMw8KOxtmXVxe6QPsfPjRR7q+utI0z1ubxG2MF2OZP4N39+KFjrwBPIC7m6yxW41foWCdr+wPZp05k3xg62tiaFlVJTu0ycI/4pvxICDk3rw4H9APdFDMITXmNo2uomSinZlDzcx6N2+h73/0Q335e7+vz377t/SHv/5r+gMO0j/6/d/Rix99qrv82b7MR/yjSWo/Wttsbnfbsr1lvnLf6qQvXylCEPkGZibzZeNTJzFYowHoz+YA3B8MWQAAEABJREFUXe6smz7oo+5QefMWE0OCX1xY2OoM2X/Z29b+yjNqfeIzUpp5aJhGkJAdfqILO2KIdPOFPr3BJ/8EKA0bBBeK6XF/vA172I0fOageGaf4k/x5/1gZ7wV5kPIl8zJrnzkQ+yvtJTyxlTwOQvAKu526KV/h0+roR/QZay5FnroreueyM41sPcUmdeP9kNF+Y28ZefyKTtCH7orNDdnbot9pLz4Fg+XWh+7mY2wP32GQDN+rmqbsY+xXsdOpQ8HQ2OygeeoTwicXcnTTbwhVnlhGwDVk/VQ363Yljj39PyHtBVXGhxn9mMcudfrwe9XQP/Nnilpa24A+jXVg5E+vyM5YKQ9qR0DnKk0uZQOfzvnIcKSBoiwIH0yM4DTKS6GNlgZFd5Q35KDVRmc2vmBC9oCJMoLdsD3q0m6r0jlhkrmbux6oyJobzeeuJNsq6tnW28k2D6MaD6UEvNGG3krnurZlm9JAgx/ZjLqYconuiSf7cGXAbMv4ID+IH5hszIXc50JvRaPdjZXtAVmyuTE4ORBA1GqSZNklB7KSMngMtTKgmyTS4M1cJBp1In8TfchLKzv/Cn9kgYWuXVpoPLYH6HeoSHZswCBLHzKexQRwOom4MykFTLnofN58Ej117FHMRQn2YcYV+QOGZLuhJVwaSJMxX9hM64OP7VPeLsUX2yoQneZNVrXJ0nw2hSA8aqpWmqsRY2uS1WIP35WP5izOJZvM+DSsEY8F3o51ox1IJaWbA+XCVtOOQ93VfqdnHIqCHKQvhuxCz6+vdcXDfk9Z9M3nafFmQjxUew7TIH+DWhyog+XuFYfsO95YHnVH+zec926OXXdrASOzDvDr5snmFz7aRuI38vYmK6RPYSM/Q6LUo+74kIJ84tCy53C444DS6GPq2uhYrH9oAXgI/Zfm1tRGuUc+Y9Colz1mA3L024CVcif2kvJG+tnVha73EwfpBkq7JuysmkJBlVSWivFrrSmH6WmaFRS+GtmAUaY3GqCSyCPrI+/tnsnAh6XOYWX8LnsO07ydXvhmQrytNmXiYdBZGwsH5hzMFg7UmUdHPthk+KramN/s43rx4pUuL6+Z8vSoa3wo3hG3ot0jB+rb23vcKd1zuAuKzkzTTqmbX//IATyH7qzvrWyS01nikytvllYWaMqk0hG/yCq86FG6szBPIl8o4MK3+GKJdT6gc0JGnSFL2Vn8DmqfdGnTLpn+ODwQZRY/oUDwA9hEKqPbqROI8h7Qp5VxKtbBBd/cPP/wY334zW/qo29+S9PFFS41dWyvIDQwdmqaVLz4WafSPcGv/axirc2sqQ8+yEH6mXa7vVqV6LhEAJwY8cHl9ssXun/FSwf4JYdnxnbNGs94QvNwFckDnXsg2Zbxt1saNvEscR62YSLOWgllWxp7AYpRPhGLERj5lFNdQ8kr8oVZyYcm5p9uXun+xz/UDW+jj1/8UMeXn2m5fSmN+bcoKfMi++VmGAkuOgZPfpztR2dDdPrm9sae+FFLOKA3EvYe8102ev1RsrXbh3zwlJOJB0+VHvj42xjnhYOjH6QwndoEtJ8gpZQxY7w1YCXhOaSP0sS7M54P/ULae+xwMIKJnBz63MmvLKrI1nMdvIy9NfLIAvSi82gXjbNs0JVm+wBZDMcvy25y5phLVo2Yxg6PDXQEEjfq0VbmWA7ZK8+WoEeGsU7fo7/GD2SdvpiqK7yZbwtzcoGP3WA0Qnlo8hskU2mlMoSi/gZE2vQ6e8WiMv5SYfjzhm1cpn3MaMUf4RvuDj75yB+xtUF1ys/1TrJHJaWNjDsu4CPxgFkD2lnVWb1dNCOySGOHPG2f20ufFua+8TkvLWI6ZSsNJy4LDi7EiCqjzyvMGbZVjE/ywwcq9yflIya0jJi6afsMfECYcool6gT5UBQ/gpX2Ux48rVy7qWnH5tRKLGppwonGQIZOoTg0sRiCuRoPthoPy7mFbtjBT2CeGg+84qG2YZ4bDzowleaBSY+yhm5To42ijVZ1GmiNZFumTE424e6wlk0+N6jNLVnqWtboPATR6WIACYxtGZ3R+VNJiHN7C0Zoc4u9h7IOF0BO8rMtO7pp+lwenTfhU51IbSv9PfIwjU/hz+W2tanGb6HXZFvnn1FIXqeUFgPbxHySTb0RhJPCiURHsvQOjLLUC3OimT+ELXOIucLkigC7cNw1kh17wkdgKdnO8hC7Q+dL5zwsIguUhH0uOJS1IfkA4Xal0Y3j3tFaTzjxPClyOE8vY/dMJ+ZWq8KXUms15tU8MdeYtyMP3zKXdEq0YyxPlO/micNvaaZ+s3B7VR5e3Oir6Yn5qspsDOJAuwDKqUtgFJOOVuqBkiixWpV21XQxN11xkLqadxwOL5RD9XX+gSIP/ivepM27jJmoc5RXDll8tbfebX/ho3Ggq8j4SnjhoH3g4HZ36Mo/QrzhjfQtz9b71ae/8NHZKCX2Fm7agNX4Uw9UcF+DrlHHaGwQXJeJk0D62dlAzvyIvaMDoCmPgdAg5aHFjWIlwSrxLTJB+GAbTyl1JgRXF9M4QF9xgr6YTYyPYBmYOLE0KrtWxlrE2aBAU2MsqyboDswyvKeNVm20K6NVzFLjrumfJPq1smGLDzRmtDtxX/JBJgdp5rIp6xy6BE3/xXinLfEUOLCGjxzUCBGGiuLSijwH6lev77SuXdXaKLu5vYNaiJhDR91yoMt/unLD2+oj7SwYiX8L9lqbaG7RwoPiwAE+sR8PFvScQFqK7cAupR7VaT9yKbain/LQlElUAt0e+npIm/wh+3XMV9Qs+4TUgQ+RrKTObbSFfNDIzzx9yFtqFqrM+hDrwxyA58tnvKH+RN/6zi/o/Y+/pcah2oxh70UsOnFbx6/VHekBnx+VA3UO0rvrS108u9aeNTWhP8aHtkybhR8GK/G+4YPOcnfLZ6R79TGeK3MAYC86iQyqOseM7QYLVuxN7CEipWzJ4Zux6FlwdHTTE7b0lbTZPYs79ja+02Z+9aPnQA2madWurdrzYW633Go63Kgd2QtY+5mbo9aDsT6yDzcGOL5v2KQdGU0okyLaI78VvXFP2RuChzaoSoGN1diK56PMss14LIOmH91RBO+4UCWexLiipM0l9BLHIO1voB3kGw+jTT/+j0qIUgbZRMT+yAE9/Wot++hWP+Wp2SlfQfLhQ2PnwQaZ4ftPpdRM/1MRcI32s7ZifiDC+EsgzHoUtFMnWKHBmSerLnztxCIZnB22kEUvoEiRhV/ZnxbQaWjkqZNyvHq4EA0+8g3pGfaRdgrPoGHlgJs8RTqOebzprtjvJ6QmbqGSu/EFyQow3s/2VjIYfMif5AnOCh9A0KAe9xXbD2AHfuDpW/o4gE68ic34GVlsLGOtdvxYMf+IYSO2TzZ66p+w4l/yaZ2OsDbxN8bQx4j6KO+KzpuI7BGpe0anfnDOh6IZiwPZayJTNoyqUjHpw8+7WTMHjZkDwTwXfGmaSg1MyU9Nc3iw20e38UZgGphTZ5Q39svSBL8Bvm1o0EbdyBsPUZqVeVjaUh6wYoNJIDzcJBAijTJTroHC++KWOnpIKS/KQ400gLx12ciDt+TnbIpsDztnWSiikJ8J/hqt9KZafU3pW2KMvN2mjfCJWuw9yb7FMtwocBdr/I0yxO/ID029q2zIaNoMlm3ViL1l8hqJiT5qRvOMFMRm6M8K6o4n1BP6YJdVTdn5zzNmfgSNcE74sUHaTaX9btJ+msY8xVUaxz/eOncWc0U3ZfOE7qzM2Yl52LAtDlWZex0+D+47DjUDLNp7FjZe0edibpSqgA0VeQ2Kac1T077N2IbOTdcXs55f7qEncAC4urpkvTS1EmmhyXuavlPPYY6HqfMg5YFxDHh4x4ccpm+P1g1vqG/vu+7uF93dLTrcH3XMG0k2CcmKSTPgoUXetux3QySDXLYf9UrwQT9RqYhR0UHUhqxklYs+wBWAt5Gh04CHTKRVWd/VsJV1XiKPPfTL5qBtYmXGbNblDPYTY1fac6De75DvS/OuNDGuUyvt5ukBE/xEnbbj0Ezc3XYamHZSi2ynXlNGnVlkCZ8JjZJW4tpPB2llbDm8hgadQ3TnjWEO20vK2ExFfI8czFbmxI63qkX/8jvQ9/f3es2Bec6vLvCmNb8zfVgZThp6dXOr/ANFhkc7ym94O71ia3exF65wsL7Xy9evGb9FnTmWA7RIK/wxY09bR4Ap+tWUOvnVo5S1xmEaW9EdGz08ndRXEvJOwYBzZ7qRf9RLXE65/g46ZNyoy5ChAI8jBmTefdnSGXXiiZcC47ebetEf8hkfTbM647XjzX7eUH/z29/R848+Vru4xE5pIQZ3jM8dYyHsXV5fUbbX/tm1nr3/Pmtup8bBSqMpqxEb2zpS5+bVS178fqnx1zT49mdljXW+fVj5sNpPe4KSiJOCxIa6sTFNU0qGeOXDTueBPQR/jJsTNuplLDvPuPH71KyJmpXua+JQ3XxQcag2M3ZDl88Vqfv2hZuUR0rHFcB38JUrwg2ZAeFGp0Z/lR6rY4xpS8vR2Awg2hj0TtZle1TdCn62e6fyG6Dais348YY8epRJMHozRfcsKXwIn7mvpwUjg4Bxsv/ofsZmgIWQByQi8TfxeYdrMvO4QOqttL2AUQd/VhD5OR+jK33PQXnjWfuMcWxH5zQaxLgr/Rvzjv0gc+/r0Yd+x272kUHhaTpNvAObR6MAlms0O6ok9CD8EA4j0Tgjtbq2edmTGXjkku3Mo8fakQyclOJfDs1Z16GdvXU0g9LT+UD2p1wngyctG8cxFN+DiB80Hhj8Cv8V9BFDblQ7F8KOK/nBPFYeoty6ONM1Np2m8UBspWIyZAOp8pBPrY0DccPBVlKLHFRDtzVNBdjAZrCbJt7G7XTBQ2w/z0rdVkWdGvxMeZDNKTSY8iBEHlmhW7QTMK/kRAJYYtCs8UO5DWdJg1rj54HXKRUdhj2NCmYe40MNAatkv4XIgAYsDVonamgAOV22ZRstqDZaJzoklA2KzLZGIvaN2DHe+NgV8egzxSx90XHh1qA6p5Q9wNTZUOVhI2qd26m7OlNeXorpISpweUDnRFAyoZ9izGfkKxtBNoNsAgPI5FTk5g3cEXCnzCybjNe2uOIS3rD4FYM4kTIcYQzwBv2nbW78aAWV0Ohg+ulFm7Zlm1gLmDlVfJMiTdQq2t/VqkseRtc8+654OD3fT7wRnpGhR5x6Hpr0Kz4G+falEejEcKroiLnaaaPj9qIF/fyu8h3+3nXxeAPwbHtCSQ+JyWoyuCaF4bCIOc2teMs663K308W807P9BYfpC+Uv51xd7HV1eamLiwtlDUTftGce7sobKd5OicN0Hvj5lYMc1g68Sbg/rsrvSd9xoB5vp499+5UB5JynOZBZ61q4MauqqVxA5DvQO1NZSvutoPQleaMZbLy/UhdV2RY3JdnW+AnFhm0hUOK82SBL7FKvURaKBkIumAml/W7m7f1EvCbtcSZvoiSfrXYAABAASURBVC92TRd7QNk8N9VkFWXtAY1D9U47YjxN9Jm9xK3J7EfdzAw3dbDydnNNvoq8Rur9SKx4S9kPMofqlYNr57Ck8Pfbh5rOwS1jEJn6qjzYMhZ3HJ6z+a/oc/HGtCsHvU9/9Jm+fPFaae/99z/moLzoisP1BQfCPDRevHjBge5+jPvSGRP6PZ32wLEO8Mz4uKoz/zrjeVQeuCttpzw27nkjnmWVB9CBOZE3pQtOBJFLVmcD6D3r0Pgi5SCfsrEkV2s9oUP7Gr0noO20xSrAzgr6AMOE5dxpwYbXSHbJtkRfQhxKH1KIGyGSNRKWFD96BGYsuvjoavXw1VS7vSbeMO+I2fsffaKf+8539b1f/mV98I1vyvOFCIj06kbrlxyMv/xM5kPn8+cXev6ctTTvxNTTGBc6lbE6cGC+u71hTL7QLW+lkz9mbJGv+SZofGA6nurgHf5o+Ga5rGpN55Q9bGWNooW/3GmsnyEqwj/qerAP5U/K4iS1qWHZpcZcbbQzEbOsF3HINmhT18R890Nd2qCWPExzs2wPKoWmfIVbMxTQjrgrKsFK4Nd1G08xOXogs3Maq6kPupgIXJSd6wgdnZJtxq+r8BUtSqy4V4OTQgfQsz2kaWfFXugZJ3MbMZZoF5Ut/3CnAIsdK7hOuxT0DWY9lxsl+MPcXxlvrGgUYygUTa71EcRU9FZDC3GuKD7AhGXDysTtATqd8tgfvlM3MVwREkms9UcgW/BjBdua7cztTg1a7FLqDTkfCo9g8IxH/k1MvKQZ4YDW2FmpO7CSfwJkmd+oRPUt0BYFZz8HPecHXdF/ooNsxd4S0Diu0Bf6T1QpQjd8RwYQPNrTyScqJT70MD6/E+yl2bOWjBENPNro2H8CfCD3puzUZmKzodPuIyhGHwdOV2wb38sVB9WJ8cCp3ah1fA3Cp3LqvI0V/ZUx3OTRPPUT0k/yUY7PK05wxZSqWssN1AmGbmjtRFk4rZWm1kCpZZMBoZscWQPRO8mzMczTpN00Df12lrfYQXcC8Fv9pjZhG915PFjIp2zUKRWLssoyIFZKsq2qrUzwsvSAByZCkaAsDIGeMqhClUTZ4E902DISU/gUZJHmfoZtJI+o5M6y0BMQa0CSjT796BkBJ1+5aUt9Iwp9AnarbKhBFFK3WikP4UoMquntdK4tWUVsbY83O3kAn8u2icDUwpfY3LCOxYNoeLGeJozOCZ+FLdtjXDQSFrmy9EaWmp1JJ+jA2VjopoCYCic+XICQC27oQU/102+ao9kOqIQPRQzn1rSfm3LguuTQdcnby+uLxhvgpvcuAW+D37/Y65qDFi81sU3feBiugIwaRlsVNJCKngfG94U3kkdwD+7YCO6Iw3jTCF3wD6LHaWRJlg0KDipSazUOeTk0X/MW8wI/Lve7cVi82s3KgfqaN9QXF3vtmPeNQ7jZfp0/m8fDvnOQW6Arh7z8jmdwhM/vj90dFsHy1XfXLY7xcloHHjAHDtJLbxyeSp0e4ZRkaUCk+AZshIA7RcQ1RScQWtaWN0QHJS7BalAsD56bbXGB0EAnXoqdjN3/n7U//7EkSfI8se9X1Ow9d4+IvKoqq6qP6Z7pOZrTcwFLcIfkgvyNAP9sgiAILkBwCSzA5XBnl3s0OX1UVx4R4e7vUOXnq/aeu0dEZlX2LM3tayIqIioqKqqmps/ey8hi/k5ekqUpJzXa6lHGX8p7cnDDeO6aleghUCnzKj4aggX9shaxBY21pcnTecltAauKD/NcNIyu7eaoDuPRhpeY8SzK2aSyYe4HFfMBrdh2z/ZQyizE4o11fmIzmAPbWBzJ+Yn6xNwaG7TvwPeU43eDebN6Yuf6+Zdf0RYyJsm3373VwtjPDfiQ1nWdyAocWcZ0MKfmhzfG/AQw0555kX+bmQQQ0lDuxRNxHcGWFc17OvI8YCdNRV0Pp7OzgPtZP/f8s501y1jMasQKS1jjgg4NphY+tBNOKJa4FzmVJqN5pDxBaVJrc7vRS02lirmYjIeK8anW1MhNW/cMH+PI5nh/91pf/vwX+tN/+s/0Z3/+5/ryV3+o3f6Vzoeh93/3nX7zl3+pv/5v/mu9/Zv/oMGD23R0MR75wHHmG4Ez3xbcv/1e78DpfOAt9YFhPeqc30xTFnV68k29xJZxICwJH1yUwyZ29J2HbBKaDfKkogZzO+WJGH8EMokVdh/JTdmymhetzJliroo2sjM187kxz1fWiKBxc9jiwM+ksC/O6IKIOmtX/BAxRexpHYYTCbpxwdWus5D1tEssA5zpo22l3Q7fsUeMy66F5/OJD2/lmvPGmyIh418pPUEcBtdzwHwCDDI3NvmWKcx+94kxKSf92BMfgcwZ9FwJ+ewzhpOioZ0ZGOzH52ad63Q5a6Rm7EKTmmgHTEcYOsjJoDzl1LjSzh2f5+s5+thGh11y+CEGYQ/FLvdzch7asR2XOvHT8bNhTPvc40SJ5594pgNX0xf8jD1tTfTpu8N/CH0on3H1OQ8GcYly0po5IuZL+vBUHx2WW33mV5oekb1oY8AnNNsy8z1IOXZB+A3Uju0Vm1CeFB1+J8sl85JGdXh8nPq08TEwezrTzsf6lNOnTtyd535njvXw0DEx1KGmhdA4G+QjqKIjE61UVWosaKETLeWaN9F8AOyW+dDfXSkPvxU0fCwNWwsfFkXZYqGQlmbt8LmAwn+hfIawxX7K4CuwGuWgWuEvsg3mLorfDZ5t5JKyfuSY6WYgxgv8iOknYjttgE80Iq6iaUucL2EKNtcgPBCHvclgf9JpX+2HYD+ok/wNBjhvpDp0MJjPBn5mJzc0mBSD/lcRM5gL2Auzgd0ENh9TMxaZr1OOXYKxDbG4KDcV1SbtxDEuiBzhRyd1Lo5CuDOnfkwHUzLL2+o8ly7KkQ+aCrRRAmrElbm150PZ7a7pbr/q9e1uw82iN2yqP7td9Bkb6jfIY5dN02Dj1Fn08vATR03gG59GXsTPo0J5yJ55a3Vkx3pg85IN9WG+/e06kU/J/JXyZ4cHlgRf5HjmDb61YsO/KBvmWzbUtzwgX/H27Y7N1RbzXm9e3+rudq8dOqqKAdNgI9d52I886NnM8fRXPzxAHgjtqCNv1R54w/bAw+2Bzds7NtTvz9ahNz1Cz2yszzK92npYJlKcF3kLXJSJL1QvDtuyA0E3UEWYTzjuLvdhodjQtPm3qvB7kbvEvQywRzz5IiInxxZls0aAVnwgWnXHWN3ud6wxDd1AJ5W0TQdJ8bcw3m1d5kZzz5v+hY2XW8OQvtKuJr/IbacC2UTLs1VGV5rO+Aaj84Gl90epH0VSZXJsFkmR9w1nJffbZvpMvg/KG+n8BOP777/T97xh3t/csOnY693793r37p1O3IsrY3tifry/f9Rf/c3fKv9M3sPhqO/evdcjND/t2TMP3r59q8z7IeH7qMPxqIfHbPZOyoal4+ORh0LQuT+CPHy7rapLf6XNR/TEHn+kF2FOT10nJsm6Hmnvyod+sBY8m0X1KS56QlAgWbb1Y8fmGz3jMvkXhnxuVFG3MV6tmlrV1i9sBnIh48GjYkNdzIn9q1f6BW+p/+yf/yv9gz//V/ry13+q9eYL9W/f6e/+/X+r/+r//H/Sv/uv/ku9+/4bnd6+k3l7vTwcVQ8HPTA2R3J5AoM8D+7rDgb3lthM0yTnJTNO7ijmhLe2PCa3feYYBfkeM9Hwv+c0+gDydNqWbTWXFqfvjWmJTFKu1YquNy3M8wZfzTL3UCJLHFc8l+EIP3IGnfOj6BIv95zmgeGMPXQKni+WXDXrn/gwEp6GNcfDnh/cGvGMJ1/6ex1p8YeReDd0PE5gSNiUtnMQWyDojCvMpvqBK5Xn3R76sZp2cGzjKOrgYxNJU4xJhxvYTjD+P2D6gWhQ54qrIr5eok8b4oBu/qVOTk88a860cebeH8QYXH28pNPXRR+bT4F1jPD/pEs/kD2Vn+pfbNHBzbGPTUcfXNP8UtaJdVxgc3+wxthQ2hAY1H3CtYzzNDH7e5W9tPuYx36eVKIbM4yXFBfcM5rQ5cj9eco9TfnEczE2HwD5PPG5xUe0H7dLmSRoZBwCxqSzRgz6O/uNA9tKWy5Pu0sVFfcpN7WeUfAYtYBKCzfXCl0p5xN/q8IW0L0WEFhzicfXlIcu1bSC0KUWLXyizYZ63xY21h8B3YrP2MZPoy1dYAnW+vjmsfXBMTvDgI6AeDQFTFYoV26rMTGSWfQjcvCBk48KtjX/QsFUX+raaMCU/Z6L0SdPobCy/SHqUr7QIhfB7AMVJg+1N7sKlRV6hT44TCmAXM5rf009X2STFJMhoNDJR/KTyZ7FLA9uREwaibRu4TDOwgcSPWOQ27POTDixigw2dgjQ4zvl5IyYOxizbiIAQ9NnYgsT2mkocQQpY4Ifyfa8afI8YXqqNU+sTQoWFPs2tKd8t1ivVusOxd1avAUu5GbelYiIps6a84ROdiR0nw98hZ/CZtGCoPg60GCw8R7cUCc204fT4A3wWQf6N+iXqOsLmtocj5TnJkGaZdRwkhnTfEuzX1feku/Z6AM2gm/2bKJ3N3wAuNPd3Stlk7Vn4zDHnLa3jd5B+bmHT4+q86Pytfb58J4N1wPxHPSWDfVbFo53J+n9seuBjfRhbqhL57EwJMRGvhKLbc2DxJKyiGbRjKtt2Z7lXMIF4V/CNrnHJ32q8Bi1ktLESxQNMBxasJl2kkrGriZQUx4yTMPB7d2N7m5v+ODRdLM07VkXdsuCrRmTRpulKmMv+JRXrWy0GjZFG406C+uL3SSzIQCqpiHKwC7as2wx8c4Sb6TNh5UaR+RHDTbVnc31QD6Qd/ieDTZjP9hg9yyq4RmXPoaObIzfvn2vw+HMm5CzXCvj90qHfGPAPM5G+gj/yNiYODCY99H+5laPjw86UP89b00P6Hl2SlVT3+VJ8zA4Hk7YHhnrLqYhGMSZnGGbedjpxhPQEVfum8787EOK3w6DWLKBeAs/ydP9RPr1Uw+LP5dMjj1z2mSlXBL+7eit62E/81dZaKQuU8UqbBbGjpAVIIBaImcGozGGbVVfAPTmsy/0q3/4Z/pHf/Gv9cf/+M/1+dd/oLbc6fHbR/1///P/q/6f/4f/o/76v/53evfN3+r+/jt9//ZbNtNvZfLdkhDy3cmrGEvPpJ5fJPGszkNzTIwZnywNEthjKw54kfMAFYIfO6kvMPSUa3G4rrUs+wIZDe1wbfR3uQL5vKegxlfiyHoEO2M605/IKIjAaYfGGG/cIHqeD5tNF6Mke14xSZsB7IvTRsaZOpanZrvSRHIQ/ZT+/S/xk/k28aJ6UnpF8hwMxkCzoyIKE3sBTz7iGQYX05+goJJ1PeKvc+n4Sc6umHnCKDGQJDhawW7qQ0EHA4QKn4knEMcgvxPoY/MJPtBvvtPOJ3YDZ5yRQ2iFEUZ2Ykwzvbi9mWLI6HWnw5F1unem3a080P8Yus70+8x44ZLagxAA3A/VnRqaJSf9AAAQAElEQVTs09/zxX+e5+eLTOT5yQ8+8iIq9ypdVeeSPkDUEX4Aecrokq52VJ+xhP5OdKIKiCf+r0iMgzX4GWQGO11QtLlByq1WxH7FHPPY4TO8J88YMQBb/678wB0S7ET9Th47ndhi6EqZKtBBFwZ0kxWHrmit1Kq0QINWTQ1nlhSIwzY2yAvby03fCh7blXIDoXmwLTzoJnjINbCgm3L4FYSPbXSpF9vQp87jty5wWfYVNXnJ+uQgAel0OpzJFNrnpOhzEKPbUnapiT0KRAPyAqTpYiEnBte1OOk1rlDbsjfIEqxy2IZ32An7md/imOKny7MWEba25cnmCnM9X8RM0Ffpj1DLl9zRux82N1XB5hYrmMTXoakwmExYcGLE9elkvpE4zsGNTX5RzHrXSUp9TlxgmJMCJ+VUGRqXHKOi5ovzKogxYpMF20quM2/2zKP9UtpdEP6mFZvm0kpfg10zZc/fS9+sxaZ6YS5LuSk68yFzQ7TfUm+3shHaaQ9dl6YmyfSh0MfmyFuae94aPkLzAEMVscziMU2Uw7lsIH5fYt4EVrm0LAubxFV3bKDzr3q8vrnRazZXeUt9s9vp9mbPG+wb7dhQq8Tznk0eG+j5HyTmf/LARq/O9+qnex2OANn700HfP57m/yXxPS9Ztw11Z1Pddc/G4UgOh5tsIrJwa5EiyjNIqD44bCOzuMj5u5TNPSD4AqG2VRU0tarJtwrd0GqjmKlZKphWxdqy2beqWW9BmXHMG+kb8r9fF61L0w4arOuqKxbkRb1JXcLrhJdVDSzYNuaGq6Eq5qRV8LY1/yzGrbP4kdfBpw8w2ERbJw1y288PCgYb6YFc6IWXwQfFDlL9kbebbbZhNrqPev/+XnYpb/IOzI/O5GhtUWz2t7d68+Yzxn2nI2ORWL75hs0dm+gTm7ncK7a17naM+V6Jn1Ehhq7oha7wnTl7xv7Mgr7hrMPhQD+64mOCiThpxpv7dYDEQlGoJsIHKV9tycjf40wGgpdVtvJ2fSn/iMeAaJU+NcYpuSjGMnmqS76qMabpc1nh3ZoU2aRNTr3dIu+bPvvVz/QX/4v/RP/mP/vf6o/+/F/r5stfMVwnffc//vf6f/zn/xf9v/7v/zf99X/33+rxm7/TmTfT4sOQyF/nA07y2cnPNQedsZ0gObYlWfYGcby0pUguGSVsOWfx73sxFXCvov8GQuCyGvN73THfmQ+Z862VKnpdjkuDg/VrwD8hfQGduXeVMTG2SjPUeaEcCpknjU76Qxd/2K62wy4N2pA+rDu2CaUc4Wkl7MQsE6tAYgudmNrtEnmf8TNDsIs0PmZbaSpAaNqt1pj3fAAK/zI36H/SSeKLfuTDcOKw/WG1tP8S9M22OD+0+0ml9ILp8rEt/jtI/+b4YpYcbMAenWTCm9mDbrJNP+h//wTRPecQewH8RJ52gj7nTeQvMRQdpptw1oOFdoSEptBO3U65hzIH0tb0TTk08o0ORXdFZEG/1oVu7Q1FfkXHT3At0/w8nSvtMQxkRDxzNYOLfEMiRMZpWwVsy8yNjHPKL2FxUCXxXdua9DL/Iu+0N2VplHidlk2zs96Y/ct63Fk3sh536g7A6iUZwzRoWQnAhgNVGxVHVZO9lY08N342xy0LYRU6AatVaerY6LQqVWyrlAdgY7FoDR60gi6LGlhBfBX+C3lgm1g2WILHFzLDB5Dfec6BoYPkgkHbEnGtMISHIZGzpOsJU4/8Q4FizcWyrZdHirannKsmKAvYKUnWdhjOsFfAfnJem/5AgZ8Pyk+Fq6fQJ+HvZdLGJ0Y/KBQRJ0dRpg1u7ks+7ZTRQzoJzsRLzkIpku/Bc2tAhfiZah7xF8zCD15w+4E85TTZqpR5smMe7YNWbJiLN8oW002N1ohyxt0srVz2i3TLZnqHQZUZ8zExP3XTH2G9shHLTyx268LGbZlzNpGLG3xww5x4EN/zdfGR1wUnJs0ZSlP69KBR/CnBBtMgMsm03aq0Mtd3bApu9zfzP0Z8zQb69Q08b2XzZvbmds/GKg9U4uBt+xgHwniU2ERnI139QQJnNn6Pxwc9ENt78JY3pO+Pgw105w31Wff07YEgH+nDkZjtEsV5f86IGChr+9M8PK/Xi9HlTNmmZHEPWraFJ5n+2Clrk03eQjxhm7YuCD9R6JDBL8lFNe2WRTvyng8yu7UxZoCxWhjfIJuLBZuFnLW2alkXLcuqak2mvr2oZQ2KDJ2RDxcxbXolIMqyOIecbxx405xxzQJoNsudrwY7m+dsoAcfXsTb6jFx1iB/g1wF79+/V0tctHFmc3vgW4HT6ciG+v2cU7/527/VN99+q0c2ulVt/hTk7/7utwryc48zY/Ltd9/p3f17NuIH3pw+6C0bvQc26A8PD+z3TjozlmfmnObhDBkxDCBit4q8Gd+GkoCp7/OqeQyuE7lc5JMNvzHMgyuDMaefik8M0utJ4q7sE40seBJcmJey8AHNKdTE3lQNzNiReYNtpT+NfrVaZDch0MjYFRu4VhL1GuNbzJFiM61d6bSWvvrjP9G//F/9b/Sf/u/+9/qTv/hzrV++UX628+3/8Jf6f/8X/4X++r/592ymv1O+3Rl88OyMW2dTnbFPUjOugzHW02HZUtFuMBj7zrgN7qGYvISvhR9K21X3Q5QGbNNOzXbg1Kq0Msfn+sBcXuhv2i8XdtoOb2S7PjcajhlCojdu0z9faQofH1TWtRQaUJnzWv+nUMxpIpYQZteMIOzkw0zdvGy2U0Y+k9Mg5R/DjCmBY0AVrvExlLForAfpQPip+D2X+IoPO5x4Np21rE2i/BTHVA1iTzsXDMEgu4x/ikh+2onxUJy+xFZ1hBBQ2s4Yp9yZg4gyJScuJpPf5MQBkzrRfYyX8vAdW97Z0h/qYZw2KMBtZ2yuyPoxrXK/ob7KZ+OU54mDKacQW4q4g4OZ8icKg01OQpguNjrkOZeNbCjxjXhAmfqw5JqTcupipGRuyhGE9xCyAaDjBS5GDCdCb3r9roPKn6gj+xjEg12kaaJnXSa+rP1Zy+c6QjnxxyZjqQRhIm2WOMXte8FQocwDrVVpYRJHH7RW2mBlYi48AAsHmCshhC6UWQrx2fGjichj16KrTRa+ValVUyPhS9toUbMoR1Z4nTw2jjzlUBwa/nrOjl06mJttsAgyTzM23ETi0WkGUsp+CNXkNxuG9lLvpY9ZEec0I3Ex8QRSyfDisC3OC4xE8JYL+AJp+1R1aZR04/rSphKXNF90mkIAuZ6209qEZekj2E2eKG3HSxv8IuxPGPR90O/xov2BdjtNEB5FrIXAojhxJjeV3NOnnj4YP+INQeEnljFEp9pGHNGsN5RYUrrEQTGmIyJ8DhaqjcVPyiCWuCcGiZ4pcxO3avhvhJX5satFu2yiUBRyI0+9jB0VZP4aeVurtEe/oKdI3886E/8AnbZnLPQhug1DtpW/3DTZLHU2TCc2XI/cTCc0vVvqOISf9ekAtbgmX1an/gAij5tcWGqLf2lawG5t2oMb7qlbHp5v9rd6ffdKt/s9m+m91t2iRtB2Jw+8cuYtdD+8l3gjLTbS43ygH0cd2RjkpycPp66HIziJjfTQe74Ke2B87pnoDyfGqlvlJg3hz5MvYqwkjhwpcPqkeWCG6XM5wrKoN9QYhJiL+sPRCHkwLlRqljihpT39CxYcLLhcqN/gWzU20jveyN9obaWGzIxFlRSbolwN+W5Va6uqNS3LDl2bfGX8172q1oneGzGvkpuE7wIwchWw7CH3Tg6CM/P/ipM6m+nOBrqTsxNvqc/JbzZfjH1+Jz1G15GyON69eyvha7ffEc+idbebv3euVjqxWcsb6kfeUj8eTlqIfSDPwyObbKYE80MSCfriqy+JqxjHs+7ZTB/YhHfi67SFQkxRMXzYm36ZMqBq7sVO4vuQuqxho5MY5mk/VFgFpo9jAiNCNvLIINcz99sF6WNABQnfxo9dMvl8RknCx0QpbU9gu8mjD7a2NOtSxk/VIlPuwj1josY4tYWMR2CVmxrlwlYyfyWHn6BN6AA1Vvm8ZH+sM/N/2TX94g+/1j//t/+J/sV/+j/Xz//kj7V/dafV1tu//St981d/qXff/A23Dh96jtxLJI7hI4ghJ4PY2aZ92hxiaEqt6Bt5yRqQfBg+dbgdySNxMZAehhc+dDmojD9NDKWEia64GGkTFO01Of0BC3N1Q7Gu1eV+KGE8Ya4pWUOYywhs2uA+H+iSU2YzuezMhfPEQCck3EZY5EwlUbeAaV9PcPyC2dfQC57kKdPe1uGtxYHvQUI2DNoE2iLu5GsAilOQqllzB36CtEMFXRF9cC1PPfXjY0NHRE1kcGQYHufX3CYiivNkeNGLlkz/tr62JIy6OFE0g8YGViP3WiToespAFxha1Bvck8HksRtX0NAAVH86XZY4Ew9msztpIrw4UjcxhHYUJ76x6vjodISTFlNTso3Zxoujw+a+P1Mn9VL/x9BpjJCV5xy3h+YakvpMktwvASb4TxsA/2fycaJSB/Ebmjx0nnmoL2dBuS9U9MsT07eMr/EJxAhs7Ui4pWT65xnPiQ4ltk7dTsfHBQrt+LpiEDitKnHQ96f7EBlppraUlOeftLUGZTzSl9wborWXGLkf8CHg6Gb5LON7+qX+QJc6oTMHtJ8cnOnAmbEatLudGxe7rUwc68rDADQWtmLRLwbRNgECFpTI4rQtTTlsy95QZUW/tDYfKOu6quHD0lP9VjXtRVCkCEIQ4QFmT2erNutWlVqFb9N3w/cmq+nT1CjatS3D/9g58D+BQWhncJKQEw+7LJCRbVBSuOFaJxQJVef1akeTiNKqZRteMn/6jzji88eqkaEfU83WLk3/qM2m8EZ+5Pr72kg10hCiDlPmBmJCDfKY/Ke+zZREdm3p2icbCQYpbyDHKZNNXG1zYHr+4UtsMGI+tLlxatUUbPOgaWUD2lrmQ5GPwDQAVDgs5YE7qknEURMDPzWReLIpSp/CB5jIGjIPBnFcPQ3mypENzjZvuh7ZsM5/1YNV4EyQnOoY81ylFiHMay7xFvohXFYRdyP+lXtut/CBYG3agzs2Zq94S317c8OGerf93CP3E8GZHIvNfD8+8tLtnheneVN9UGejF1k/H3VG/8hG4d3Do+75Kjsb6Pfsrh67xEtrNtqDR19TFjE6ShxbfnBP0ReUqn4EvshDqZT5ENtGniv9KvTRhYca2goZSI4HC1az2Kh4YqXe0oq+L3p1u9eeDw871pgVo3Vt2rFBSo5aa1rJQ7WmLW+rFvLW2HQty8pmfE/5Tq69hhfJO9WyV7UVviEvDW3HNipDlcUWqdUlctvJXWesB+Pa4c/k8Uxu80Eq60U2uff35J0BP7OgnunLGft3b99Jlg7Y5631ng9CiSmb5qqaY/j4eFDW54FhtUa/dlroT+c++o631AvzYKEsjp5YaMMmMmjmXWSwRDtXT01+CEqZwsxtKPVFG6jUeuehpAAAEABJREFUaXCT6+nAhDqf1nsy+FGGDn6sSyMX8ZhtXgof213KI5Q+YSqTl6CK8SQf1UoL45kcVGO8bNlWq4JuaC6VG4CqySp18pfxOR4PfBNwr/f377Tu7/SP/vE/07/9X/9n+md/8c/1xc9/JtHOiW+V7r/5Tg/ku/OhpTF+TRz4GNkNwJZLtlVlNeIIksO0k9wpxxOTwk9D+h7E2rbyx0W2Zztpt6q2HNDuAjLfk5NqxEQ8enFQbSt5I7kmzitSfomrmX3lXmo/5X+a1Yf10r+0H2loED5gls65e5l8V6I+77Uz48g9mLxe8NQ+TlM3Ppi1s97kMYipBEOfMMO/no6Uo3oSwBhBkeNz2uTeqNbwhyX1FWCTE0nI1KUPV6R+gGLq/6deru3Ez+CeT39s454epxAFuLYfERr6yZXKs8zlWR/5R8AaF+rYddp4xlBn3s9csIbFB5N+WmdN69wbnRyFHvmWLOMU+bTDV+hPByNHncRhW0fWyeOBD7MyMXSeWecNtJk2OnHmw8UgvlmHi4Eohxb8E8gDy7iCGTy62NiW/SnkGHDhhJsnLibNZeDkZb+IHPFQYkI1x6bxfDqTk02HI06MKI6pr9y8WTgaN210JroimGLyhZoolrao8xBJuVWpFUAem1Yl27rqshAERj5ITieZsavWZr2lURfdAlrBU67WGM/4qOnLthJT2i1sbAsFkASbi8NYCvkYSRLN0kH6SQx5KM1Y4DsTKAkKkrwrHQxYD6iYmKNLvTTRmVwpx2ZSbEKTZF2O2WZ4dLNh+MlCPzjTlw8EW2ETp7VLmU75ByAMN7kU+hTDNQA+2UWjHzyejAixA4zwl7705IZ+pq8TlNP/TG6slJvKLlhzA1CXXOUGiJPUjWfRNmIN+cmuI2CqMSnHxKCNmRcunNMuPmAu56X2Zdyr2pwLjTnSWmlhQmeu2aaVkg0lLq6SPNseyASMXJZalXbLosy9jGH61Olf3wKIicoS3nhUh+LJojw0srlizpywzb/o8ZANNYvyAXqm5sBqWlqiqJfHeFm48LZVzWr0Z1kX7dhI7Xc77ZZFd+tOb/Y3utvtdYP8FnnuAapI9Gyw6HQ2D+cDGzuoeXtq3qiKN6ZnNn9HYn2Avn086l3+6bCDld9Rb//r8dL7R15b1ypxP+fDgGbAli50tsPFtuxnyFjMslQkCla2QeQbStrKusjTecZajH+5yH1To+7L+itx7NdVK2OaPCzkZF0b5UWtlVrk5KAhXya/V1sWVeGrUW+90Y4N1AKVVjkb6dqpoNIiucgac4Kxm/c9+RnkbPDhY0BF7kI7Ocs4m3gH69yZt8oncIY/svgfgPF1wwedb775Zt4LnfljWw/3fLAZ1rru9e233+ueTXfmV37O8Xe//Ubv3j/wRvvMg+Skx4zLu3vFn6h7Yl49stneNt+NPi8TpExpvzPPegoyf8Vtkr6ArtkvOqgcdE+ErgGT+d2J7YyggyljLMbku6IfF7vwqf9T4CcjOGK/FikRG6UwG0chZwQgtoAQtpjhTS6rSoYSigxdmAcMHDZSMcYZ52VdtCyrcg+sjPfSdrOc+WQbvsk26xGbMnJZvLE+n0v7uzf6x//8X+hf/9v/pf7xv/iX+vKXv5Jq5U32QcfHew3uFwZRypspDZlw86YytPAX/8l98kO2owWYz+tPuyTHonPxeUVqjtme1ejjzEHBcx805niD7pjv627V1CWyjDXzYDCm8YlLAhlALw7KL0ov2dhv9Tab5/6kHDxbJ87nktK6/mOOeO1pmMqzbeZwyuGVfgTok4uReUlOJo+9yP9GrPxhtvUVJmOSuZ28znqp+xGiw91TnZQHdfOsWpLjasyX02UTlkhp7UIMG0AuJ1G9iHX2AedI5/VipEH/XgLlVD3JaD+CxBFoltOSZRfTnlEhhsE6IpkUDeXZi0hpM0i99D1td/q8YTzp+3jmY0uRZsaEOOIL13DPZ2Rp58QmN77NXIwsfOSTpi1ysK0nQz19xfmgk7G54ql99LHJ2hZd5JMiPzOPMw6Jj57jQZs/dJFlfE14g/ayXocOdCIGTUp0nKJ9UdsTmt1i2wo1uJSlD3hMKY857k79gHZGgP9BbE/8pa3EFKQPm06My5nmGR/Wm/RnYNvjAxT5U9FSg1lAq1L4Zqm5tE3A0IWvnhoo7ZiUK1iYmLEpbgCWRvx4A2VLcnxhV6G2Cn9Bu9Ippz26aaNP+WKPSLY/QlpBJg5Lzt8nNlaOcpNoJzmj95yD/GcKaB5JUpDCTMZmuNnAJ0ll87XtKSbCAVmifnRXbBJUL+XTdMq4zMK1nTjaopNsb5A1j2s5NDKogG3IM5KBK0zFAEIkNBVGSOjqZD+4JEZs0G3xmPdyZnJ0zbertHOmX09g43ZkkyFu8CNfV6OiOwZiMerQruQtN0B0on5on5NL6DekHJ88Ey6yxBGgly8yAiUurrMcmtzbVuZO5uDKg2a/7uZ8NPPEpp/AhooDEjagJDsCiev00ZhXrZjpvH1O/4+5GbgBRLylYl6v2i+rdusCbyRnMLj5gIjXpQNveg9n65G3WfkP+84SuWtoaSW+0xrtcqLhTEIgH5yYRl/NbAYW3bBxfnVzOzfQ+2XVLX18xRvOWx6oN9C721vND6fxTUuDcRmnR/XD+/mGuh/vFZyhj8gfWRTuj13vs5l+tO4PRbyl/PvTRzXeUHd4ybas60EfU0B2ldiWvaHou73xXMmL1SiLeEgQdgJD5WdKOtSqtICGouEj8zZVirrL0rTbkeulLjYiH6VG2YyRY19Sa8iqaSE3DVpeVLWq1W5CtUiUZcq+kaESMjEuLrFOAsZvjvVZ7idwEEmDHjXmphrZZiiM1eEzRzrj98Cb/hNv+s98eHrkDeeOzY6rsBNvnu8m7ti8BUwLBSfaWte9Xr1+o9u713Mz/cA9dDyddcJP0Y8T43Ri7gn+TCVOUkNf2VSmLZoWbmjHkgrQn17IhhKX+DpkcG/G5oyfPqGp22LvGoNy16ThI58FbEON100G83tOO9abkYnHLtn+CPqojD62gpKzak0FtS2iAtvZ6cSJ+zH9Imr6QNCoPOuWbPpOXzMOjXXAJk/4KXL36tVrxuBWYrwPDyf15MirOh+yXn39B/rTf/mv9Gf/5t/oj/7JP9XuszfqzK0jY34e2LKZzlyTh8pSwrL4I1mDmHA2w0TN2JBM5Po9R/L5Eqlr6thcOYX/ak1Z00yjC31YuReK/qzIM78W5jQ9TFhKDIPJMRizMcgOMQwgItIHB/F9UH4uxD64SowfTx+RpN4zjN8rtjauutj+bqSNCXJX9DdjmhoDn1NOm6GZe0H4l/A0ZizIRSfGzIszH4DPzI0zPmeZeyhlXMUFwPvMDdESauQILwUcRhBcYhC2GZOrzcBvYkAtZhoVJJsMUIcT80vOqddZezvrx8SM6axzZBj2l8BnYiUy3BKUEg4lbNIWZDafOJBOfpORAe7rLuM3GtO+RARPOCcvGM/28P5S95Lf2sFHbC92iSTP+itCua3QDj5bdp7rZ2XMkuvYqqyRXEA7fWAbucURn+QjbaTNxMRyRszi20/x7Wesi/IA+CUf8Us1+uqtDca1k8Oe/qBPvlBK8MJ3+Pi/0vBb/a6RKKgXSgUZ+yLghkH4jxF/c74nLGxwQLWh5F+0Nwh+hALha7YZCma7yEPPxCzGZu55IgOJu+OzE0/ZVm7kak1tycNtwwLfkOWmX+F3u1WR5cGeB2HQGnWDCpVSToS4xKfVqpT6ge1Zjs9qtAWqNtrgW134BRpQLvw2dKFVNX1VK01QFj51OWwrf/RrSmwzFyxBja0Nr+3oVyOKSVImzBwi5CknmbGxrUFCk/zBBXVqgB8+7UsbFyKobdkWF04/QdfDMAFEUDsXCpBxAaWffmaGBD+pBr269E/0L0Ci5GCkPrE88Aa0rYvOdL4zYaKLimLItE29Wbhc5gRjopW3saIbF830Ovlw8TUpktCrnzm+jXkAFubCdd5lLtgWJ7DE/IBRkPpX6MVhWcX4L6BV0cRQNtInvq6ZcdKnws9uv9P+ZsfmNvO/xJ5OJTZZ3LjiiO8TN102RAc21eyvyImFe4n6JELzwHDmBjrLP3KxrdwXuZ92bKBuaft2v/BGupSN9Bs22NlUZzP9+u5OK/efZ2OMEDd1Pz3onDfUh0co/PGRN56Pyk89Et/Dyco/k/f+JL3NxpoPAYe+6HE0HY6DNcMSMdie4ZvxL9BK5MuoAk0qb9S27A3iKIxtU7/kKuoBZOWrTMp6QNKVn1agUrO0tqb9umq/W7Supd1qZIYWtJQ6rs56YTUqLGtT4LLmgf8BumfE6m7ysqrWnaqtci2igGlDl55lFSURjKfYQIkH4Hyjf3kzPXk2WIMH5UAn5u5gXhx5I93aomVd9P3bt7Pvd4zFkbnzyJvr5Prb797O/4gwv3lWHoRpaogcH/T992/1iI+hxvQo5ktCon9lVZUyn/NWCHOaZAWizRObhWqN+EvDEonjoqnvxLUt5Ixf+AuyRlGbNsZEp0bmICXF93ZBmBMB5xSFholdVB8j7U+bq8KKOTnd6FUcGrtpH5sgQsNw0lm1pYFFpm9upcSYvoUPjXnZmJY2P1Qsxg4S/bJbtex35JMPQsgLH0FnzBr82vDfFmU5e+D+/J4PL2/J53m/1+tf/VL/4C/+qf70X/y5fvYnf6j25lZHNtX5neigTbkUGL+GHUSX8R8zibNnErInUFeBokP1A6ftOV+igoMvVbV5zxe6YvzLNedAcrPyjA2NXKYWu4OB/zmuDhcgR5brh0gcwczqh6qU0o9QENfG3xZ/7FPvpwIH1zM+P8aMbcg2G6aTlqVxq9GD2E2d5nXgYyQQ6Mtzzm9sHx8fFH72GOPQwViGdvTnbMKY+2MCKbLwTH7cUYGrbRmqXOFDR+zAJtd2XHMRisSxhz6d010uaWfry/SDwaT4S6wfAFl0185ufHxQ6XJGdqZPJ9abIOWL6hOSmsFVET4b4eRigoaITM+8mK3jGeQp8Z2Jq9Pmh3i2i35MX+IKh33SAbeVf+A6c45dbBLDjI1AR3HvYh9ZEH28KlERT/o7ceGpgqvUhjPgnENCvCgShkw7UU05etyjog45HHkmMi9IgiKP+iWwelncePxtzOUaoxdIzC+KtBW7qzTNhEeGH06xdEi2VUFBuclty9Img28B8gW0aWO0Y9qEQzT5XIoC5mGxuZwIxpW90JDUTWIm5VLYFTWDra02Y2gsQq1KqPTywJweUVHoUI4gqyk0drYvHKXJUx6asjm5GMgzyKemTKQg1btwCw48NItF7oRN5EkY1dFczilAkhO+iPGS3mngXLnQNG1iBA+jYMpm2TL1ZKisHLblAk4JXCns84k/Zs2zaitvkccq5dAgVkF4LFCl/0HaDu15+4F80NGUs2AlN42H1JGvgdIv1LRIfa7XcjzS9RCkk0DHZU5zQ1Hpmk/YVKo5OgIAABAASURBVL7oY7NhcMMMnHCqbFCyE29qDFUha5bFMS9xs+lGvEUGRuoAY+lpyjVnZNClFVLpzIblzMZ49rnji4Ybbaws/hNNyr9dXdz4BoPxJ0SdeKt4ZBedDQ/s1sfUJ2e4kGKHYfoy7zzalGaTH1xsywb0qbFrb7S72zXlPz7cs2nIZvrVbqfP2FC/XldlU/3qZs/Gs6W3RHSmKcDX1Wc204MPPD2UN9MnZI/gPWP2liDfsod8m80Fb6vfMcYHNtPHwaYaOSkgzC2PxrPxrOuBePaJi8WflatsGF2BLGWKnMpRUyc2CZWiUszDO2aax5i69He/LtotbFZbaQe/kofYh18WyYyDLTXylDnQqmSgajozXnxeyPZY3VYWb6GbelMRR3RhuzImCrLoAp7wc6w69/eYOKI+6swHkjPfxpxZmM/kLveBXdrvb7Ssq94/POjb776fP9nI3Lm/P8i16N39o96+vUfOmDAXZM+30nu+VTiy6R7dKuyWdccmm8SrFH/xn3usk+PQrD8n4tmxASz6kvgnuGRODXxjythL054yp6KLr07fQgdUg0cYxiNUXYLnovycgaeScgzhOEwQPRgB5WEuxClNRpoUnr4ZPhD8kPFiCdtB3geyHkr8gpdRQY3MyAK51JZVuuiKwW6MfyPHyUvQkMW2GmOOffq7XO6Vhqxsqg9y0XXOQ7Sswn+xoa7MI7SRH7jXmf7yfqdf/PEf6U/+2f9Mv/rTf6ibz76Q1726i7lTyjFy/5K7jEHqbrkYpI5cJtH0NDl8glNrQ9gNJr3BJicMacYKEYelVqVCthJnkP6kz+EH44XVPIchIDSQKHwA/cAxkAGDa7ypBu/5AaDLRpBxTlvYpehQbIRsoMPJR+cLf7HBlswotkHmcKoF4WlEJxaYxP1cc9aYNbk8pXHyaY2wesYSPmNw4t45U+746RmbOEc3vVBOO2kb0Q+fdMz2zHXybZuwLMn8SRn1grM48N35oN0Z/4HvLTjG/Sm42IDLObC/giQgfe7lrPtCH7uORabQoL0BH2zxT2tc0KvUQRdJ9M+ILlIrPqYvmPMFHcqQKDShD8rxfQW16cVA359BW1d96LWtjceWGj3AYeLHfMaIa/0YYtOxTxeOPJOex37g6drClcbqCmSpPEHvQuMnnbrw2UgTgNJ4+JeY8thN+9QncvjxAkxvXe1Sd/LX5qGD+hMz0i1eRJjBw0zdE8VV6iQRkYWHsv4wnS6TzAy0bVQKJ9uXCTdUBOaJIdMgKjxuPB5kb/WKxcn2U1lWzrmAmEVE6HQ5UCmYEx0u/BXxs8ml8EIvDtuygYhiSKa9TB4xcpEiUajN9QoJGaAsDqoxJmMuwmf6lJxk7ELPJCVU+D2yED8+5gfzhb3UUzeVoTkxJdnhJBKp4+Gg1hrxWraleQ65JiMJnlFNGloeDK3UWFAbdZYAfgGtLWpgCSgXFRwXID42KO4vl665GE69OMYLwCq5QkmOrjFPSkezqSQFsx+ZMJ3CGXRinWUScwYncnFiYYvuTOX8KxJ9+jO5GcpNFPvZ2gxWM1+dUDp2nTrRh/Y+NPDZ004oSFm0mb4W+YqLlOMvlOjFUwqLgd8+MfhSaSARB82Ibr4ANXBiQyXF7263V6tGrGx6WKA1GNcZC7WJzwGem6UF5G0qvdOZDc6JedDZYJ3AARyTDzaoA36wSWV3s/UJf8JP+prQjGuafzpxO8OclxRKMo1VWUsr3kzv2Dzf6lX+LWo2HK/WRXdro7zodr8IkXR5KA4W/p4N4OFB4/ggZwFjI52vsR/g31421N8T51vifAt9fxx67Fbe3j3wwaCTe0vM2aGkKvFORBa4VPITLGnawVjW9TC8Z8FyUSNweKnolwol5ULeLnN/YW5nA7GjU/kZz9pKjeQvK3TamLoXUHdZ2Hzvb7Rms8mHDa+LBnaD3Bm/yXmAqZ4OxkLMs2ygTb7Em8wBHZnLjGsPkPXzUSc+kBxBJyeZm0SuEw/0+/sHvXr1Wm3ZzTfUnflcbdXj42lujrOpfsfG+pA5wlzANfKzDrwdPVBfrpmdlc3bZ59/oSNt5k33gTFKnCc270F+VnUiljPtN+59z1qldOHcBzNT8M60ApSH1JGfmcuDPonNgCbt0qXPoQMe61knm2mqbXwcJwAEYScoMz0ke8I2rOHpw+xHwacsoZDI+4SJ8wpko5oGVMhi13He6ReV1NCt64qqZMa8GPOChs84FnWq2rQLDVqjvDQVYz3o5+wP/TowXkfyeE4OKXfQsHl1l3tor7WIi/HqsroX3bz5Ur/6B/9If/Jnf66f//qPtDCug9jm2D8e5ticGcDEGl8DfwO9JTyQKDJHcvUMIQeoTDulouwLkMOVDWPZQADaWtE/q5q10K9lKbX0sZowoRUcigPblOGkyZck68MjthcYGuBBoReYNcPwRXsncjXQVxlPXSxwyn0gdTXiKORC/8PoaMDMS1dy1MlPZx4mT0HPOBNr2hF0EOy0wS76oFP/A8z6GFoqF9WKwnbG/ootJtMuPYg/TKKDfHBGFnTuh8H9QYUtHRb+rflHbKZWzRL+iHswt7b7qGsQY9obaSeg5098ynQMguuhTvwfAMXVtsNviDfjJa3ScNoPJrvJtjrYpQ6WREEcA06iiYmsBSwzynP4qc3Yg4HRlBN7v2DaI9/K+ErcszwYcQq0P6+EwBSmrUGbaW+ok5Ng4GvEP7bMGOqhf+LpEw4GNc/YwzKPms6ZZymnHjR+ggGfMXkGNZEpY0U7oQq9wNR/WaYZmfiZ0mJKM3qamON4sfX0R/amDyKa8jHtxZF6kHle+zUpdr+Lpm1hc2YNF2M3+0s5suJA5gkunFarUmugmgretnLYlrnRbKug1ax2oSm3VrN+uVQFmqHUwX5h8WwsFlMe3QWG2sYP9tWgGyIvyoFt/ERf+L+AdlsVfSBB0AxSkHbsrU1xxE+7tou8qGejR/fxORAEmSx54OXh3Vjo5qIQRYANjWoi/AW+0EnwP6kse0NiWPAVn5O24m1c0w7ZHoSuF7pj87RbFq2XTcZC/I1FziUFMhTokyMBJvohf6AfWAYXEhZw0g0m8lWMgBNZurfJOxMlE+bIjXHiIXNmEnPOG3nyzK7BhE3uqUVd6uGEk2J4OHzQBJaImMVIJ79dogGXgM34VJWSrwlyEqqn/uDvUvHKxR8e5vkso0gd2yoQH7vdqv26ztonFthg0Jktdon0gqGms5Y6q7GwGgz6ngd2+p8PEQdWsiD18yEj3Ruib+D3nU92MLbl9DVg87Ssi9bdov1+0d3NDqx6s9/p9W5lM73q9T7Y0YdGOs4sDGeJzddgQz3YVMy302yqO+XT6YEPd4+6h3/HpvktG7v30OAeeujSI9UfzyyE9FgqfFrJfbVStcYYLJpzD76I0bbskm3lCLFNuSRzTl7UK3XmSnLeqmRbltT40LC/WdFbZQkV/ku79JsNdOievq7kYGGclt2qJfNekjFelpXc3GjPG/s9m+q228vI3BapLLe0BWZr1JEmVwxQMUdr0iHPRfuszoLYyV9nI53/MO3Ah5IzfGRnFuMzdrL1+PCo73gjnf+48JENdJf1t998o0fqF+2vu938Dw+HS0wntNa333yn/AeJN/s7VVvZpHX93Tff6rfgkQ/dnXgS3SCm4+HIW7wTfV0n3r2/n5v2M/PuTB6nrRlqbGMfdBoaxNjBfAASJz3T5CUN8GNndNMOn6E/1S71ftQ2vlA+2RCPGA8xfoK3DWGupd/wJ+4/uiNTR7kiG0R9Rn+GFnUXxn/d77Tjw9MeuqyLVuaFmAtpp+PgSI7yoeTA/D8y10/z2xnyydicAMuN9qylN8uO3O4lxkLwX379S/3Bn/xD/fqP/1RvfvYzmTa0Nsava+YU32kjMeUDiOb2QR8dsejIQiEvTtuyn1HhibsmmlrbsBDbsjQttJ3+NXibPBF42p3t4/fTFhDOEw22uoK4Sd/UPNPNS66awk5s1Jt9Gqpm8tqoM5R1brDmbXaxuQJ16qY4WZhrW6HoMi+D9DG5T9+uuZxVuPQLqP3UxMhcxsdgLuMGCxGfJEtPmBW01bkaUUfgqkL7dJaLHJcW7s9GjquVitzrkyO1E1WyA+IPXBrCPTLqxGqK4edJIX0NMMIcC2TPfKyQXWNN8YKnbj0xVA9/0c9aL8vwuU+fELtLW4ku0T8htugv6jnCnRg+AHOlg7SDKVra55q+RBZc7fOiouPzithgmgqTbO0OTT3Okufcw498wHUrzXkpvNHeZkvVNKCXB4LtRLnJKZJKrnQE77S18QgxgJ9XNMyZnjX8Am5emtz001nqX4ATTnScVP/wjE0k0LQx+4l1RC8ReccmcyobapvkUB7YVsNyAmEh5zZm/g4gEDqUoFDzvLIKKXkhYMHpcozJU13TB0z8xLawoLjZDwrcOIWzCWoVcGBRd2h+erbULCb/M6iCTmBIDI4IPh1wUaQ8wGwEutlaxc3z1I5LKdsl2+KSU9dj4G8mEZqE2VYWhMBOb2IBkjhCgMz6qCZNOYv+YHDjR/iZwCDtVnnaUVT4KmtpTTs6umOTEbpgs7KY7i7YL6UVtFbTNvZLlRp2iSi5Mv2lR7PrGZdBfq/xEy2hDObXgEqZBHCXyOAIOrZXCE3qZwEMplxGanX8HnkbGzoiG4VPg9BS507nuS+ehSC+8TaC2IQG8L00qKvrYcnmIkHpCbzTx8aDk4fewsPPrlSmHg6JZsY1Y4/40pZEDPAdoOszEMn8afqEM+Xkbsbalc0x5sKlxLih0ortQnsLtFWJllNdVNUZ40fe8D6ymX7gLW8oRXXaG1hcgdkmI4bB+CgN4GAILra01UH6QaeQSqbxVsXGcp3Y7xY20zu9ubvR5+DN7V5vbimDz9iQvlqb9j5rHSc13kaLjaCO9/PttNlQD8rZVB/YuD2ycXk4av4LH+/y+2nwcJIOrICP59DS8E6qFWoRjGwzzwo0ERplaTK1UTcYbGxPHQTFmDDXAK9qKFoK5EL0uVFeqJu5G7877oGV8ro0ZZ63ZhXlaik3+AX/RdOWq6nxcFzaDttV5TZlGPHxx+JzgWhQgz9L854g3Rq0m7bNBC3yVWwWWqhOyu+lk6fT44PG6YhPqWOXhfLAm+YDH0KKOXhmzH/zm9/qBLUXrcuNxmh6YHN9yCRQE59RdOCSn30MFbHu9Mib6Qd8P/LWs9UiIf/yq59pv7vRmXpH9L1jTV/OxPmA3YkNIo+f+R/y5ME051dSK8/ZFPvZrykjy8xnusxp/AeQ/4jz4ua55keubATALjmgL/YmE9S2CnkVejAoizJCSImLivs6Yc8xio22Y8gyOZCgok8uGdu2MtaM+cqHpzN5EvI9G9/9zY1ubvZqTKLOh54TG+dTPpSQz2Pm/MMD3yocdaY8xx6/K/7W1rSwrtRur/3rz/Wzr/9Qf/Sn/0S//gf/ULdvPqf5koaltBWEB4kPoknCgAmGAAAQAElEQVTxFaqnY1y40CGb+rKcdY5KY/qRbKtaU2vo4E3/GzTY1vWaNjZ22mBbukI5BpcA8gNn1pTk9gNK+4M1IHGcWcMX8pCqg/kW2qFn5nyaWVoTLV5AO3n9x6wbAffwBxRZ5166Ih8+4ydjEV9HvhkbmahpJMCxzSU8wDv30NhADImj00aQekEn9gCraTd1yKRZ++Ild8sGjJSxS9/S5zPzIugX/wknfkX9STcBYzWUngeJcKLHPe0wv1gUqIIgbYMRkLMB+hOIgXYSw0g/4Df3RA8znoAr3A7mBm4SLlU2G5hEdjWgGHmKoc+gJbKvDWPgY1BPE5uua1s7oEjP4Crv1Npwntz5Moax32Kk35x2siDZG1WOF+xmO4iRdokh5fPs81AVH0zJy5h5wIaOciVOWr7Y9ktMpAIu1zSAFXWMH0Gv+KCMblzGxNiMWcYb1Hgy/qc9ZWHnC8IrMVFOfRPTE2g+PAnRoP7gfhH6J0QWJESQOZX7t9NG+nzGnqVo8GBgChFUAikSt0Eqi0RKgk5Ik9iWbfRQFgS7Jp9FobXSQsWaQF4Bdta0yc3asJ9Al3LQqtRqw4KPPFy3ha8pPoMqi2bBlYpjUJY2HT2gwzJiTtuwwFJii03g6IDQKsfgQj2GkURuE2PetJEFJHW8BDJqTNtQpR1ii42rlDJeFKQtmBlfoSvsqhp9aiJaTLqycbvZrbphA7UuxQsSEBqwuK2tVLSRvDTKSzX8lVoZlGxPNOQL+s7AZnCZV8oxJwfjm4A3np7S5/CZDJ3J1ZlkWQjPPMhxh7/SmYX3jDzdxVyZNAceTo9sMA4slNkInNlcdPHwY2EYbM5I05x/A4Z5liY3dLo6tOmgkvXySCntRhY+sU3+IpxVEHT8Er3St9AJAoz9oMGMW08ZO8yVZmyrLshboMhic8J+82sWU82873c73fAWbF2WeV+kXnxjkftsvo28Z4G+JzcP4ERb3MbajoyoL31MZGgGHU+wV8QexOeIDj6dIYOMqWmz2Gg13fJm+vXtrd68utEXr+/0s8/u9NWbO/3i81fQV/qMTfXt2rQrqeks94OygR5sqJXNNW/o8hvgE+N1YIP3cBrKBvr+0PWeDwIP+bnHWXpkBxrdIWOHJxmHkrLZ1ezxJX5LmuDiDTZU14NM8mnO6Sf9as3TvCgbk8Jtcl8UNhj9YP5amAo1ZV2Ooc210Tct66rGeFQ1CcukzNCUHVliDqWRQUVqi2aZd4wB8zdzezBWnbndyU3vD+rz/3R4wO6oIn+NoBJ7FuIztsnbkc3Zgc3yA5vqExvfUlPaZ9qwce56++69/vpvfqN3b+/V2PDlPzjMP4W33R9nNtpHHZkr8ZP7aMe8WrD7hrfTuXcyB9MXnHLSepfOuXeZu2caOXNfpt4GekU/B5ad/KZeQJHTF4i8WUUOItEnB7U5PxEjGFT4ERXa66np37r8WZ8eyGyLM0MgMybF5q1aUwtNuazkYce4rqChywYvsthIfspDeNl8iDlrx4Z63e3U8JO5FLrf7blf99y7iywxrmedyXnWggRQtBU+uezZNJDfIo9nOnxWySv1s6n+5R/oD9hQf/3rP9T+1WupmkSeNb1aulJiufJjyvSDh23ZQEFhY7UqLfS1oFVWoQ/fkMXKjqxkpwTVBSkDcX89IZ3Tpwcznrg3+bhMkFSd7cCEbnLaMP6HtvbQTZfUsaRA1yPtIk+9QU4+RmeuJseTog89cQ8N6oQPwk//V5+0m0BnvFcZdDD3Y9+hVNdWD6uUL+i0l3si90HykT5NX7Q97fEz28LBtR+wSGl0MviDvdpMiraA6Xm6u8kwoq2B38692OnT+YJ+WVc+pX3OwZFYqZ66uOWkgNNB+7ROvwwQ096YSA8uiM3Y+FiEo0jtcMHgGRPQVmJDk1wE2RAnPx0fHV3WkZTTbsrBwP6KnnsidiC6Tr3otnZ/6jXRfWg78BPJJFzit5OTTj47ucz9mLUu8ln7cpn1sBfxBAP7gf2g/BId2TX3Ga9A1BvYd3SpI8ZIlMcTzph0Etgnjb/U2zCYSkNl1FkjqrSN90mznfiIf5By8nrmeRLf6Wdun2rFo4RGDc2kLLxttGRbkbeCF7ydeipoleUqlT1h+KAVstbUsuBBs0iuy8oisrCAghXwYFxAW7ADSzBtG3bI4G3Ltq5H2C2uhvwqHVdGWSCrjA4IpALaEHsr289U8KgvJ9MHV+TpUoZQZs6RWXQwMQ+H5tPzavupZkqKyraJ0WrV6GOx+EOr4JtyZGAbm5eFIFrag6eKMMGmtLCxbg0arFBy1qrJVdiY7nBzUq8z6LaRFbJnDCayLPoDctLOwDbtdnSZ3Kc8hOhLJnn4+MaMOXkGXZiBMXHGLhvJ3LzxMWJI+3EdpDgoj3kTYIxwTOHGU0TLNTJI2rIT4HOIiOeZeldwF0yDa3lSPIVO45cX/DVyVFVqzLc8uPfrOscgN3FA1acarZr266Kb3Qpt2xg1cohRZ8OVHD3w9dV73ny95y3mPThy7yR/aT/+QjfooyP9vmJTZeNmxpnblg9UQytvgTL2DK9uudztS69vmj67W/TF3U4/e30DbvUzNtXZYL9mQ32za8QpFfGNzubtcM9e+p4F4DBxIsZHHgCPDNjj3FSfdQ99z+Ywm+sjm+j8hjqyQ+YDOXMz8wefrDImJpdkW/Mv9IpIwms7bCyqZEMFjDx8WYWTVqVqTS1rQ8aDdaGR82t5YU5PoJ8yaNaJrB/rspPdJJnRKAigrrxIWvC/TkhFGRtS3dMfQDeYM1OgU37+wgeO4+meOf3AdDoofWyM82CCZ96n3plxPZK7B94qf/vtN8r/lKURs2397W/+Vt99953m3CeaQ+ZE/n1p6uzY3C3EHT/xkYcvVSRL319/KpK3ptxrRpi5Io7Q2PfcL/hMuRPPMzqxnxjTPBCGOv2KTUD1ecaf4lN0F3xykoJne6MOsN0I5efTtuwrktOLDh8X7geJ7Yvc1Jeqmlor0FTQKnjGfV0XJZ+NXBlZ5MHCHNjlzTNYyHdykjecV8QmDWSsbCt142PHJntd85xptMv4z9x1xph1az5cB7mDJ78ZtzPrzjB2OAtd1r3evPlCv/zVr/XLX/9arz77TGqN5HQwmCdAhqfC5aQUyaX0TGzLvkKyJNtK7A2fV6R/KzFnflcrXQ/b2OsFUrakQC+ObTBsixNABSyuF6BIjoocb9RyAeVI/Q8x50dEqAe5ouNwkk3XKQ/yppcHtqg2Cbrox8VuXMrU5CR/T2WKlzmOaKv78orP2W6UIH6iDp2grm2lT6gZY+6L6/2AThy0hguuGHCdEi4/emKGvWY/NQ9qIUwolyJ6ZPif1+gumPp5QUPft3uTeTNlyU7kG9JzXEwNkulzFl5c0scXRdj4gFxP+i4xdwkutoO+d+Z7nttZb0LzQi06/cAR+UvMNWf25Rrzp5VibxMHbX6q/R0S/F618ZHiFZEP4h7Ev+nICPkL/6QjWZt9dM8gcZzP5dSJn6wXV/T4jf/NQVxO/FAXTD6jHNhvlFxYsnNh1PB1ZvN8Zt1OW5qH1fGdcqdexXEW/zzsiopW/iQbesF285dcyBqo6AEdNUCsJ2qrEEAkLjb2hqVOUbeuZWThY5ubYvIuhVpWDkxnOfwVsW2tKdT2pOEFL231dDlsywaycuZiW/YzxJEcQPhkwpXkMEpkL1IGa4qeKUVOyrELhxklGT45mBskdOnHUsV6bPqgi17w1pQTQ/qx8vBo5CX1xEQqa9pYmnVKUkO48tBpLhU+bas1+CZshyiCIYIG0rrwoIodpegij9Yu2E4/AeNm9BCuXZkQ6ceZGKIV9cNHJgw7VvMtG5PpzMSK/ZkJdGKTxh5CmUyxGRhvoCnqDJCTlIQAPKYNBNH1MbNGGDRi4tMGmzLSzoOQ4KSeeqmx0cnlgsepD30J6nOKcBRa7KgKZuFBHppWBxvQ3k8Sn86LtoxN3hzN/BELKVYQXU+/uZly82QTzVZVJ/pxmrkQW2LhIbFtWZgl+hjqi1Y5iKHo2gJWcEObr9rQHXgNPluHPkfxGa+cv7ht+vJu1Zc3i766XfQLNtQ/v93p53e3+hUP+6+/+FxfvXmluz2biBoqnxhbHiznB77ezmbxkQfNWXyJAE56ZLP9cD4q8Wcz/Y6cviWH71W6p78P8AynkjDChHTln6hLXkystpGJY5DyLrHRTv9kSej0yRHFJrSNiVXQoEFba3xIbGokuTXP+2LH+GQ9Wowucx5kzNqyqLhX3JpUJTmAh5qyayX/AaNlw0uZM5NjjNhJSeNI3EfYR/X+CM8onjcM5tlgPM9M5sG4DVln8vPd999raZvf/Jb5kbfUu/2tqhadjl1FvLXuNGhz/vyATWCn3okPK60Snxl9gM/MnTPtHBiQE+24LA3i5Jw62k/bou1gqKgbE+pLOlLnzFuT+I99p3JHHgtGhFKuEeDXpTFh+hnEyng2Bs+4NK+NIqeOQPojrDeQ6yceP/QlcdJN9UEddB2MKnXqdhsaO6uQcZXQO3CpNcay7eTk1U32lj8YFXmtpdQY64UxX8ntsvJBqS3M4bPu7zOn6TkBE4Yk2mLSnvjAWLYadrmHM2dzb28gL8yBDlLnjO0gl0wEgjyD+BuzzZu7V/rqq6/09S+/1tdsrG9fv1ERB4EJQyBaDAZ0KIfJXlAUyprylCcoI5jVo2sYLfStwSxr07KSC/ybuBUD9GJNEPTyKxFdD7qHK2+gwKmJS/umc3Ex232Sdc1yfE6ZcD+U/EROQaHB1j9yhV3kyjG4dIDvuJigRmjMUmckr2D6wE7MY7GmbiC36GLnKU85OY9j/HJmLl1BcZ5bFFzxx1XRR3HlO/dRPmCds37PQKLBN+12dSSUCXKEp91xgaDC5xbrxY7yVT8pdRLv5GOPt47fwfNC6AayQMiD8BtGXCdM7ovwM3FTRhNTHpp7F+2lNh4Qck67TloG+U3N8IGGMaL6EBpPhNvqWEKy8ZhhMyh0pQXKoZQjQ0UpMqUXE5HpKiVfGfdx0aSOOKjONefMGszWpl3yFcRoJqyhVN9c0gmLOulEeHRTH1lA4/F9zYeZJ5kjTq7JMTUJZ2CJuxjScs7E9aKIEufYj4khkq+BAdykhodBvtlNPo40LUQjcOg8UEGl+dy0iT43FGbx1+nHFisGOeMX2ok787FsK9FWWY3EFGU7MstGViyQGK/rKtRqLAQVIK+yJqxJTXnCpTI64LImrE2WsoXvDWUjF2BgJHn+QZFznfIy/qokdOKwrdaaFh5koa0tCq3yZmFJ2EyIQvhQ/chBUkgjCR3J60QsRy4X5CGbNpLUyGN/UYmKF3ZoLlIMStHmwiK5I2+NhXOWibkBIsJ+SOTVtvK3TJsSxYkG06zJwyp9C8JfoRzYxHfVVre1jTIr5BnYUOw3eXgqII/M9tRNNyX4lIuqg9AGVFheQI46k+nApvJwPM2Nxpn4TyCb3mqf0gAAEABJREFU7uiSo055KHWurcNHMGX4vHiMaHBzbRQl55C5BhD4zUP4wYW6Y8MM7OIHxeRe0vAbLHtDVWNT1ObvkYtc4Yo+dOXtY762IUo5fxZXaWWcMiaN+oWss2iPS9+yWTjh4EQ+Ojdwh5/zYlJxbPHCcIYXc2owl4daiXlbWtkw3CzW3Wq9Bp/trM95C71tnFd9dbvqZ6/2E1+93uvnr24m/wvo18Fnd/rDr77Q15+/0edssl/tF61sqJvYULNh7scH5X/s0k+POvG2+vHwXo+HBz2iu+dDwQOxvz8NvQMP3Xro0iPjMf936egoyum4pZmQKxVH+GvWmeu2tNl4I5JsSQCXENP3gmoehbIYj6wpy7KqketiTKqZ3LQ5Tg1Zq6ZW3NvLIofnPq/W4CnDG91wSQUMdAWjyYLsPPzGielyBKHkhvGiIEFHxhS7zoN5ZGwZvyNz+/Hxkfnf1Whj4f6NLHNb9OD27m6+ITZt3tzeqBH/mXr5H7S8evVK3/z2G53YqKVvedin/pkN8Lv375lvZ2WedNo6cR/FZ1uatvnToR29iI15TlsDdMbiDGgC3cBmzMyPmAGE2HNGkDIY1NOEOAwu+gE7sckozTOiyTxdog8iCL0gg/nkN7orrCozLqWYBLocNvILZlV4bQwkY9moG9Skdil9Dgb9Tvn29k6vX7/WHbnf8QY640JlHQ5HnRiv5C95yH08Mq4a836z0u+Ry0T8dcb6DGKfDfVgfog6WbcxF02qMeZvPvtcX/38F/oVb6l/8ctfzn/qsDEPFaf4x+E8r2tUaLpmDIwj0iE7nFQF4BtC25RLC74W5vKyLqrWVBhVK7kkKgJOv4ByvBTQL4p0VLNt1KbMSVkfIIGOTCDiHvQ15dhNI314FDEOdkNHvn0rHE476nbmcGJuxfgwv2ct5Nz+kxX8BlYO+MEc38Ccn/nO3CbmtI9+q5TrIKpEtCGSiZgGKUy62W3G4RFSGPjquYfjl/I0hx/0YVAONs+bffgtX5dyCJVqJr7P50GVZccqSvqDn9QbtDXwLTB+h3/cYdLnhqwnD9QfAe4GPqavlDGMHIIo7f0YUOemukKmShA5bOSQ60kzzOPNc5rbOGwxiG6CS3Q9F+RX7figX0jRD/q7sM7lW85ywzptg9kulHg8oXmd/FUXSlt0F130+vRAz4l8MJ0v+R4UUykgBoEBIg3CJ/ZBbM/zLHMsoHJu5NiD6PvTWk8PMyYXdObOwAc9xS310h5czoxdPnhnvThjnxhiF/sg7W/lMVVl0/UXqCpNvJC11ubE2K27p0UgslabbR4sVZ717JL9wqfgQSGffi92Vx5T2VvdVlvd6GxkgFOmjm21lvbwB29bhbxqk1XKwHXVi+PD5CCg03R8YzaeZCcpA4qAEz38ViZVFz7x5wEop/KPIM1h0MjXwmLZitiIKTFGFnxQHV1n0O3S01jhOjYt/aC+bRXghEqIgGVJtpHBcRaK1mrmaKNmrBrloLSuTZhNWfzpckSGm0tpI+n7J0CVTcOJt0CPPMDOxB2cCDybhfQjOLHoZuFNfZLJmXxuE3xQJ1AiIVdoNj0TmDQn2frwYHFhosdffA/42D0DDylQaVwo7NNpm/zUzNdyGZOVcVnhxZH487b9TB8Ihw+TVklamslXabc07XjYkVYiTltdmSuY85bsxMJ7Um629CnNB+L4oVgQK37WpXSD3/yMI7jbNb0Gn+2bPtsvbKhXaHiwS3mnL273+oKN9Vd3N9rA5vpur2y4v359o19/8Ua/YHP9GRvwtToL0knijevIhvrxe43TO52P9zpQfmBz/cDD7Z5xumcj/f7Q9XAc2++pKT90s+Eeyv/hsbs03DTIyiAD6UNgLraRw0QOb1tzXkEF7Fhpymzr6YCN3Upe9/sdeV7UyMdCchrjsiyLlmVVVZs0dkUMLRvbZYe/RQXfsDFzvlqTsY3/MedHZ06diS0b6IM6b+l1fQvdUz5pizzjKfRndQb0zAYh1HZc6chG7cgb5NubWz08PCIz7ZILBvnb775T5sEtm+f379+98NF1Jq9FXHveUOdf/3ib/3ELm3NxDOoSnAiOGGhnaLaTOZR6kUcZs8QSpE7Qn/o2pgvczTO6YArxN4U/dkE/bbeGfszqI7ll+yOZpsz2RumvXaIIrIJPDqoxNptQKDgv9hdZlbUyjtVqjnXGeF1XBVWl1poacyMfeA9s7ra8DGVckpsFve2Z/xNvm4PkMutF+lmtKfnM2Ca/Y47ziVSdNRjvwQNWYHA/dHDiQ+YJedYD0f5ut9cbvgGab6q//lq/+MXXumNjn/4Zz/Etmf5a9oaCNtpt1XBxlRV9KcqlVhuWzHPugZa53Ards72NT+wKGMz2oHb8ibbEYbCdtpEFutDwG/QjR/IzQU7GC3R4EqTEdyYnzDbJIr5ibp+Y933yenH4wk9/g6wwUBtP7VneZPGbqRf7rc3oN4Nn+02GFPNcqUulPp8dnfY3PUrOTb81D88Z6yD+On0Z1Osg5Ss2e6Vb2o747LJr9nur03ETeUjoho7PeS9CxxUf9HcoNohmfNc5ORID/RjBjFNxDKAfnYnzBxVPdo4XSpZtJR7JEri6Fkf8XMvhCWjaJobUCa587pFrzJHF/grhNxvpxpyedTCMTr/voPHNLrHRI+r1gLz15GPqkU8/tIpuslwG6920wXaA1Ev8kQepZbKAKeLUDXcFZXSxCzq+4jrAmKpbwyMCMIhlk0dFXeyTjzNr+UbPyroSvk8Z85A6qT9jjA9QjY+WQdFf5pKCKmmieaMpwzeMisRukGwWAVuFcRleVks5dMqGtq/X8Rf5BHaTYqsSj0Yt1OUlHVTaUW/fam44dmvTAtYX2O0W7Vhgd9jsoSu0WXgaasS3LPgENCFSAy4nnR0kiRwjJmFTnKROhlwOJlrQMRmzzHVTch3U7wwq7KZLGX9Xm+ivfNGfIhbSMG1tq0pil7NBz0cG8ur3WbpxRSTNmn1L9cJPc1G2Chp+YeFOPhoG4Zdq2lBamrQG5GPBYGlWCyjnTUxisi3jq6AC6Yc4yAyxk6rOlB1XUCamLLJHHjydCaWz1cEZm87XPGcqnpFvE5FCp050yAbFET4UP7OBtDUGue+Kv9k+c1KOwpgMsPkg3doQObLEdgU+Zl38S3Q6IB7RN7vJtqqsBex3N2rkKTfGiZujM6419YW+MQcX8rYh9nMcEi92ooOJ4chX/LxcpNh0jA9xuHKhLagFHYoouU7uM19vd4tudk13+zY30a+hr24W3e5q4m4t3YWH3q7WDUj5zc06/6PDz1/t9OWrRV/dLfrF652+/myvX31xC17p529eTZs9b6jrupk+sJk+fsPm4a0O5/v5E493bDzeHs7K/x3x4WS9P0r5vyUi2jbWfAv7cBKbaulMHruSgQtM3oHK9M2ik8o/4XWd27nf01/xhqNJYm/PVdgCSy3zcG3a7xat3PQtsWJb+IuuqpSjtaYq4AW6qC07mY2HCz6UuOzC1KBrEOkQG+hgsPll46xOGTrGgXAO5ICOdjpH/804VuYKyL8C8Xj/gPlJ4YUOh7JK9kq7q/IfFh7yweNwYoP1JXO19P/5y7/S4fGkzPf7h4MeHo/qxH+k/uPlA2c2gWc2aIly3uvMU1EYEpvCEzhrEINoi1tEJ+6XEzEODDIvO0wnmNBha1jqTMDM9ZfosQOR4fp/8jnS0DVQYlF4YjQ5tzOyTaYsjqmGEpqUAkwtTSIXHavh0kidJySvlilXa9qxaW2ND1BuKsZ3t94+jXe1yEozF+Sxk5vk88TNF5qlYrcsWkFJOiPPG+rOPZmySaqpIzbNnW9lhA8zPgMq7mcPAgYD/oxsrlvUQcS4bGvPsu7nm+kvv/xSv/rlr/X1L36pV3evtUe+VlMxLhO0X5Ya5VYFLS3oE9tCfMuyqoWuixb61dpCf4v6IBVl2Ua2Uc2D+NzhwKSUNVRImqwGZ2/29g/Tih26ompB7dgJ6QZdj3SaPIj+V2TwI7ljvol7dECDjc+85V7izZ5iE1vqRz8mTe6CjqeByzHzyUWBkSb36RLmEdErY8dsRzBoC0N1/HbimfyUSbbT65knXePCZlBvuw/wgVx4zLhOoIseQlsDv4DCFodk/ua4uRR74a8iI2czzlBiKWDmiaADmw9Bu8w7TXlX4u7E3MnPbBs5IWnGRdsCkXd8dRQ0oXnbYfHyjM0s02+XJZA64YPKvWa8AmETfRBfQ0OdduK/k5Mz9wESnRm3zpp5onxOjLFDn1gNP+DTLlUJkxIxjsjpw4yTgDY9UmQdXMvhKVKPmDDGPTx2ONtsREydGDbM+FLh6pN8ifgG3xoNqInF0MiMM+NH0IFdIOJ6RuZbV+rEJtjsE8jgMdVV9Nug8DOyFqRvVyCjOeqTTPjUHYkNnqDVYxcejPAvUGWmDANQoFWpVanaBSUhliMDcWQCN+3YVuoYeXzUpFb+qtBVbb6glbIlyAfIQze6BUWr0sJCs2OhWddVwQ76Q9jzVV+wW1YWtJXN9UrdptYadJlY8VPEKOLVzM6Q4Af8mAPRRT7AmED5dI4onkrUotypY9N7+BeqD9jkobXa8kd/MKdFkROQwixtcehy0PpsP23avkg/JVFVectfKGjpb9v6m8U5tatEHrxh2piF2ypW0qIcNGIMhMzYx7cdG8vY2E6nNY88rYh7JG/QTv/P4MBm4cREYvvAW8zOJqDrzKTL5Mw8ObNhyQPvxMIzMulTnxwKKvykvwMaPhjcLCP62V5aJk/wPT4jD6Z9dAA116fTtmxLnNuFsaJsW1Wlak0ri05ws9/JyBIb95LOLjl65tt+XS8bvcLemps9VvzMVXNza8YpnXiLe8iGmsXzkQf4ESoaj136Y1PKRVK10o75eIPv27Xp1Vp6tZTu2EzeNmvfhthfa8d4NHafS/7Juzprod3o9tjdrNbdvvSGjffndzt9frvoi7tFP2ND/fPXe/38zY1+/tmtfvbmVp9hs48f3sgWG+h+/F6n43tiftTj6cCG+sRGuusdu+f3jNN74n/PJvGe/jzQrwcoe8S5seblLFnnAUPfhji2FTpdRE7Zku0LJBhFaa45Yx5qW0Wfl4zBbtFuv3Kflhp9b01zjq7LgqxNFw3h0ha5moq81bKKRMpQV/iFMjCxzUZYQBkbzTE6SdlU60AobKDnb6UPGmyuO2/m579ywpvn/EQgC+KJ/p/YaB3IzePhUY+8BT0yv4/kJj/PqLao0S5OlU3zI5vm/JbaVfTjhgVWbKQfdDgd5VY6M8ffvnsnTZ5I+OCZe6Uzhwf3zmBOd+iR+2eUlfBTPjOHzsQyae4ZbGI7Yhc+AXyE1P0AH+l/vJjRDH7IwuRNs1+5R4NpNcWJF4a4BUwOTNHmglFiMWPXGMt1tyr6ao38NRWyYvwnRRa/6WuiGKY+iH1ri9Z1N+vg8unMZlcY28RAPjJu+bCSsaL2nDu7HW1iROagZ5MAABAASURBVGhKLgvGNn3pGuQ3ODPWZ+bCYDyk1BxT3ynDaSDKB8RA1I9JMZY7vm148/qVvvryCzbVv9TPv/pKr/l2Yp9Yq1TYvkSjzsr9vmeu73lmLWv6tRLnokYeltYUNGhVybakgGt4UMC++L7SwoZTHx22Zf8ItMklEghsq1XTwpgE7UILmW3WirNsS5wD+0G+dTle8hcRZPMrbDcg+uC86ONnoqMN8I4q3Jm6Jxrk3YwyBvHDyM0NkLkHuIHhBxZU/eAc+lQYv8hpC47xhVcOSheWrj1VC59+Zc505omoF9mswf0aPojNFbG54iob3PtBYo9MtBWauRsafxtQwMTnFsTQYL0X9RH/6ElYGuSimD+uog41iE+Xsfqximk789vMnRPrkUR7OIs8aMzBjt8zSGSRBcJmAv8dnloUuU7+x1pDjhNOWrEylkOzp2n2qX7aC86sdZ19wsw7Vbfz0kbaAdOOcTmzJieXm/1ZoSk/gfjThyB1PsVWZ9DeZkOZOp0cPvVPtA0S7GAPkmd6Ndb1xIltkUNWE0ZqfICyLfslRHmDOAZOUznQdbBpQJaoJgjM0DxSQGekU1dwlib/gsZXq+JmLhU2CXSdC82ihQfnekFu8iw2u2XVHtywaN1MShmbfcrBbtUtC93Nfqf9urIQL8qDOX4aSUgykphgsGCKGGVxEHd4uOuJhB7HEjCIA1x1obMcIwqTh2I5r6YvrS2quiyM2KUZiAaDdUWM0+wEhdhAfvCMzrY4J4rNV9HOtY3IU164uYLWLjmNzcU2/Y9dozz5koqNTVUYKzelDQVFPYgM3fI0oye2CzW9JScnJmM2kAfogUl24JXaKWDCd3aoWRwzOTv5PoPMozkB4Tv2YhrqkunkMfrBNkT4TpkGWQA7xQEdbNT5qoWJPAJ8XG1it4HAtGFGGjaKoo+2WtU2J1qDNiwHm58THwSGTrRJ2LKt5HDPfLoBe94Qr2xki42pL/9xn/gk3zE+0ccTY3qEnlMfmSx5NjfCUpAW2t210p587/F1B3ixrLsm3cDvoOyTsZPyVrfIiy8o7rfwjU32wtjt1qabddEtvvLWOr7esMH+6tVePwM/f5NN9a3yG+vPbpe5SS/eyvbzI5vpe96CPuiYDSMbtnt2yfds/t6zqXy4lN+zg75nsXrIzz7A4WQdoOc83WaPrByGN0ywjSEFZFJxNQUzssGzVrYaud/nPr3Zad2V1rVplzzfrFr3ixbKlXzt0K+r2tLUoG6LXKDtZDBq1aA8RPJGk9PuXLG7Mj7smjaa34+zqRabaWXzxFvqTv/PPEzyteXheCAnR2LFnGs2w2c25I/k5u39e72/v9c3336rbJyHpJu7O67W92/fq4jpSK5E2yfGPjgzrzvI3Jzf3FDpdN7m7Zk5G5uUj8hOmceWhrc8RZfF/VpmSmlCY9JOYeAji/4Ij3zKiIhmuD6fUx8b0rHxV91mubUYPhD504sjQb0ooh0TyBIraorakAIsY2aQ2BlkubUIFZmyjgC7ZtnYBbHl9tHAxYmcyTDoqpWuuL250e3NrVbmQH4vnbkTs57c0T8NsTb0OYbbpvrAJvCIuKtxjwzGEq8q2m+tSdFw/w7aiy5lhJxDiiE+++jq5BmJEluQNqMO4vfu9lafvX6tL7/4Qj//6meTvmJuZC4vtLPQh0abC/N3XRcty0Jampapu1B0DVQjL2lgBiAOP8HInrHZWdAJC/UGGJuyOEzknwD5i3Owvgxyk7l64P4/c/8H+flMPqDYzBByYRvP14oDflAYTzQTM/MLoRBq5jNtw21nbMMNVHMyUqVPiBgk5Kxx45JvkiRx7w/G+2xWQseCC84JR4MJk7V3cL+FH3MexB92F15QT2N8Q0fagNIjjCjBJ6JgwF/RqZe+n7k3N7/Y0l70/YVddE486FKnE/sT6BPR0CJ1uaaNgEg0sDuz7sQ2WoJBFQ2E8yobtEXaNzXyT8+hjk2rNlWDOGxP/kWTW5nrbCF6cLVN3PZWp5inpj9HngU2HIieqvNM/SCF0NwPkyJIrPE5afpOXIltEMgEhp1+QzYJeqqJJkImosuYnnNPxgqb6e9jSj87NidymLX7yJzNeAVnxuwJrMnnAFn68btxJpeMGDHOOKEj7dD2rBcaGXGl3Zr3a2ONod7VbtoM/IzclUkgN+jLHlI5oxnRhqFMxsmXNCk3TShjIZ7zKsqpE5iHv5WDejBRQRQUlQouNIvJksUmINAF5AG7rqUdi+HKQpONyE0VG4gGFr3iZrsFN7uVDfSGGzbRE8hv4e+gN/tVQd4KrNi2BOnEBAagj9yvshEWvYNsE2WgAUkSZh3EfOpiM8ubHpab5Jm3+MOfjT8GIXpzMYkf3KwYY4GAcvhg5oYGYofm0xNf9qa1Ldsq4q0SVJTFsTlo5KtVIbeMjW3G5QLKRQ4MRF1Pu9rqM14qSQmG3he2yVerEp5kczVq9IWe3hH6YIM7lI3BkU10cGASn9hcHgDrHRNMOtHvE7k4cbORqXnNxuKMwfOERUOiO3k5X26C6M/4nZi2zCxs6Kl+6BjyFtmM1ZRSFu1Z1ZoQKxK6MGlu2DNjPOOj3SPtHthEDWJdyOPK/CsqLeSL6aiFzVj+Zx+DG3pg22dd6QSlu1JZLsm2KnlzKT7mPF2abngDe7MM3bExD/LmeMeDJD+xoiappwf4Er3Qi8NGGyCzrdYWnjc75j4gxjvw2W7Rz+72+vndjeZ/nPjmTj/nDfXntwub+CaaUedt3GAjOaCdDcWR/jxQvmdD+fbhXu/p+zsWqLdzQy3eSlsPB+nxaD0euhhaSZZUMjeDR7gx731SJNugJPptN0km91tvevpkqxF7I94FkCIVOSlMJ0/+rvTm9kbZOFVbJW8+O23KTfm5wEBGy5IWGsDBKKWP7gN6Fq8kNejjOB+UfvdJH3U63Kvz0OgsyNFngp4zt/DkVjqzwbh/eGBOnyTaeH//oNev3+izzz7X8XAC5/nPp+12ew3aVC367bffKT7Omeck6cgb7bzNPl/mSOZGx1f8dXKScuYd5viwhKwPkd9zwgHWiEwingGMbGDbNTDM/MzcC5BqMGc2kIq+Ib6D+BkjbWA5AD6x4IpmSBnDQByxgtCyL6B0iVtIVEVckuwPkLxNXeRzMBkP8iIwmCu6HAljzEshsYztsqxUXXBZG5gDw9GVWtW0o4Nq3L8LuCHv2VxnM7tjjTf2nY4O7tnBB/Hk/JBvFdggHh7e68x8zoO3554ddBgY2+TAeA+NbvqYuUWCTTqKtQZGhENskpXemOfSqpW58mp/o89evdJnb17rC+bHF59/rjevXjNfXikb68S4J95lWWRbhMpm2rPuui70KWjoSlxEy8CwATJdaYXbQEBINz7X+CVPEOpezxk5hY8pIs6R/k3KhT4lr9Mn5jYcgcamLhRxDGltTGQWoFKoLrlEIdvTDpeTZl4FyiqAnWe7HXWX+PYoa+iZ+zDjc4LOe6Ka1jef6+5nv9Du8y9UN3c6s2acXArO3HOJbTBWs+3QAN8ZnynjHh4gvGl70PbGD9ql7YsscqppcLkigZtL0ZdQKhCvNHlkeKBgnbm3B346c67TVtaNQRlnCkZ8KuygSK1LGQkn6xMx9chQYTbPWQeZPVtTVU35pxfPeGIfnU25HPYHMbg/MNnq0JvMdfvZniaJkbwQy9TFC8L4h9CrsYHCJhvYX4C/mAdUn6XOHB0BQqy4vjwt2wiuIB0jVtTmRPHkGw1FhDkDvG/to0k59Z5wlVHlJ564oFLm49Z+n2PSWWtZh8lZ2ko+nmmfsZ1jRyyb/dDVJnZlmw4KhBqGc8qMTAyqRavKymuHF8cMBXo5L8WobWv+WYKd9asszo1HPss8gVsrNhxN6wrmmyrK7Fy28sKGYWHzvPL19qLbHcBuvxQbBAC/wzab7psnWbHYXdG0R7/n1d9+t/Jw3mnHJ951aSraTgxWjqGqItaUQIJGnC4NkrYBwfW8DGCKSSAmYUVNbReyhY04WovfguPEYewDSj/5jN+EVFxsz1ir2oVa9jNi08pqVegNSg7Pg2ihzrIsLOiLytGXGnKjVw5r+irKxkdotdjgg1Xx+kbb2BUXRDqzeTizGQkO0Ec2vwd2C8cuPfbBW1+x2ZQO4S/y6J6BDfU42TRgyzpzwo61Sj2UemfAyaSVJiWPnfx+nEfbM356Ie7lJyBU+l3VYEsQ0UVVc0xpd6jjeENumK4qi1NmGSkN5c1w85lbALBJ6zwMEteRQA8E37G0UycYMju7lY3ivjXd8eC8Y67egpu8ieaDS+OGDIxv0xcikWTZn0IfHBZGcwzzoL7Z3845nXvg9X7RF7c7fZVN9Ztb/fyzO/3ss1u9uVm15/4oNhSdjaTYYBSbaOXnDtAD9P7wqLePD2yoT3rH4Hx/OM9/5eOeMbhnTIMH6h3JE72TRBzKQXZI9kuZ0RX9EFQcnRzaVrVSRM7E4SEkcpQP3YyqrrBLDbtWpYW8rdyvjQ21LxheyFgDtKtALHCSicEjdMB3KWNE3zp9G2ykRd8HD+zBB4kzSB4GY4chY9+VDdj7+3c6Uc+0f6TPeNLD40H3j4/KBlvEFv7vfvvN/J+0/Pa33+pErm5v77TsVhqXCINvO/JmdGhIc26F6yzORKUT4x6cGfNJkYc/ch+diCfzGi/UzOlcJuJrOqREVfqMV5gRRHaFPc2mPLonYPDJGa9DqZHczYqxGbkEFu7CyIwHFwla5EdlBclVIcuY2Vb+qjUZWXIRffgneqknYwka47uAYl2KLJjNW6q2sL6cmK6nOUaDuffIWHTylHmx2+10yxvifOiyzRB37M7q2dwwxifm65kx34CcOXAGHT+DvA9y0ynPzRxz5UydkXlJj8nuHIaG3w+Ajoa4nxYVvG1e2OyVf8Xl9etXegPys4/Xd7d6Be74cHtzs+fD78IzbuFe3cHv1OjvQp6qyBU+cMWY5mouAUShln2BXtAX/LTEpsj5jwG1XFKR/9ZKrZoa7dullVhsKx0uaCGjIDuycD+O5HAwp1N3w6e21vYXfWw7Y5KcH/IfQ/OB555vfx5Zf/Ii43AaPCsW+e4L7b/8tfZf/aHqi1/qdPu5HutWp9rp7CUrCuPMKDGGnDN348okBPiUg3QjCB/Vx7jKr9QmXpAybgh7ayeNmMqZT1WsPVGC2GHE7TOIa8OIIRIWI2rkzod8cjLT540XPfxFP8in8d+Zo7bJ3kXxkiAftB3RUyxO6Rm2ZVvVGlO26zz9XeIWEV/qwyZSyZrHoBTMwkeX9CuRTop9XCSOZ2wVOj6ylj3L8YjxlKOjhCFXZDCz6WoFddL8ETa7aZrGU+H/H5gOcQRNXIPR6xNDg2dTeDhi4UruOuvGca4p5xdzb1BDs5z+5v6ZneCiwCZLkooBHRlYU5gYUV/gC9Wk14tdonWcd9lWfEjYWoJoPkiZQObtXGvS0gobqZW5qUs7HvorG47KIfRjAAAQAElEQVRgz+Z6v2u63S8b1sZX3MVC5g1NWtmYYCJUCt0jo5oW5AttLNBm7Ljs4nstHtJNS4OCot0iToZQlgSrki9/lCV4PR3jiXtmhvL3XCYBsq3rYgWreXhe//6X6YDKUNuaf9ZGc0U22ySOsKiQbvrmUqs2+9QqfKkwso3NEAS9p6ysWYaopA3Wkwx2k2FY+Cp8ZyPY2XDlpw7ZgGQD/cDm8mnzfBYbiNJ5NDYZEns03vppQ79S68Dm5XgaOnUrdJapex4l5rGYx0xaM7WAgkpvX+ApAzNgevasG5IS64TpbwOlhT5kPo7cTDTQs0I4vTQtSEU/G+W8Oc48KuZtEYUIKP3O721nnH2Ik9iUIPIzdC3Y7thM52cY2UAH+8gKv0RWIL2gBqcvoDqxcsvhazwB5Q+cVmOzsdvvdMPbr/1u0X4tvWbj/MXrG33xaq8voV+9vtWXb26nPG/BzaZhHO8lHmSa/AMblkc98lY6v5n+jrfS37NB/I63sMHb09B7xveeDcz284+jjvS/05ekSznI0SBjDk+/8gAZUz/IS5ddanyAbdVU5JRTwji5N4tWUM3oSvZGqxXlRdlQ1bLKFSxSLRouyQ1AmZE2LOPigI2UJ44yb97pnDJWHb6zWQrEhjkYbKQ6/TrS93Me8ODAW/rOAOQ30999/06NttO3B950Bg+PRzbWB97Yn3Rz84pN+EnfsKl+//6evg6l/hE/Rxbd4JRcycqD7MSGuTNRztwfQ1KHRh671IlM2DId8YUeWyFMjAP+KkcUsYSt5jFmeZNv/BT/2IV8kRRtkDKOwZO76CnY5kqOk+9wUNva2pFUxVkydKBXYEk2pyeFUf7t6aGiXHI1ZUznGFIvejEhGhu6JZvq1hR+kLeMi017dDz32gPfGFQrJYdv377VIx/+Dmyus5bf3uy1360Kn/uUWnSMBYS5IMaTAqRvuJRxpDPfIpz5gNkZr8F8GORZOWjTTq+s0gV0aSHWlZjyYcz4KQmtabfN9ve7nfbMmd26093NjV6/utMrcHd3x3zZa6GfDSyt0c+mwp9+58F4EkvWKLjNkjhoVLY3CAqiNJePgQgtUvxkzG3PdhsxJJ7MP0Qql64H1tTRhgEFqS4OWM14EKTetIVHiJYzgkmmpaYNuRT5muA+7dyD7/nw+u7d93r3/p0ythnvxHJizbl/OOv9wTrv2VR//Udaf/EH6q+/0GHd60icZ9rInE0LEoUJzWOTTVaZrIMxvcabe3swtwaxBFs8qbFh0I/kOXRWng4GaRsUmT/oWzWmDnOLJpDGQog3UJr1L3QKJ9+pv2k6xp32NREPmtFvvbBM/0TMlcRhKw7/DqCS84er1LGNyEggnJHN/uBrqpD96ImP6GK/IX3ekJi33NEPfEVPp2bvUm3iKp+FaOPtJeadSR102HCiHLKJN/0W+oEoZ2j8hd9qzCs1kaC86OC28tQmti3exDfjJZeTv1pRrwMsSfMAm/2URQ46Y3PFoH5HNpAN5s6ZZ0ZoZB3ZSxTdkM31BXJjpVLjgT0I0gRie9qVrCvsTWaH0k2cu0pZLFKPGDQP9K1KRWtBY1Fc1qZ1Ke0mtZpEPYk9gXZsqG9hbtkdBzfskPer2UwHxQaCetigxr5rvgVcNDfUPLcn3bGRxr0CmlMjhoX2FwpBq5rxUBTiDcRgUOkj9qG2xYmUk5Hj1KBjV1BA8fHpJ4HlyRtqe/I/9WI/29uWvSFxLcS/Y+FOXwqHsw/XsaIcfQY9aNXon1VKfWnaWiwSHcmYZYoq6k9gEL/xkToL86BV8lXkMfAld01SFhezERYb4c6GouvheNaBTVg2z+zP4MUbh5r02K0zLYVO/bHrkQX04QSlXuisT7n3mhF1ouzknGnP5K+PYJbnQFBdhsPE9QJsyo0P22rkIliZKEU5m5sD7WYhH11YBWZOLcyzVbu1ab8uzNWGbmjwIMhDmPtK3Fc6sbJ3/A+QZ0aTdMOD6m5ZlG9MMg8zT/fNWsdQ2pRLw9aYHk1/trivcypx9J626DF1plzPBxoNjKrwuVt0s1/nw/wO/vXNTp+zkf6cDXU21tlUf3a7KD8raedHic10P7yDvlOHP7IpeWRTcX+Svj90ffPY9R35+JYN5Hdsqt+y6XvHWM4NNR1+ZPNxoG2GUcHQ5aA/tulTV+eaGOkVPRR9LlWVdstCHpe5qViSf+JfyO9uXXljt2pdF+VNY2O+GXsqqajTllVCVqDxllpuKtCMX3vO48GGeYyDRg/YTLNRLxMbsYrBGvRD5DSyok6nL0f6lzxmY3Z9oBc+dzy0z6ezHtg8/+1vfktvSr/4+pfM75MObLzuXr1R3D3MfzKv+FxyVuzPtDPfYlfTwM+JDdoxG3TkGU+RjTGsqkVSCbGO5Do08oT6RIm1o0gexxjTViQbVgMf44lPlgeyC2KE9x87qTYtfoiK+ERuXAUbWJL5g+caThw2HDaEMceaUBXetmIpqNHb2JkxIh8Zf8MPmbHeqzGWyU/6JmTBsuyYyzdaVsZbg3vrrKxfEyTHdsyQnXVkI33Mv5vOJvt4YMwvG2cslA21SNAg/xN8wDnlQxNzl08xGpTPjONgjDOQTgeAqaNQ2i5th238WY3YJ1RqoJA3kDolsUbs2DzzdvrVK71m8/zm9Rt98eaz+dOPzOmVDfZKv3a7VQtzusiJZr81D9uyPfnrJeHM/AzGeBY2jW05MRBJc1Ndcq0fOGyrWk201uSyrkdRLzK6mxOf4l76EMnjFYnlCnHYpo4T3IbIIkFEeJrOGLeKd6gYjzPj8HD/Xo+M2wN4/+6tvv8evP1e77//Vo9Ax8G3Dp9ruflCNz//tT7743+o3S9+qQMfVh5KOuKv44+00K7mYWftGYTa0SIiX4kVAedFzv00laFBfLwEs1kpQwdUzCmHErdYLxSfuBZtTT5lMHkcD/iB/TPSLiFGjs9pR7uDOZbY0cYb7ky6As2XMbHD3Uxfnikl86c4UubnVraKOKIPws86khArhyXFlxnngDAi/lEknoHRM2b1uICh2gyaC/EnjtilzRiEn/URTB4zWFRIp09cIBssFAM6Rwkmtgk4lCJGnDDUojrX8NhDXvhCTjgIYgyhjEF8dGILTY4nHy8X3ZTDUyEniOPpYvJX/TPtdBPgA7fYpNHYpz3kl7FMO0Ft6udrHD2VDEd7XH/yaZvcmBYFlaoMBVXKjRtkMVm4sdddU1tKK7i93WnPQpONwe1u0VoS76HUeCjma3aevQp43k66wyD1Jpo3WYlNg9hMWzvaYw+udeo89Ut45K3VjGUhhkwym/gs4gQKo59+pC7W8VMuuN992pb9A5CfKoazLduqgJjtrWwjo1zAtlo1LUuDFvaBFZ1kCXwwnpJsP6FaUwNVpk5QqgbqAvh1Xab/ZVnUKnLqQ+3SwJdkxpqFrIsNddcDbwCz4cgG7YHd8gOb5Qc2DAc2xxAFBzagB3Yjj8iCqWMzNzfeUPZ2OqI78MA7dzOJaYvNKg3CZyJvkzJ9o6SfdBBvmb7wEG8B/bHxzV1yZIE/8kAO7Vk46dLKg+9mv+dbkRvdrDselgtzka5yA514KA/s0n7n5uREMRirYsO40466+92ifRMba0PNPNSsX5vx7wjZ6CxC03bR7zwaY7Rbd7qhvRsm/O3OerVf9PmrG30Jvnh9q+DzV7fYsMk7H9QP73V6fM+buXudT49K3w/k4IF8f398ZFN91DsG6ns2k9+zqX6P/B5Ef88G5BH+SN7GsKSSgThswxvuclKeHKLGh9+VGJPXHXNqXZtas1b4Bezzhp18L+uqqjaxsHEOWluYg6sa1Ojsmm6FXxLPgndiT3SkL8/Igztj1Nk45c2jeDCKB92Z+DPGwTF9p9+Hy9if6Ncj/T0x9xLHLW8XxVT79tvv9Jvf/EaNOZON0f39gw7kxsRxZLKemA/xl/qRbdQq+p+XEkHmii6HzbwjlmPqDRq4yAeNxW4C/iLWZjLo57PtVff3pTQt23Lu4fKl+qCNscmNjJMCp1WU7Qg0j3BOXUq2lT9YFbnwBBIjIWjbKmyD6EIX1qrcZ6jZVO+UPCen+/0OH9aJ8UnXF3IdN7bFyXAOZUN85MPJiXFKvpPXA+XD4ZHN2SN1jzoz3prH1qfO/XpkjI/YdTZEZ+7bM23ELnzaGtNeYTduCqyS1UDo4lIrOAuJNmPsKFLghGnVmM+rtnVjz4bwljfTr/T69Wvd3t1O7NgQtta05VWyrU8O/F5lNvqcF/os16xro5Tk/BGjP4H18WFbnMBqrSbdOqSffLwI8YfrZICBbfTMd6793HVmzm/jeNSRcTmAx8d7PeQt9Td/p2//+i/17X/473T/7d8Q0iPzsuvu8y/0Jv83yi9/prq5VSfmM5tT3OOVZ4PiH9AU71+UZSnxXakoxHbDmD4zLzr34LzXUGy0z3ssPI4/OG3TCiJsDRHlkCcgv9YL3dBpi8YvRuEC4cBcbF80nxLbsjfIn+o3ibd5pBx+MgsXRBqYyxZP+v4xthjHXM9f6GYZHfdP8vQE5Fc+Pjd+9opWfv+ZWGKV+a/Zv6IPFdEFWGTgZgk+gzcxBT/hQh+mVWICjMssvrggZW7N6xyfkXmA/mUOKKKLGf5+yAfVOYlsu2KpysefMScmicNphElQ44bPomNuziEm6tzUCEsD4cRbY+hE5w0t52E9WPTOKuoFkZvIkrxgZZFcWVB3YCGZ2fQuVTjs4h4Bpq7ULC2gJM3bhY9ftEgr2bRo2i1LaX2BVkY+qGdNHX1YkcVPdEV7VVZB8zUejU5/g2Rx0p8hBJyWuAamb+nfxEUm6mOpHBZ/lJ3ChJFM5vdcLFHvA8j8lUzudD2wMfxLUJSmYBBzTzeUA1NIIgOMZXKwW/lIAp8+oqSaL/2HlslXaalGvgs5wKIkeIOS7Q8gDiTIaJakmaYQkR5DjLyxsRk68uAKslg+8AYweM8G5J4d8z30wNto9mtswCX223pgA/MkO1nsUVhsOw/IkzLJcc68YwbQ3tCAH1yJAQVhsAjqAkvXMbvMWUyIyxfU7HO1NqlRDhaMbVN00pm3sClnfiyZo9gtYC3qYUwExHOmj2fa62BI5EiyCmRe76m3YwJDnjbRVNU8wkzEk+jHlM7LyLjHV/T40oS2g36LOAMznjExta1BP8wGfmHD3+bG/XYpvd4t+uz2Rp/nTfXtTp/d7fXqdsWONnl7e+atdOfN3sTxQedssJEd2GC+R/6WDco7HnzfM17vweNh8I2DeDM7GBcxLk4o5CKBiUiteUA4ZRtIlTlmMceKe7KBjeZ+XNk4L8uCbFFbF5k82yVfUQ1Z5IuKjbVTtsUJ0u5ZfRzBST3fGIDQwcb5xIe6ExuoI+hsoLKR6uiFLj8PEJNmkM/7Bz5QdHJy3rFh25PNVfe89fz+3TvmZteXX341/897v/3mW/p90uBh8vhw0ImNAUFpVKkD1aK2rEp/qor5e5JkTJpEc9FRGgAAEABJREFUwJ32YFS1lYcsARsKhqTYZFZPMIc7+j6KmNBxjc2mG4z8hhH52DSCx82L8yKnCdGGQucFZqqsQTtCZpdyjMjl+TdUtBMYag18mPgbCJVqyoR8olIGw0rZ+LQ3XtC47uRv3e1kbDHSuu4gm+/MgSXzgDkz1ytvdRvttYZfxi9jKsYNjTIWg3VmbtCYqyc2ZsK/Zic6pHM/nxT9oM5g7M+xBymL+2jQs9kWfMrJYXwHhKFZNpEj4KTMlVMBJYWJGogj4lalAo35vGOO33If3rIJzNywS7Pvps+XOlSjmedCn/FP6eWC1+Q0kOefVILRViu8KQM9H3GzdWvMrnXmrDtNAcUXlR1KFV+cGT4iakwTivO0o5nsRxecaKQ2CAWzUcyG1Ln3znzACT2NE+vHWQfyfwr4UBRdcGC9eXx4p++/+Sv99f/47/Xf/7v/Un/7H/4Hvf/uW7nt9Is/+if6o3/6r9hU/6n8+isdlrv5DSdN0JCIYABYBCPtwzoJmNII6TTywRyYlr7KQi/ARMyf1Is6wI1kxkrbYVuGjWSjFPAr2oosdGsSn9MBTqNLEUVsZj0uhYyRk2kzTs3cEHKawOnzaYSmGMDCaZKUY9uYZ6HVCnmks4d0ZUzo6aDBJ/4FcxVDB7FOEGvo7E/iC6Kb90v61JXubRjwlLnHDDTz0RmU8aIRioSWnwASJN4l26rtJkPJGf9UgSiIUegGFPrwiOSHQb8xjY4ocAO3OYG/tAM3RZpBIcyZ0UlFK+sUtbDa9LHtlK4Y8DNIFMlTUHHxIShhEGc2C9jmkRaQy9f6mrmlrCu4Ax1QZilRpS6JHSCbkZbEIVsY8MlLonE1Sw2+kdTWiodRk201bAsaWFIwLzCItSEFKQMSvwubiNgXs3St0tKato2iFXmjUllz8wE7fciS7YmiDtzkbUsC6VMAbxDZUPJizQNil2wYBDaUE/bptBFwPgnCULY+/oufkmKvF4dFi5YvItvinMioZFDMOBn9lDPQjY5yKkhep45xbcS68IavVfJcqipyvmjHA263LDzcVq3LOt3OOjOcMduyN/u0oR860NvUuoC0ceuJjefQmU3qicX8yFuh4MRm+swk6hidAXtpHc8DaIK1Vp25kwdA70xdYuekZzO0jdJpIqMN2tSGQVzTDoaTkpMetJYdlBYecNnIpc+toic+Fv38NvOchnGAVEFRJ/NmpdRo1bQGC9fhgrFtrGLHfNstCxvaxvyVSLFIL7ZbJOKYHLZzDhlBtNARp2AgokgnuZIXqZBwzpg0LSxBOwsYlArZ+FdZ2bwvzXwrI9200s3SdLsuerU25T9QvNsvvC1bteTTZT9K50eZN9ViM5231f34Xv30wMPuUe8P93rLA+4tG5S3bKazoX7g69dDPujwzQLPQfotMTQzvwSkhDvoW/iQRgJWYlhpfyWOlfy0pbj/+MC7NK0pE+cCtU2uSnJxLirqGkzqNuUooJwO6DiP08EDujNPxEEKlK/4x9x0PeqY34Wjy5jm7fEpZRb602WDHXlilWjTdzocF8Z0p/dspm9fvVZxn3Q6eH9/r/v39/r2m+8UPrI+LKarTL/aslOBxMcw4eeoM+2emOvxnQ9JiXbH2/cbNlU9BVsuqyptW4kj4kAcoSMbadrplzJk5nrqKEyaBgPN0kUKeTqR4z7+5ScGbYH/H23//iRJkuR3Yt+vmntEZj26ex4LLLAH4I4nPDlSeMIT4Z9P/kQ5CnEnBEEegF0sFpiZxc5sz/S7qypfEeFu9/maR2RmVVf37AI4S/+6qqmpqampPdzCIysreWEz1I9USn4r79RZkx0yGG9yk8eyBBU6Sj9qwosCxij2VtYtax4BKowh/W3TJEOroYeB/D3uA5+cqzUV422qwsjYKyDSgTnYOQStjOvKhySMj0vEuLNuO1SUR2hGUIxxHm4rspWD3KV8YW0v5Ld6q9aht6IOEsMAZ+MCy0gefH+kuAIv2db2I5UE/4T4nP01aC41+tWqqaYmw6ss27ok2zKZZfi2yLayHhANXqK0g1BglewmY0dGngs65JTpjHgtWQJG1lxqqQeKvIdc3DcUNrCsEcPsq2Dj0aSMgnF53LebR+1OJljJ9QHCBo24a2GjOPBt14G1l5crR8bryJxYQB/xTpRXxmDRyp60LHdaHt5xiP5Sf/2rf6u/+fV/0JdffCNPr/Tpn/wT/fwf/ze6/uWfqV79Qgvzbd2aoUnaJk4mH783CD+6CuHUSu2MrTvMTWopPgxsuvEG9VEvVCTMSlslJUZWfgQf211pa6vXx548bCKN/CygBmW0V8ijW0gGOnawXWBhboaasULt8aqK7xP+T8oHsnGmQTZ0ZQ16rmN7NHvuHa7QgP5YeqYTdiC3rR4WaQWzESVW9CP2kQx5ymkI5aGArA+kHOG4thh2UbBBpFEx0UCTIiTDsukLS5Pny6qqpqFGCVpRGejcY/OjSFlAxfjJNvRYe5tz1OZ6FNJCx1AP/QHSKoawl6tz+zEUZe9dW2MRpUroT6CjE/yEylaEMwxyq2JCNFCyTaAEBeUhm9hsxkRxSfLjT0UXcGkkGKNjo/MIbE9MOOAMwLmtiYf3DEIndshdQ492WkMXOjY9aKE/bJYlLv0dkvEh9Yo6rlK1Eu78aM0yOtEDtuVR70ydasQTEtY2tqwKlZVkqM39J1DYDmxTJRA2aLe1kU+b1YpF2Ta0pka8xiKdZs3joDmNw3UbZaU2bbFq5KtKwrZdsq3HxDxwHmRPMzSz8BGjZ9w6k1ZgZYazr7KBorJiBVkOJycejEE23oWH4YlVtSLjYr1anXqXOdqHPW5U/6krblY1bSj6Tf/OfZ2gIm2b/oG3j0d8ikMecZvo7x6d3cRGVhYeCI8VH9L+iYfgkQdGo2TPnNrTzkydeWrK3MKIhAOrqGkJop9KNkrAaQv6U7rPy6JaregbaE0zfuynSS93MwfpWS95Q/0CvOTr9JfXe95Ql8TDq+dAfbqTeDO98nVrf7hX57CZeNxzmL7hLfUt3yTc3q+6vV/4BqFv4OuEA5+AuLQQiFUkfOZOFy3baonBmE8z7U2adxMxqU0+1cjvKJ/myJlj0cfnhv9B4lc1KbCbJHyG2obPuK+MwzIgkUfcMweZN31MroUPB0ce6AcA5dB24mB2zFtMsOlS72ytGLeMaw68C+P69u1bffvdd3rgcL1iL7Jj6h9O49u3lbk4mqXe8XDQTd5m80C0GevEBGBaHb2OYtrNr5QE4VM82kQpttJ2gCqSH16j7Ifiv5fELtkGWzV74z+0jRgdq2BatcFz05Y8iLElyl1WY8yqlRpjWNXUGMcJZD+ZkA2daorM9thn8sb21ctX2z/Oa411t2jhkDXGUho2Uz9zxOTXbALQxPPEmssHlvi9MjaJpbitxDqH5BW+h6dOdILM6f4sv174ZwHHNRX+VhWHzxr9L3njofFDH0k0N6zY1kRfZvoeG0Mfmc91bbgzRjm8Ljjb3WbklrHf13+ssxX/6J1amOX+WL/Q3fKx0RiL4MJfnk220dOoq/+MlHh39u6smYxV1kfmfZA1lLFI/NNc0Fm3A3l1Dp/frT7cvNXXf/iD/uN/+Pe6/e4bXe95Q/0P/qH+7J/+1/r5P/zHqv1e+f5nxUDX5jfv0cbvHYdukq0TPQMEGxK+MzcGEIz8exTFD67o2BaX5FzcROqAK+WZc7BM385UXJnPfWDIuNmMAdVsy7bEJVLikPo7XmjFRvK2ZQPWVmQLczyxXPiAHr4zd6k6dDaa+wdInxClfuw/x3NZ+JWxGuXM4vArdePHSpwuGOXIQzFL39LHlb6eg4CQYu7b9SRN/v2c6RfOpwBQdv7wRkZZ13bTPM1KfzebTpH0v8P90p/QCx6bwbXIEg/YR3GYeGTlhxxOVhR/GpkbeTiYGtv1U/rRsDfdPAyzGZqGGrKpFZuTaB4QvHLyNTaqhhRRGlPBF8F2wUFF3cDRR1bJa0u2ZXvLcG+0MTbvzZhaNTa3GYTmwVyaykCazpveLrRKTeKD5Ar6QEnDtu0wj7xtGRt6TH7kLkyaj9TmzlUyP9KF2ib/BELENB7dHybslMGGPseopc2/LuV3+eLKBqvQDeyt/oVvVTzIGrWlRlkOiXNig3xOzCztoDP5KXRq2s8Tsg0Turt51twm6hftSIU127mD+N7HwsItsTa1cgue5sum87Q4pewJQcda6h2pk3/gNrBK+d3cIwqny2ZCoLjEGidezEtJT/a39lnebMfwaFDM5QEbj0GjD/NuJh70pVl0gXIpfo0NC+NGbyIWO2KxBw0U+cKm8WXFpwW9cZhU/DBx8RiPVtCaVG6UlIQtadRMbVEN2ikzZZZt6KZndI2uxQ9y7nAlR/4IpCnjieEgfCCrZS7zIN9NM+M368Vu0uv9pE+ud/r0auZgveVfIss/jizeTPfTg8TbI+UgzaFwfTjwoeJBdxyk33DAfsch9J6n1h1vpt9xoL49dN3xzcIdnb9nc38gFhRrNTE8g89GIlysMeuKWO/nmbnUmD8bJuIzT5Mm5tmc8QjfMiY7ZDvq7qSa1aup07dESy4ZKIlJYOZKaZVBz1tL3n6t9KOvBzXeWou3mHkzKQ7GwkchW5AFD/T17Zs3Wjl4L9Q1No/087tvv9PxcNT93cOolv+gpWNNNdGK9N33b3hzz6GP9jOOK/T+/kH3iRv8Awft43HRyifD4TPedWwv5PNXP25ubrUQt96tFQMnDo8d2lHqyOgS85kKI3+ew4PXkKM6aB+ylCPf1IWITGRwXIhl+z0wtYZe6qc8al2W0PsQF5EuqcPg4zCQcTijGDczTiY/wPxv5Cfe1k/TXuUJvyyfy1v04fMhbMeB6MWLlyriG0SnXMrvHXecPPCBLm+mT4xh8niglTHrCRQj0lmLnbHtfIjZ+MT+pMd89MBKfYRj30zd1MGQOgH16Bc32muQRiMsK3S1HcxkfiQbGqAjdEMy/onHsMlYxvcq5qnQRSHlKSMAKuo2UBKlGyK3rayDibXbsbvSH5EcUGZb9oZh+8zbm0yy9Aj9aLIt2xKXPki2Fdvx0ShYGv5CfvKimmwPRBH3Cc0Ku2plbPJt0JExfLi/Y12xpvgQuzJWa4Jmes/YdOLW6XNnLIKt/6tMoNb1Qd999bn+8Ntfq1inf/Inf6J/9F/9M/3yz/6ZXvziF+JTuiYOoSWr0fg2fianx3SJ6cocCEQ7pjTQ+fDOV3RIGLD4xbzCs5E3+cyPoYv9jr8KhkBa6GMfctZdKHU7SB8ixwjXxS5sLrIpszECio7G/xP7z2iL8uEjNPmiTtGjVqVWIPoBssifA3OyrSaP8ct4DpD3Myi+Ao3U2ZMWetoRB/SeMq5zPjKciYDYxbeeMSOffjwHNYfFcaNctBkMVs8S5tI3IwqFUNWyPfoYmwttFPsIqmc/UCETW6gNXdv63yPFrGXlyliujDNO6JIoUWUsWpNQHuydm84AABAASURBVL7iG0HESf1Eeqa0MpGGcejCArhgpYdBgpD9VmktlqlbrUaAqiyjZ6LXhszbgFcNGmdT39KovlELX9+DSJHJUqjt0THb5Dc+m1PalUViYXLPhcoQRXwBbuEXpfgWHxKNrawr+iLDhQIXDBcia5QhkpVLT6k/scSA4pG/UKE9eG6xERROtCIOUNviQg0qUjJn2JEBmiCMMsWtqIecqsSRpUXetmygAKVQo4dS4dMGqaETUAsNUV9Qn6k0c8gxC2jmcLayGYk0tzZ0qApFgL3LPePX0V/PGHniutGV8J5B+QKit5zn0YrBvIk+sGkekG2HtK4j9TmL6MTBbQlDP+g+TXog/AUIHq/ItoyF6TNr+gakJxn+s12wR6w60daRtuNv5tA4CE5NM3HbTWbvJnL9pBOHshN+ci6iNjJZSeESHdRHOxrylAEWRifflRnGjQspd644GFDuILwjDzamI3/CZqNTvF2Wq6kxNjOH191+pz243s96xSH6NfQ1B+qXu6bruXRNX/accRoHTL5XVT/dS/l1j7yFPR7Gg++eQ/YtD793yG44YN7xNvr2YdG7/NoHY5HD9PgHicyLB94UJm6rpYCJpTqv8cRxNzfN5HfTpKngJ3y1Bz+1pqkh55DVmGeuODaLzqi7nnDuv6BWZ812tUpu1coBeuWDwUI/zLjkIK3QvH0fOGllXI+8dRfpSH86NON84GH/zTffKn685GC3v7rWvNtrt7/S1fVLHTgc39zcaZp32vyRchA8cShY2PCX2CVORx6GnTFemKMpF34eiVMnn3Y6DTr9gYoUciJ2J+pn70SkyLrMOkkOdG08dslxUcb9rLgVxvAZqCPL1YdKVIW996GnZNgfgDYYGwWyQoLO7UMU4zZzaK6a1OBb1YijbS3E5sQCYZnjiyUB+t8yBxjnPTGOv4nNzIetCXlR/8RcemDO7Xc7XTEGha0j3whELpKNfzx/Uq+H8qDb6KoOvxLTLb9I5DfZSZ0YdQ7iK+MWmZ68wqpkW2mrJA2g32Rlf7QEt0GPiRhzGOusoZUxpLpaK7UqhReVQm0rcytzvFVTVSntpBwXhjWTSSySsckBASOwDbuB7AeXP8h/PIsJbEjR9rjrR9JW6h8p/aEYTa7IiYZW4tsZk5W4H/lgm3E78kEz45lD9Yn1t6LjZpk4rGddQUUMtTIqTJjxbCP+9ol946TDzXcq9t38Y8756qWuXv9c168/U7u6GmuxcGD7ANTPvTOSp8u2bKssMXseQWsIVg06BqPD5wrdQBX0N1n6GN3Iwnd8DFKa6kMGE1kw5Odb6ghL0dE5mfyZxbfkzFwpQrGwfnhFgX0BRwl64ZO/IEUbb6xdILnD0wUHEmUbBqMtZd4KgQnMSty3JlaawUvGpD8H49M3BSWF/xhSFmSeZx4srMdWRSuRbmAoRt7JjhtRvdCzzNTBdaJJGXc8erxH5eOIkeDjpRfpsPsTaqObtDZiEr2zL5f6oStKR/b98HteCmT+USXZOLwhuacgRbZ1I5WpP/TH9KMRxktPQC+bC0it2EnEisi1Vlu2rMbDs1VTglVVsjGkQKNaOgr3E1c0ujAl2yqYgtqWa7PX2NjzEK98VMWfLCCK0C1VOwNB4cdAQ0ZeFmmzD/PTl61Lu4K3HaJ0wiV47IyZ3OGTT7lh9Jhsj7LG5jIwldrZl6qU/Thkybailzp2yfZ70AepzuVS9PSY7Kc87JDb1sJhoDXeDrKQ0o5tZR7Y0Td6fUP6CfeDK8WPQqvTbifPcsXOykYYdJ3YfE8suhMaBzbbA1/gHaE5UB/R5xzHIwt/WPCZ4IjQ7APhWf2D/OBGY5c5K7TF5iDshq8oMzfCr/TvgQPyAw/tAwskB8P0+yoHU8ZkvyvNs8XzXlUrVU5aOKwd4zfZLSaiTGplER6xm0Hh9WHyh4LHPO5qrKdHycYMGdU+SulIB0xGmbGK3/M8Kb6/4EA96G7S66v9+LWP6zkH6qY9/UJdHk+wI+Nx0CkPwPt7zqIHHXnwHYnJPW983yF7xwHnhgPjDYfpm/ujbohVDtt30AMHlCOHoIX4xsfhA6f13a4pmGlzmotD6qTdftZEvlppIqDRbVNkO/Kzap7l3TT6wo14lOQzlLSq047iN7NiUPKd8RBzqONHx29xuO7Lgxb6tMAfOUAvHPBMj0/o7WhH8A8PR6qddMfb6Nvbe331zTfKfyH+5u0bGR8zJo2DdP4kXujMIdCMcd5IP3BQGGOPHZlI4sfCnOhMuhz+VtpLOVnFDlOFOK/Dc5nWsSPqwWmkKKE8ZjZUo9Yo+TvfEv/g71wBRdu48QyRyZlSAyb8Ah1/AyFIbGpqCm3Qak2N8axCVqX4sCo9kWxJ1DVo6JFDZoUPJA8+h+eXr16y1mbdM98yTimfsCtS4tmJMSxzANvsBzSx8cgT+4WxDVbWdPDIE88T+1lHTk1MdMUvF67hV4GRxyCsmqVGWSMTntGVKaPido29Y4yothdE1sSaKj6oFhViN/oNvqrUWnuEyVsedsadm23ZP0TRvh35UP+ITuT0iP6Hs6P7caQ8QEWyFNhhNNIj28kGkI9dj9v9uSqtq495vzK/l7F3ZCyGPfxfiVvG8pS1mXFgXWTP78jHPkkjqHFgVrJs0YuMvcb6zt/tv3/3Vt9987U6daesP9bjy08/ZZ7stPCBzV3vJ/zK/HtfSC6Ogz5itXUQkxT8fa+e0MmmoWdVk3uOZ0VDN2UXmZXZ0bXiS784AX+JW2UCoZyilAdktTLnw1+QPSJ8qO2oEKdB/ugttlfWQ+Zmqq7EPLLY2yhW+4YfGBvyTlswPyjU8NO2Mn/Thkj25p/pu839EdhhLmTMBigfVimnGiWJlZSyLZ/7hsguiHqAJoU+A9t0ZvRJ8ChEf0WWeYnSR6/sG53xSGxaFR69r9apPyRQTKpGhlsc76gHK/QJ0krLaw99Aj5RK85CuDqNCkRSFKbrj4gQmUDYolnbtCI5TrKKaEKCDtga9HkemW3ZTxCJLHecY4Fgimpd+epbPK5y6Ck+LkRuenoxV7JKDZTKF3tSNkTho5Is8gahZ1Soc0PuUReGC5moSVAFSlse0bhs8lwj8+wWMbU0KOW2H/lnaqJrPwQKtvEhrVlJtqlvXSSjniSkyDTgkbMu/a5CMupJJki2w8iGSqrWGP9VcaAV8SqR+iPskgGayPwMsHo/v9V6nBWXSGNfA9lsV97iBQdOz3nzeX/quuVt6D1vBx9Y9Efie4BfkEePKaeBtMUk6mfoMS/a6Vp61wnFBaxM5sSGZ54m+llNWnkwHnjQPrDZH9noFw7cJfFWpIHSzENyoJWmZuLXtaB3ZCPHVexLNK3EafyLZW0psvQ7uU5bPX4RRwxI5G1DPHgYrgtfyC5AxjhRiMxnEmry59UGG9t2U2G/VQ0/G37vOLju50kv5lmfXl/rM968vgYveKuz389qHHpFnxKbhTe8x+Od1od7TRwy57t7dfh73lq/O9zrWw44X3F4/oKyb/nq9l1+xYED9irGtVtaham0XSNuOw7QwcwHkRk/gt08UzZrqinhombJDhiIhmyaJAbFAzV40S+Ln9GGJcazc2haaVuMqclnTCvljMvKB6LOG+nQlGfMT4zVzc0DD/qu9WTGrOnt24O+/vpGN3cHff6HP+jLr7/Ww/1JhW8vX32qjO+6Wqb98FJDl5gQX5S0rKvu7+4kl1JHHdbYZo51IIu53XEBKPwaFdlGv9ToY2uNvNTpQ7RCo7Tx+k9OuKKE47kB3KGh3DdYpUDQIHxJwj0xokpazRwrpFDbso3YMnV6NzHoGXbasoTMxE5uKmhjLBtzrxjX5Du1GB6xzBVa1TRzMJrRsWkHC6FtapoSF/KJsW018pGn3MY7Yr/y8F8Z/3Xwq1aMrsyLPuiqhTWdh+IoZ20Lva6uUAKuLXVlebEEBg2PdSWfOXXRjYyKMntFoNjBQMarE4FpbuPDYnwsKheGZvo/VdOU/rAWJxBZfrWpVdFeYc9YCTR4208UG2SFKoVcwyH8lURNtaqBQsmRnWn459h87dgV6HgOiF0ndlmE45mJ7VHnmY2SFNmgHf4CSagpMYmNxPhE3JfxoZoPp7xFLvrciEnsi3ZO7BvbOCyMy2mMVY+90RONg/S0loox0nqS+UA846PZix/4luw//s1/1O8+/61ub9/qeLjT6eFA+8U8mWQ3mVgEMl4B21JZwvnsycwOrTTIpUvqZC7YyogLviLWRd7Jj/iN+AyHR/wiSxPpX3Q6c6BnzUeFAsvCK5q3auSlQoYZqqKEPgztrAPhV2Sdxm3LhYS2+0D0kw/t6D9D2gwoqthXUodTXEuloc9t8ARBwfCVnogUfmHNdNruo70V9TUlj6AIWadqV2eMegSXUngucs+vvmXMeGDT5NL3xAJWZ+ek4UNKhe0N2rzXlugVwfAWPQl7qZL2Aj1LaXEAHbYmCbNbaPCZSgsV6BntdACHMndKYPR+qsyn2KHOKIEflNtF26YB8if2mfHs2RqN8Amp/wiUO0oxkAm3ORddCrgi38A90RpF8LjInqIqBFyhrUqFA2Sp6fQVqkeqJIuaz0A+4keMNrowg6iDp8tl5NvgrSxCmlObzGZWKsqaQ0utfIYU+QWt1cjbFoaUBAdJO4G05TWS38ulvGtUpQeDWuICz+/IyHr0Q6Iw16B6TCgg9YC4v4/kUrYVWEmjPZjkTEHy4sYFQQJjylsVfW8b8oB6RI2NqVWhjw7yGnFqxKTksqrQ4YFQyJUUg8CBuA2k4ILIPuSfZJ2iTuVOvMKvPGXZP3XisHw4LLo7cFjhtHrHAfqeCXug/MAEPHAwOpDPwfdEnn0cC4U1HsjdLBSoNizkT71zmN6QBZW2WpXyYGvVqCvqdC0s+kUkl0ZficHMQ2FupYk+N8Ys2kavg9E2ew6XxuZA+QjBUxeRW3RRkrmAkkzOMBt8zkGQXS7DAC6Yx6tjrCPbAMOlVDzL5WJsg6YJ/3e7WVccWPbTzNvpa72+fqlPXr7S61ev9erVC11f7zXvZxEGddbMykPsxMF55a2rwHJ40AO4Azccpm94iL2Df8sh8p63165SDgczbaW9gSm/toF8LtEsKM1zZA2fJs0IGw22NtHuhMtNq0urNshWJ9+LMR28JIvUBzoP64W3zSvtrzxoOz7zhJYYk5UHeh7GK2/UOx8OxNstYXllYu15q5XDMs913kQvOi1Nn3z6S3362c/0mjddTCX17nGIvr291Yk5FtmK7JY318fDiTem97q9u9Vuv8cXyfRjXbtOywJfKvLxMu52Hjpr7+o436Fr/DvTZZSttAeov5Lv0Gh39MKL1NEPYP/o1dG4gCbJfXClcIjiXbDFVygbFHM81PTXNuJAktGjrEM6VCCm4lf83ea/ZVtVpYnxnZl3++sr7flGZLffjXjNzMPUSXn6l/jmVwAW4jwxZ+Z5Jh5YJA6xE9ixq8eU+icOxon7EMp0AAAQAElEQVT3iOGI26qF+C+MccoTyzX5Z+jobUY6baxyRqW6sg8/AY0u0U1V2kVHILqh4iAt5lJnTnXGSJTJXcWDrs1N024CG53J7+jPxLqYp6YG0r9gt9spczHlrSir0nRGq8InAwFobSj8kSMLLNTwUcOFlDXshBolI45rA+NGp0LxlWJKiUHy9GHoIhmGyDzZIINyqqQ4udBHMEaJ88J6O7HWFtZgDswnPsjmG62VA3FaiX5nDq9gyXhkHEBkKe9pQ/QZynAwNkjxq1N/Zb9Zbm90+92X+vxvfqV/9S/+Z/363/0bvfvmD7r9/nst7EU2oxPnzpSpK0yld0rCGnyH3Tgxfi6ydKzTjiglN65oDeaZLOP7qJN2Rhma4bGxlZFHPkQYuFDYuDJUvHHj3ul/YpH2q6wgSjZa8Q0fV3RS3onbH4OwWtRN7LNmysOIRoprYaDD3fCP8OBW4jA4dDrjOvBBu/FvKNPPEUnK17MuIjyglPrcBx8fgoZfU5tGGE2dorRorFB8pMhyDSDPGK4YXdDv1FdQ1Ei/4Dv101SA+tNFWXQba67TpyP7hJuJpgZMg0c2/4UyY2/rB9V/YEiYsRJLy0rKPQj/HKkaO4//AHHF6YtCh/8oCFyCF71UTmcHoo8wHYydzbg0Nqj0n6AYFB0dzpUps1pRKGskynTh0dUfTbRynhm2ZfuxRlibfFSgFdBUlWVQhlqqs2xQCxtARg5G3rKtH0t2ekUj9P99HTbX8rBjW6Ydn/MY1ICQgzrLU25vRRu17CCy0B9C1ki2ZZe4j3xuNrnIBoUfpdaIP7K069F2KROvMdlbNbVWbOpNeQBUlQZaIW/wlkedds6XbJGIAWNmE48fxILij1xbDamnDuVdZrFZmfELn5AXDssnDtQPHKIfOExzrtb9Kj0sXYfIA/RGHvkROc9jHnG1oVvLWjqtUGwvHT4ykIP1aM+lAhP9sz0O00dsLvSBqc6mbsqtPAh3c1MO084i5MAZmjXCfkcbituiA8IMsC4/IhlIiZU3OUq2kQZ1phBK9R50TtF7Yjss3dKKjfAdKsZlUPjKuLVSQfOAntusKw5+1zzArzhMvuBwk7fSr1++GP9b2yto/qX8jsPu+CaHA0Pnre6Rt9FHHpLZoA9HDtQ82PLVe97E5gD0kF+bOK1qLmWzzAF5N83Ea2J+FIenWbtdMGkmfsE0l2Zk0zRRttc079TgpzbLniVP6tWgBbUkQJ8EEm8xuupH9fVB63KvFT/FQ7zzAFcQHpzwd8H3NTzy+/t7PfCGPf9DYX6do007Piesurl9GAfnI5tuYw0sDLzZiO/o67vbO71580a31M0436H7wHz8xS9/qavrK+2udpr3u8EfaePAJp2YB/E7e2HQmTMLh7zw2T8782vB4JGDRXDC5gl+lKlLos8D+k9KnepBTKStTvs/bciqslxFFUsORLLMnZFQRCoyDUn0oAZqJSfvEozoGofadXywWIhl+tVlNca4WlO1xuH6Shn/6xcvOFDulAd3/uRg/hpK/me8hcOZTDuSjF9cMj89MWPOHfiAlzm5ErPIgsS2p3HQaVehwboyR3hKUVfnZKjHTYpt3FfasU0+EK2JRU29EbuOuVUr634lv3DI61AxVg4szRyUd6yfGUzM9cY8D816mqciTBuKBqvgicNEnejPodOkifnXkLcq+EaddvbH+AMu/lHOJduKDyt96/Q1du1S0YaUMv3d0lm1YycVCrubLT1Z6doS7RAMrq60e2LTXdgzw69jji+M/2kga+LEWKYqW7RW6oYK+5F1YtdFBEe+4EqCHxA9Y00e+Wbs/vtvdHzzpe6++Vy//9Vf6rd/9a/1+a/+re7efKcVHWlYHdZEXzp1QwfCP4cpjQ7jl5jZZJ6Xn3lcxd6W8dmQydq5w5wvU+Yz/1iBJobosWDkRszSZnI2/aaRxC2xjkzDAJXxDWUswz/KiBb6qf9xMD+Z962aOuMYHaEfUHMzf75f3Oq0M3SjT93oPYKmO/X/GOjF8POJKo9B5m1pKsB8nvCpodVcChjlQVtRjmyU4xSscmYUCit5XBAChV+JQ9B1aWnsSkjP+U70gM5pYS4Kg411tdC/zL2F/i7M1WpNtpXYP6simhy1LzQZ2+ICoRsi/xi2b1TYeTugTWLvDczP5FeCvMLEuTiEOco3xzueBOQ2Gb02kejYkjY7qbvSgY4d0RlrVfUORLUerRF8k7UtrjPC/3EUASsq2U+6kZmBalXYjjxU4i6nHYYgn4DHuurCFyP3UzkySxoDC+OyYrNUTAKxyUlTsy5ppW+ZdMnbJaOnxCAgZ7VxF6nwc6Asx7/oG/5Hgb0fKSvkQfox+oN9+2wrPKC2BpA3YGSXq9H2BitljUkf3eeyKqnKAJr6NOaRL5FVkm3GUrRDjrlCiaJD7icuqwusqHQ2AA67fcQLU8TzxIPyFHrquufAdnfsOh6tA3g4WA8n6X4B6NyDHKof0A1y8A4eqHfgkB3d0OABHc7mmYVaz+01+t1cysP59uGgu4ej7g9H2joiW5kfnb6t2k1NM4tzLsdpZdxzCHvgbeWJTX2l750HblFa2CtqlRq9jCR1KCAn5ILalh0U9Amq0oYGBSZvKH4Kak+yZgAlX9gzfanwwOhbVrOVjbqgObzsdnvt5pm31Bteznt9un+h18g/ub7WSw7cVxx0W7My91fe/h45lB54+/tAXO7zax1v3ykH0oXxya9p7Km7w878iB1t7LSfORy4NNGXBp1b09RKcw4MkUGnaUbWhqyQWfzEf03MDfpMvovUO+t4ZWIsEgcZ8ba58M060fOTvDyIV1ToHJWyziHbHLKL/YZPVFoYy+Pw/zDGdM+b+CNvs9+8/ZY5da8Th+5qjcP2QWuXvv72WzFt8KFJ3vEG+zgO3Q+ZODVJIB/Ivvr6Gw7bN3p3c4MuYsanzTsZGkFsBZ2xESnzAyLbUmRgpaEFpU67duSVbVIdwYdYkQUfyh/zMX6GjS34tLkwL8/ZYdf28GHEvMKjKKsDxfci9sgFDG+XPNBUGR9woUbfxKOgQqcDt5KJp4asEdPSslp0lYasij42dsRqv2fe8Q3J/upKSQ9843EAS751YKwXDs7xDFcYX6kz78y4EiXyqzoPzSAys6pFfuUAtxxPCtYFHerk+RNQQfRYzQXCSRWefrYq4Tnr3djGG8YF57VyYFyJ4YaOiJY65VwGsfXi6lrBNr+bWmGLOEzsF1NZu6lpD7+H7pDPyJotCHtKU2vwTdDShM7M+tixPmbQiGOLLp43N03kq0pVll2yQ01wzk5JZ5k+msZ8oW+hUbCt2MvcwoiS+pgNxj8g8yOKsM8cpIj4bHwn1kVRMyOCKHOtMz6tyBOzA+sue8eRDXkZbW6x61iMqQxZD4MPpm9rm/m4HJ0uUV/sP/3uje45SN999VsO1L/VF7/5S335m3+v777+gw6HWxk9asj4cblM9eCSf6TI056faRvfbW99haJCF4lA/JJkox3URis8CN3GhbEgv/F+tGPsynqWNsubILyUuC/EsDPXR3/pS+Zo0HmWfCgT87sT345vK7oXLMzxoCPrzHmfEb4Tdw3QcrZReFPf0JV6Ke/nenRcAb0XKgAOV8NTm7JkNiL8EANYlvrgO/2J1kq3g66GsWBGZ6ZoT8kV8zf8TqUZTMiaS4GhGyzDd7DKWGE+obtKzA98MgwxZws9d81jf1nRDej+JsfdFefZBbAhvE29zRZFZN6/MmdiurATpLRoJ7At+4dI2UCnoQTy+aCseBIHRtkop9kzjTxePZZFDhQhLQ/2GYU9X9iITshZEmJuAeTvfaVe8LGKkVv8pPODlkaHyYe6KAOseT3B8OghMGU2eWCja1Ffsv0EkZ715zEmiNNVNNFlSJ7XwXa1psaEaqYtFClGj0oVWEKuxzSmhoopZBZXMR2cOo/lMFTJpOqCIctU485lq57BtoztLOCAnAaQi2RQlA9KSeralsvYwdfQgtpKio3Atow8c2PLi9rI/AR9LPWzMBRk7jzHicNwNuATB+B7+HsOM4dQHm53PCzv2aAfOGRHBsvhetU9b/kege7dqNvHn3K7hz8wtyEjisJnuxTfWyvJZnM+KG8x7+8fNN68ssmI1Cjbn9/s5kFXMoewE/qAB8aBdgfwbWXDG5sVdQrYiYNkh15Qkix9BLZlm6InOH4iszeZbdkbYLi2cUEiC76aGg+mvO2aMt/ycOYtag4w8zzrmoPMiwDZK96y5iAd+oJDzY7yapaYZ/k0f+AwPcDB5uFwr4fjnZK/QvfVy9d6wUE8D/6Gj60ah4NJaWPeTbx9nsfhoBHf+DJPkxr+hI9um2YFrkmFj8ZnV1PyUuFDvGBGMzE6G3Zi21kHAh5xXtTHg+iolQP0iUPywuE4H27ylTPV1LnN86RWhV+TVuw80JcDh+wpHwb2V8o/PDwyX1BV+jThZ96Wrgh2lDM9ZVtH6nz11Vd6x4eKd+9uhu1LWaMOIeNN96KVebOOhxXrl3qStTD3hEL8oUfakgexjcbW3yEgt9Fn9zT0LPtT7GiD9otYltk18Oen9G3aBx/V8SYtfDK2ijgahAYu65LPXJsY04zzRDymxJ3DYeGHFL22xYy+HFnDx+ORLxROmqnzkm9IMpcK2zmArficfuSQMHhJKYOMWK6M45CjFxq92Asy9qHBcl6TIh6EP9WHnValxCawLdvkrdYit0Zi/ENXaHxZsREa2QW73aw9H0T3+50yz2b63VobdkxsCnu2sa3RBixUKsoSL9tKnR0x2E0TB+9ZE3ELZtbiDoTOkVE+Ec/Yt0tVpcjDN+SFTdu6pMGO2yaJ7z19SCDoU6Qr8ct6GTbF04WxGTHBVtSiE5iyUAaQCyWuxpqNLHGOjehM7CvVmk4c1LKGbvmG58geknNFdIdNwwW0UdWUtd/pW69SAoUXLHE+HB/uVHxD1qDr3Vs9fP+1jvkQfPOtxFo3c6BnH8A327kDbD+7DB+kwLZs40KHUvCRy2eZxQ+6tlX4ZVsjXSgZP9OxyV0w5MpdduSsfOKd+ItUo9+lldiTpTD3zo2dAVmnXwSZi/ylXmTxnPFLvX6WbxQTlGcNUAk7yT/VjU7kj/RsI2PS097A+/ode502Ui8I/z5WGhH9kxg1YFlS0d8Gyhp5c7c05Om34ZtLQYVWKfHdYHjLtrjpkjY3urZ1yPgRKroQt8AmT1n6H8TPhT4FqbvSlyD2ViqmPPxz0CJNWuOH9u3BjXz0bPIfIgVnEAPD4lwaZvLHkTSaxgZGw8SM0xr+M5Tw1AgPOV+xcWaHxoUPtWhfDvtjOBfihaKrSx6avBHYpnYA4TIyDWgkc38P0UdgdGwLItuPA2U+ggRKUVk+o4zOQAb4wkvRC2xvk4KMTT0LriMLJTaM3IibSJRngpjJYpdsb5ClwaMvEnWSlxuTpY33bQtvatcRc3RRYcagvMJ1JU5kxiVyW8g3vZ5MwX0mfQAAEABJREFU10ibZLCPN9vUOMMSWSVZDlHygciGjnhQMnj60WrrR+Q2SikL4JNrrcgp1R8hUsoUCXr9THXm43PX1p30cBU9pO+Z9CcOqUfmZQ46D/DjEE3+wGuuew4/d7wVvjusuuWBec9h5WGVLsivhdyid8sh/A48vZXGG9oW7biaxoLmoVD0ra9dDxyYHng7nYd9xjKHgv2008T4zDwkglbYYNyyXo60/cBp/mGR4ueJfGfx6jE5LZGDntsVkg5CN+hZMrzPpaElG3qB4NFAqsC2Rh+QN2CJOyXMuaJ/OeTlAZx+zPOkPJz386y8hX7BIeAlh8VXHIgv9MXVfuhQndnUtfKwWk5HHXlLtKwP9PFeaz/qOn9q7/pKez5ktJb2uuapad6ljUn7/aw84GOnKA9EjAvg8CiLb66m1tDlITxNUMbCNp0AYl4wJoln5wAtPlQqsQ3wzsg6h+lxkOahu/CWesHfE/6ujE8e6PcPD3rL2+N7/D9weLt/uBcB0qvXr5Wxyt+Szhie2AMzfm6NDwu88cavAjnkiXTi24cjODA/YnuaJo3NOmWZe7Tz5u1b5fepj8zR6Ih+pM0j7doWLm1gnoanC9Tmcg22w6ZeHzky5yvy4Jz9aRJF0GnANi5gm/xWyZCgzlSynvhHNaSEXZ36OsOZ8/CxqyjCX8qil7hNzIXQ5BcMLMSlMZ4vXlzr1etXzIm9inqd8cvaSUwPHLSOILxIO+bmxDy6Zcxub2+VDzB5g0b0KF218iZvJb4LY7EyZp1+dujCuluQ5SB9yNvtzAF0UzaCHqfxO723jevGF8mSeBw8osdv7EHG+MbPyAJdUuyAYi7vWT/5KySXD4i2h930szBub3nbW1vSoCIVCrt5Ut4252CdOTUoc3CjpRaeuZay1ko2dgakKoBsxkaRCShCpwNvoJ3LNWJFvLZ4bNKLrNGO8ecSiGFn5De9IR8skzexJGhFecYg8T7xIbaaNTF2K+P+wHp44EXDKeOQYI662w3PYHBelgpK2+MwTf1u1nxed2RtL0e+bLpXZzw7H+TXhzutDzfy+BOYy/jb0hXd+IPFXFQPGdh408oFGnzuWxVrSxeanDcdhwehBMP2Jh/x08YjC1fkyrlvOoV85KAiGeQKDdK2sVNkQjMGKb+MS/JBInFBRyFIPmshCB888thc2f8W5i/qsmkglQBFmO9aGYtg5HEk7WTPWVmTnXodKnRQ5uoDMYOlwXNjKmCQBiKXrND0pcEEllQBjRRtlMyPHlESfJeZQ0ry5baVSEMgnek2J+hp3xD30ocB2liH3x23n9CRB+ugRAgjyQ/gE6Y0Ej7rDMsSfNEZ27AmzxVePv+Ql+D1XirmoQLT0KUkjgUjjxF8SfxofkigcaMjC6TEftMhj0pPT6GjaSaYsCFLdm4SDJeFv0pxHC/3LS/J/BQxteEvkLTlrXr2Y5N/Dlk2wEWv0PCSmizYgbQVHvG4RtfjSIRPvy9BWep0GW74ClPoFBKIWhlIECRighELDm9jsDo8UmPXogYVbMuSINwoh6nCs5olvvA4LE1ffner3/zuK/3qb7/U7776Vt+8udVd3r6uYphKHWc79jAvxZiSPFimixicCB4RXy4Z29QMChqEB9gsLBTlGqkrk9zwEQUpSz56+dqylWUGqQylj6HVrFBZuYgHdvA6fqWeDYduD1WhRH+EyyMPpVbvUG6ZQhDeQC068QYrD7RTNuiAhXNPnA+nzqFn1T0H6lt0bo7LOFTncB3ccsB9x6H4LbilDDWOYrTZcZBA4a7ib6tiHEsFxR3lsJRDVY8/oFrTPO1ETfq0IqGE+UpvhEAnNq8bjN/nL0RowrI1EjqhtmVs2/RZjghA/QwFH3ygY1v2BhgFllSyEA8UdQIk2oAC1+gm7RaHmWpN0W+ttOfAs+cQfQV9wZvZ690VB+srXSO73k26Rr7jgYgqg7GIG+AQsx546K+a2qLPXu/08mrS1R7sZk0lYmgV62eiH7u5KW3VZLV5kmOsJFnMCAh+ocxVcjWhfKaTCn8dxXSgoysSD1Yxer2f1MfheSW7qHOoMvFXZBzwF2iQ6ifKclA78EC+57B25M31PQfuRt/ygQnTuuWt2QMP/MKfzLnVpfyqz83dkXHtuuZtaQ6IC5PxkIMa8y96Cwc308+F3pwoy+H5xLw8orMwN1f4oUdZdsWRR9bZk0Z55AFdoyfKOl3JDzCDkhd07cQdR2Or06lNTiUumyg9B7JxYceDMXbDJLfxdmbxBU1Wk2JDZx2lVXj0RP96AG+oja6s8L1QtKVAZKA9OI+loAYbLWXtHvkQsmNuXb14oTkH5syRqUTotTK+C+O0MJadOOVXNBZifeQgduSDyInxW3gTKcpHp9DplHPalcIHjEknUEvGgHodXXqtAPehm7sNP7f8iKiYsmoMQqMuPVLs2/QJx1ZZiLXm1imFOvENxc6OflyzhnbTjjUwCRGNdBUM2iNvxpGsQgtha/S5WVxDhkhjv0Vp8Ci1ZygUJ+I0JV7wcS36kbVWaugWyF6ECQ0ZczzlFf0IQZfk8dO56zHZpk6jj6uSyGogGea3Bjq5YKU36Bnw2ufImBxYU6b9XfYB2k387+7udXg4DZsjdtTSAGbGhScu2gHV1NmfcEJ5M80S0UqMO3NftN0Zx86HIgWMrYCZL40xL8ahsJcZbejwGybx2SDGQrQDJFnR9pnWoJtMj+nRxpMEPSlzK2Pf8LfF92ErNjZ7Jm/kRXlgIydkluTx04VI5eRB+mBk9DHynj6LdogTLNzT1cP2TmG4JzgxCmIjlcJDV/a+2MOUhoejCjsRlGJtIIPd6KVv0Q1v5nnmavIMBNOKesR5Zb0VFdNmUNS16QwUx4Ti6F/qbpBGX1MHY3XWtfIT9bS/IZI+yi1RPkAsBz3nOzQYMxCboSfmQPbmzJeFvuMpLX1w79gckwqv4FOKkhR75K2CKwmqtGlLwDZr1EhL5if+D8BbP0z1KKKibdnWmCxV7FurlvOgJMiPEKHr3GRuAeSDK7oR2VYcsD+up59MaST4UOmHtowvtodi7rZlAyTbXeSBBEVCzy+LDTVkHQhfS0Xf43OVn+Wfy8O3oWehUyUiAiyySurcVgY6EzAxDI9Ith9RLLrW9uwNTW9vTvrNX3+pf/0Xv9Y//xd/rv/n/+ff6P/1L/+d/pe/+I3+8vPv9M2h6dBe6uRrls2OuZBDW9qVLA2I1ClJ7EPJ/shl2U8o+mmTVyDZ0AA5FzEgD1NVlG1ovClpRRzaGZS3bIjW0C/KbKPvkddHUmI0wMLgYoHjNYLOBB9gAYSOGOaBylxMLE+8kT6ywS4cWk4s8OCA7IED9T0P7Lsz7skfeMAeQXS7jBf4awBf+DeVh3/2RhFzmD7oQN0jNk/UPbF50x3NHAx3U4d26iySF+VPLh0ov+fNdw7Tp5Vx6U3CkAPs6oNkUzJQEr5w47Iuychsy74gehfeKny2oS6VoEDkbXQoC9/h2f+YK8xMeCOvVprmSfNup/3VTvk1jR0Hgf08P/4e9Qv46zOmKjWR2PTFQdYBB+pPOED/yaev9OqaevvS1LomTiQ74jPx8J5Cp6YGX2BHm9fXV+f2dpqmibKmwn5xcG7BNKuC1uSa6EJg5oRA5kWwaD0flsc/MGROrByaEEYJaOxZnY73Ls5Zi07MGSs/GulInfzudxGPdze32l1dK7/Gkb8t3dE7Md75h4aplw362+++1W9/+zc60c6JcY4sa3mljapS+pLfC42+kmzhqaIXujA/Iw5SZ1nX4WMedpnXkXVkWbOpszKvNzl6tBH5Bo04xM4fg6NAADY6MrJHLpk/jrOqiZFd9IcqqY+8MT4T82Oed6PvGbtqjOVAobhdthXdxliLRJY472RsJm57PrjtsDNRr1VTZFs/O7E+8QH6KJoDJparMm4PvOm8u78b5YkVZqnn4V8nVhmfw+Hw+MxKeWxgZMQufN4eF+3Z5HKFYiFj1amw8kDOQ/nAeB+YK5F19AaNHnGFyDZtl/asn91+x5qa1Zjz5RplrlIB2wpvQ0EFyFtR3kqtSoyszD1oLhW5Qs+2bA+dQi/IfJuJ6UTsEttHNOoNHfQT0yB60KLMtn4sWfx8rNxPNS6s8zf2x0H6yB55p7u7dzL5T7MfvH6plfX59t1b5OdxYm4PK2f7K/mMc2Q2VvHZAXuAg7JG/4mzWQtGfxvhLUpd1EGjGJRxoDN7sSTbQB9JfcjM3Xr6IfvB5ffyjk+gAKa3MnyKtUJgxilC29p0rPFD3rYEopeyUJGQPo4lWUVHzLf0TJeUNpjLidEGStMo8otK7FwwZOfyTb8rZWk3+cR7HfY2O5E9ITJmPrY7fmTur8R7Ie4L+2Z4USb60pEHtmUaHQjvzDsr836MGwXpbwCb87XswemSkrvwH6PW08+lvMN0fFkBrg63cGnQyC9Y6etA9KgEQYc+pn4wBE/9RvR4jVbx1YYD6UNVU9Z1a6WgmA8D9NvwwledU2lkqBzKBB1t4QQ+Kcqmki4J+aNbF8XQlFMWko3miRo2gPwXvDaLuVu+2H1ktkAlu6HQ8RmlESBLRT1bCgpaMLYVOlAbbyjioYca1BoyOmrpmX5tZWLpE4uEJYM6JiWjn8FOTLcJQBTRCZ9/7PbVt2/0H//2C/2Hv/6bQb/mbfR3N0f97be3+qu//U7/66/+oH/911/py5uuB+85UO9ovdG6AYbOd6zCRQb50cuyKcztGZ5YCsdlPf0IXltfS2qJCZJWTXk4tSpVgKwwFIgEK9twP7wSH8KiIHEaoCtZLEEnWIlZ9FJ7JVg5gCzjAM0Dl7f1J3jWvDj/8ADtAyfeVkfngjV2xJicIea44YON1+gXe7LSnl06cQDKw/uE8RPt4hY60lzWzMExaHmo8KZz4eFxj/7Nw6KHU+mwmDeaOYCUzI8uiBH457LwQXQuVCNeheg5KMUvu8kqOZTYKzI1bdSDrrYCQsPRt3Og7Eo8hW7GqLWmNjflgZxDwNXVXtfP8IKD9ksOSvmVj2sOwXOzWnV1HWlp0VWT/uTT1/r5q2u9upp1tStNfMAIKnS22qgjtSriNWmHzRycQrcD/E6NB32b96q2k9ss16QaaPAlGSrzA8sYiA3exFqgLwd1Yr/yJloc9DuylbdWQUd3BQe+Fl4Yl5UxvOcQdsxBmKCc+IAkl777/ntFNs873dzeamWe5Pc7HziMMUXGP0b87rs3euAbh+iPN8+xxzh2dIu+4Zlaa8y/RScmYWxQjNjEy8zHddglw0VJLupuc9pSeheZinLyaTgyiXwwCsnlyhhE9iG2tjr1gmi+B8xu+TDEFT0NaKStDu0Tk4j7kKLLXFf6OFirXLKt/FS1kR+UA2QD1Rgv5BTI1HMrBQ15xlrIEttbYn1/f6+MyQNjlANy5CfGR6RtDUrVsGcEiQTj2dkoVmJ84oB7YDyX8ab6OA7dK3UXDr/jAw/l4VfqZGVLVVAAABAASURBVOxX4p21jTeyh8EYBVZ+RMzTt/Q78+EO29+9fauvvv0WfKM3Nzc60O7CoGGKek9X9r58KLjim53x7yhcagVCaauCsriQWxNlGS2iTb5GvtBp5ZFvVSr4oLnU8HD4DY2vlgZXo0491mkFT7xy0A5sq5BFzxcqyfZA+gunAKmSwgedfgbjAx1rxxS2amqt2DMaPpt6K3E/6OE+/2bgpBcv+KB8vWNiLrq7vdH93S0ffk6KnU587aLMrAUjE3wuw1hVDUyyPRDfSvDSdhDrXSbwA6xftiLNbtpPO/aW0lxWvmmOxbSnS+rCit5Pfj/7lPugIL5QaCMf17ipEeMgcyptZR+gZLRT6AYeOY27Tc56TFVFX0tbIQ4q0EhRC9IPogRZiRXlzHsNhL+A4jM7Kj/eEGIzd22NUJUcMexZD6Czhw0emjHuxPYCqmJYIJ4wS6mXvq7Mg2pNoj8rNkRKXyZk9EYDVCmwrTUUqEvj6sP3FZvB2ZfREDpcVOG+XeFpYmTs5GBDBp+oXCDlmdbThqyVPpzwi2s8707kn/O0quivCFOFYjzwAC08XmkKh7EotaK/5xJDx7x0KdS2bCv9tp4S+WStlRZcpWmalYbFIpBSpsfUxQ+exSG45DYg4FJf0R+gCvX7+C4Q/kcuTP1IyR8R0wx90YCsCiPJ9vCHm0o+Q1CCkDzl0S2JXOBBG/c6I5PhETGkp2TYtCDkLit6I7ip61JFVlhyDU3UZPLZdCcODC0D5Fgw5eJhftCb27f68tsv9dvf/07fvv1e39281R0P9Ie8GeVgdr/O+uLtyqH6e/2rX3+uz9/wICKu3S1uiMHCVhZeIDwBtOHB6QeJIombHY0zwoMsEPtJVvSnyDf6s/VoVdEpS2rIZxZTqMmXLBvI5LgSHPJwss+yZJ5hzJkuPdKn9YaMGUZBFkyQOZk52tHh7MRBpcQzjsVjUFpX4jqw8cmv6PYxD89lo634EgyPFS6uin4pOXxdqJiHah7yy9rVpol10TQR8rlZeTu941DdeCMzvo7G7rv7o/IrJfds+AfsrIyRRAUiNuxeKLHc8vikLdnw+KlR1tQZW971bjT8WW7s2bz5huKVAtVEayVhv9vjIH0id6I0B4DQFY2OjYmD40RfWpWmuWnmsLznoHvNYfoFeMnbwmvyL8Drqyt9cn21/crHril9bbXo05dX+hn4ZD/rE95uv6AMMyq+J8e0Wgl0lUWd0i5tFj6vUiGsajLzpqYddA9m5DPhb4xhZ1wBMcdldUsGjChfwy8yA28O0eLteODxKx9HrcuRMzU95UDdGbscpjo2cqDOXx45spYOfOWcN9HTPOu7N6wx3nC6SgfWWuZVtcZ6PCoHspqK2Oz4UNT1MH49KHQVn98kWSvINxcnJmD+4aJV6jg7NnElbfkVmV3CJYk5wkWhZRtKoM71xFzpa2QXpCw81TrrIJWpQSMRPAPCGP0QiH9w4ctmZrP7WI4vXcjwU4yN3NRNntgMncHiD9TmhjAfUk55GOObqTPGFP3YMfSCaoXJJkN3zK3Xr1/r6vpaNjHkAX3gG6QF2vtKjIgvB+FjDsn54GSsBer0dxUKSuuNug0fvCLPeA8wbhyCe3jmSCfgK+j4l5gl78GLLPG88MQ8rLAc3RN1brGTw/Q3b77XO+ZI9uITbfWhgwcuFX0McoDOQXo/7zW1SRPyVjVoxU/C1sBUHrLWoAgQqehXIefCnmX6mjzVNl1ZLUAQGr3mUpG/wE49q6oUTK2pBWxUrUouygxaqSEbH6BZ27uAt+k71sLmM3bQ3fRLdalbTft5p2vG7oo613x4xhwH6QcO0rcEc9Uvf/kzveaN9N3djb775hvdvHtH+Ynhyph2dEzMizyUeCtzvVsjudRow2mbvnbizOJCP2NE1VRfJL4AVFE2MT75SxCfvHypzz75RK9evGB/mbBh2dShcsaRGkKi5wlTT1lvrH1hRFxLtlWtYa9ERtY5Id+4Qlaq4XNtIiaQkdrGRiDhygCc/i7JKBnfN3SsncG6MPPkOYSsD9DfMyVS6vixEqOBrE2eQxRjC+uUibIgsk4ZFahGOyk7o7MWV8rWUT/jB6iQNXriAyuW8FTKM2Te7dTo84Rw/OoHNH4K/f4MyV/QWdcbv2jT6figEavErIa3lv0EMuoudcW6JSi7QboyXhadaCvP6KpJuM6eLcqsE5mujNWsI/1Z0FupvqZ+5qCaBN/1firaimSlv4OnTvIhQZHJB7r4a+pXfMVI8pStFK9qDYcJ+JENLhsDenRAGwwFKP79rrTwUzWw2XGmo2NbtlW1wU6+kJ1RZ2qorA+TbdkXfFj6Qd5CFxAVzMF7Q9omxtWsAdqsgaaqM1rBA9pqbFA16tRW38ir1Cp5IQM6J2KRfq4McGcgMzkf2IBOD99Lvtd8tWj1g6QHNB7U+gGtBRssmpJueaP2m8+/1l/86nf6/Js3469TaPiE7zxAxBs6aaX+xy8bPWNIflQwvgeFvzVsNVV4NpRqpTJI/gyTlyzbSrkNjw0uZBr9brXVMfUxoE7hmMTWmEvj1jU87ReZniXKotNldDpYlcWSxXFiMw0WFv8Cf6S7BxbNkUPNsha6AJ+ImvgcotHusCOlrUsrtmWf0SVrS3WWCfrAOnjHG7QHFlXaisY8Nx4uxQZeUCtvqMXhLu08sFHc3D/ogD2W0WivCwfLir3EQcQmcGvyiE+hRz9REfFHKA0dK7FLvYHYeIZCJ2hVqFuGynrqs601UGmlYBGJvNFrnHwn0PLw5/QbfsfGeLW/Uv4xYt42v7ya4EEOyzxAr3cz/Z10xcP39fW1PuMh9gl4kQfyVGp8qCgwNWu3a5qIU7ozzaX9fqc86Ar/C6FbqWjXoE2zzKG680FzbZMoQLckecQlVPSg68Tme4CFJt4D8LyZXo4PPLw3LBkrDlQ57HV1tcSZfjNdVNifaO/+7gHr1utPPlXaf/Pmnb7lm6G8gJZn3d0d9e7mQdOMbxLtrsy/k/K7u505t7Apn2jjwMHvgnzQE27TFDU0PB4ycp3G19TDn/UCC7sUjosJg3yw3FDn/l/+im92yfbApQV7y9tQWVXoAJEno4FW2vKWyspa2uAhH7yEqgHji44d2lTUjakg/Excg8R3Yg4kTifW74gRD70DH27y5jpvrI/EeCHWfUQ0cVpF5Da46/KzUC8fgi7rdOhEfWh2GTpk1Bgstx5QsFJ64BBxz9y540PXff7dQ+2k+Yr11HTC8VP0QPou8nIpvu/2k2a+malZzDUzn2qgWlPR7ypo0KCsjQZNvTaRJ8atSiNfTc3UTR6UrUI/aGU1TiytUY4svJG5JFQHfOZzKqnoRDfrMpT8BN3vZtbirN3cNIGZPWA+0wl/WsV+U4OPT3sO0HvWbtqbZmveU4ad5XTQ7e0bDiwHffrZK+32MweXg97xNv/tuxsdHo58IF6Z32cQ84xLxnnED98HxemiTUEl5hSbZmcMTvmGgXHPgU4kD3S61jVRN38b/9PXr/Tieq95+FqKGdTOV6dF2FSMXWObbL8A+eChK0All4ztxvgE1ZqGbxi2i6mTGhD0w62xxUJNnIryrHFEir018/KMyP5TYVu2f6J610rM1uwtzN+sgc7ehJfIV8Zg2UB5x9e+ReVsj14gY5C4KIHfdFKbPFrbfTDcuKIDsT38cnhCQ/cVwGrIaCcRH6BOLKL6wUX7ShT/LvigarJsOFwKxlxinO6ZM92W4WPdjOGJ9g/Mp2pt6HZrtBr6k6CNeLbFINa2HOJx2Za9YQjOt8RgsBmUPPTaVJzuT3oyJPgNWMg1ULIegeECXIqNjQoeyNzAhY5CSWUpo4Dc0AABDSFXUugFiBE9BqDIjPqUXyiiTAjLcAxl5KCbPFcHKRoUjUJeCAJYxe+ip4UetXGvA50RvssOjC6IInYkeNCKRW1yDCBEJSl2RcpDeOWwxfaihUPv8ZTD8lG/eNX0j3621y8/vdInr15onneap5lNY5L5oTVVazKytc2648D426/e6N//zR/0+6/f6J5XkI06a3SzkGi7Q3sofaFp2YYEgr/Aev/nIpeyibRWyiZRo0/pCeWKrFHeZJcsqSxN+NdAdIcgwsc2URiaG8WtsXjXi48IEpM1FOSgsrBBnPJwBAsH5WCUIw9/YuM4EctgQXbqIqYGUBXUij7moCJPC+gkL8px+4OryFvKxIAo/uL/kY399u5e93wVfYJfaSsx2e1m7XdNOx5wu1aa0RVpgd6glw89RxpbkFFFNK1O2aDIBB900Rh8ypR4Ag3/HK0nfJBNQUf2CAQ9MEKQubBSuGJrcdMS2jU2kRVq2mnTpDY3FX2YOPDOIH26GgfnnXJ4frGf9OrqCuyVN9XBpy9f6Zc/+5k+ffVaL/lq+2rGDuPNpYlY7DlYzNhsCCYedHseyK1K5meeJxX8AO3XNKuYu2579ZrlNqmA8Lfjf8dXJouUucKBah04kj1JfHjM35keH2T40HniAX//cMeB96DsW/k99ju+an54IL+O4PCQP6nVPp7o/m4R6rq/7Wq+1ievf8E458Ns03z1Qne3B331zXf4lfnUtTDfFh5KC04doUfmIC7y9T/7JH6mjCLJZs51DhfYQrDge3SZxiL7iBVB1uiKrZVBWZnrK3xHf/iPcgd0RiPRxsiPzN/zRl2pqOS4J+6ya/giKAUQh0iG5mL87DBWtabu0mrWfTUVY9TANM9qjKMdvaJqYKjFTa2VpvOYD72q8dV/1pJtypsmbE/ME0uKPHtkHOvEYmGMl4w5sV8HThr0IssYELeFh+XDwz1jz9wgz2CpE1MRP4PCttU1QEOGCwTtxGXp1sMi3dx3aX6ln//pP9Ev/vSf6urVZ1o8axyw+WC9xCZ+U010RTvWytWLK827WSZe4sWMaEckg7IVEDUF1c2BUFS3WpUSn1bhpUEbMvI1IOV5NJA8thqoQFZ0WhV0Q/OFUoZOdIMR3xHjSRNj1cI/B7Ksyx1jGTrhw9SsmTNA6DThGzJMMlbFGB11c/uOWD+Mt9GffvoJB+sbff31N7q/P1C+coDrCf0ZZji6xn5cUo+haqo2E5siHlbGqmfc2Dt7PlRBEQptKfruuvzM+Pnq1Uvl31/MONfOvom0AlmjrdEeeRcCaD/DxEzDplXULfKBvelJpQ34BZd6ctGnWDcS7HNnWnE3pkrdg9XQHfeLt8hHPlToRlEa63gzoI+lTWu7f1ieukH2ijXzEQWWCjbxFwc6zvQVHnnXSuvxe1Ws9b4OqYZc1OkgNEhlirl6j/yC1FkJgYEYL3hLaxql/bLFtUUNxpLMT51hk7NIK+jKfBZePW9jxa+RR/7MIdT6wLaGO3U1IOxlf8dN/BBj0zmvUl7T4I/sDwuFJ2gXqUz5gumtT0o7iFMWwL53dfpGE8q+NHhsMQXTLHqpARBc+oLw8apHDgs0R1N0PDwVhtPQR53BGMPvY4i5DWOGGegbcSK2AAAQAElEQVToScRzu9EpDbmkIRTJsB5UY0h85p9TRD+4zuWPdp4UUlJneY84/MdAWUPeZEFU1hPI2CZvNWvQIm8bXY883OBtOEtcQ15lqICRmXgmquuYwqsW6KKmg/7sH7zS//jf/Zn++3/6D/Qnn75Qw84Du/rpxOLtE4M/U7cNqPCy7eT9S95b73gzfaPf/P5rffHdOz1wwFbNWnppZeDF5BwTZnReI2EaaikMgIOXFGaAG3KBckGsak3tOUa/irLS2IAkeA9UQwZ0TkZXLGzJ0jN0bT8QdfyMvx2fVwQD4Z/L6QMXukYDkDkx2bcFs47+kqXvIq5g1L/QrpUFP+xTr+NHIJU0fNOzZHhA/4XvnVwO0w985XzioR1gWq2aZvo5N4vnjTg3jsP0ymHuxIekG3Tzqx53vDI/LH341V00d0Gaph+jnfD4Ej7AP10o7cvcAoiSgY9fgc4pfLrSqdcpZ+WK55HGs2m1TgjDLzh/SixSD11XaZqbGig6UfSnNfEBoZQH626etJuaXvBm+uXVXi/mWa+vrvUnn/1Mv+CN7uuXL3W936EzMW9FLKxrdHccLBqB2e1nXV9fa+aBN2E4D/KZB+iMnWpNrqaaZgnaa4LMQ9ZNnNJXiTGnN8TUQKDnVzk4YOUgvYETEHLzRnzmww1VOawdeNAftTIOCzjwQSiUKaUcrB/yqzjv7mXv+Tr6pOXQeKPGwfmr73RL2fdvbqhPu2q87V6I40o8F7Cq87NiKEjco0V4t3lH2Wk5URebBJxwa5t3KyXSOgSmV1bma7IrTPCoh5BLVKQOLeQaAkTU/E++tLWrUG+84YvYO0ETOeRcUlnpk5IBpryrtMJ3IDdJltBzK7Il3NSqJx+7Jduq1uQqNfRmPjQ15lP4iuyMaqWqpsyPQpbu5lB9zzdCGUMbu8Q8vx994s1TyhbinAP0wnxYwYL8yLcTefCtjHmomOv0JJU5AOAhdsgoBNclOAORVnRv+CbitDb9s//mv9P/8D/+3/QP/vQfa756qSNlt3zblP+UJ20b/cJAy4dG5txLDnY71kFkNKT0PWZRUeG8bTXTR4QFn/rvgUzkrZWmuWli7VwQWexSTbYHogurVtjEbjujyqO9qqK9M48iYkU2RQ4GbU1TK208+hkXsAP7uWk3l/KhOAg/sT+INXZ3f6uvvv6SdXSvzz77bPyZw3yLcHNzqzffv9PNzT3rjliLyDMhOsFgC8xQCJGUW3yqpuLDWEEjGgqMaWdtd8ZTjLdIqHLnMigp8bm6vlLiPeNnox8eZ5OOibSbEUY3FUEkY92py7aK/i+ZH508gemKfu5pICBPdluP4ekHfejMgTbxfD3RKTHf0ZGiH35k1LGvsy96TFvZY/YZM/zCj2eiJxZbXE/5MxffV/YM0w877W8FtvHmCZGOnEWfPXAirq3F3+xHm1/p5wbR2VxdyZPjik4QfcA+29N22gIFuNDjQs2QDZYNdAEFjxeKg6cdPQNx6Ix5HxQdLorjENodSwFshJYuY97hsy9lVBiisVcv6Iw8O9Kg2B2x1pY65ALY7cLORRZKA0IkJpVsy2gFwvbAZZwjBFWWbbRErCs3IQicG0KT9+AzeKJCnNdIo0mJYv1E2ooTNFxIlWBU2kouVe2SzcSNGJq2bA+Z/XF6qfuc2hfdzZ6fF37IU2ibpizTNxvqUlXQlIkX3rZwhMsDkQ009IKhX6Ms3SvyUxY5Nts4oKQe/YdfSjr2E7r3+ke/2Ol/+D/8Uv+nf/Yz/Ve/fKUdg//dt2/15nbRw4mF23da+sx4Nh2XlSM4dnY7tf21+u5KNxygf/ftjX79h+/0+fd3Ok0vtLS9Fk9YoiEG3kDPUrqSLJaEE0oqhBe0KrUqVSu11kCpkgdtmtTYUBryi361JpdVEvvIsKqplRoPhKJOtaK81L15kvg8wiIh70gGyF4oLBFTP/9kMSwsirQVurCoF3SPbIwn+BW95IecWJ14i3UiCifqLLSTRdWhtDQsf/SGj5W+VKlAdI5s8Ac2oSOb/BFbaWfEbTUvoVbQ6TdSxjQPgRy+7znJ5u9a352kA3ppP3USiwuMfbctNiqJBiXDRB6krDVEpaE38iVBRWwH4FMm9Hs1rdATOHK+PPEEO6VtOk44mEeJ5gZEzKmuJLu2w27GlvamgUm73TwwI9/Pk/KW+uV+1s84QP8JB+lPoa95qL3gkD3hx0TcrjhI76k38ZC82u85SO8175oyFxqy1naqaUd+pk/T4AuZqqlXbZClM8Ih1cVri46xoYuxWBmXTsdWxn8BiXtHvt9ht8Qh+EGn00HzPIOdHg4Hff/mjexG3zFZE7JF+f3pG95e3/P2+nhadcehKXjga+rE6UQbTDPeWD+wBo+S8QLBwpxbmF/reU6syIJEdaXsxBxYmYPhV3b5FZlIT3Mwmpndwgpw8ihwRfqYIwg2N+Rijj/KR/7vf7Ot/Ih7MDG+1pZsy4yDbTXmQcGLcTXU0EJ+kfVGkMsSZUIu+Fa11aNu6gd5OIbu91fakrUSj/zqxv3DA/G+59uCgzrxSd9sDxupEySOOawtvKk8MeYn3kAPcHjO4WDwyI6MdebCip2VuKddMSZcSjK3IDEUY9aBA6LfGavjgd0Cvz59/VovOBh/8fnf6g/g/ubdmEvDX+bGgbfTsTFx6HxxzbcZn7zS/mrSxMHaLT3ocgEaMzGpxASE1iVPfJLHpXFZ/JjYFaCsobeBPO1kjForTROYG9TEqFTojbbSHiiGhOrIBTxgZIVeQcPnEPJILRlM2J5B6I5nVLCf2nhhsKPN3TwptBP/r7/6ggPzG3322Sf6xS9+wQfXVd98871u3h20fdOzEK/O20GixGQnxDC0gw+jMWiB+DAK8EsWo7AwL44MDWuMvdSsdTPfbTO1UKDCxFy94sP8/nqveT+r4WNR346mtoRqoZuyVhRiY8WJrOUVHpeEQYWe2DdOzKus5ej082Qx/gmbtiGAfOpGXviQOaZ+bs7a2LNuxLE9KCqhm0Y82HKIt4v2tjZZ8R8UbQre2sf2lhfj3lT0K+th+HEpCI1eEP5HMNpzCsctzCPiwigP8yh9YnBXOET7TgjFg09b3zriD+x1in70SuEFicuGzixQwHjJqwaSHxGO/mbwvS4mAzYLo/ajdmqMscA1HoUawMRz+eCfyeiIMtbpYM+4U1fAJQ3oh4li2R5IKaohGgKbAllJ487NtuwnjMCiYEcmyoLwDoMvBlnwJST0ErepxF269FA/kkaFlD0yyfwANK0nGN5Dx87i6kpbtoe8ztQmLyte2fBAQZTxLzUtKfoQObeA8jzvIp+YzEFsNCJcKAUNOw0GompWweucUNGK/TFZl4N+fj3pv/3Hv9DPP7mWq+m72wf99ovv9CWH6fuHkxYeCAubfOeA0Fn04RcWfke+MtwLvVvZOe+I5W+p85e//Uqfvz3o2K45VO20Oi2m8a6wNt4CaZMnOsMXXVKHCSA/cqVmYSz9avhsW1gFwqrVJKUcMXkyzy7bz3JMAXK2ZVt5CGZD23xKWTgUuOLjykNu5SG5QDkjqtOPhX6vK3WhpyHf6iTGOVSvyLImO+WSJbwLH6gXeZ9Be51+e4Nbqcr0Q2pVam3iULZymDrqcrCKOrU01aSradaOOhzReBAsPEQW3XOaveGZcM83C4e16bSWuhp2J9BkB9YlWVauAT1PVnfqXoCeCoUNKVspX/Ez9EQsj6toz1p603G18o/lONMzHxq2ZskTzTSJe2IbGH5iLs2gsNfozzw37TlUjDdAu0k5NL+6vtJnr671s9cvBn394kr7qei/tI8+D5oJG6m7202asNPwqVVTm2a1eafQIm4DbZY9bX5pYn3QT4Zhi69IjCkZqysHHybK+PBS66pa6CgP97ydPPHNweFwr9u7m/HGzNSsKmFQD+cDUGc+HI8rotIDQXnz5t04XN9zyF5YX7QknNELPiT88pe/lKmfOWTiIcYrWIjnkmbxKXMx82tZuhYO4dFVtxx9WSvr9MT6XSlHXUIWdGjyiXtoZEGnbpe0yeG4FKAv0OE3W3hK5qK30dT7EEZwBvVjQ4+JONu0hWC0ix4XTUjIgy7KgegPLQ7dxKQxvrZVZZlxhJNdMjHaUKpnfMqPxxOHrpNs6lhK3ValiflS0C4pH4aOjONKzAgeEqm5dMUcnGhzZcwXykK3PuMVY9qRrwxKKF5I4UGWc/LGUvjUSSdMncTVxFB8MDODuDB3Ht59r+DNV7/Xv/4X/1z/+v/7z/X9F38rc0jvjKVlPpTNVO2yrf1urxccpl+9eKkr+Fal9GXANXRSx2lflm2lDI65rA2SLA0UjOGoSfw8QBWVpEbh3Ip4iPzWfmuWOUCHXmBLAa7I1AmKjG09p5U8sCMHErbN4dmasDu10n5qyq9v7VrTjI0Db/3/8PvP9d2334x+v379KWO26u3bW73lW577+0VrL+LTxJSHmrwJubEOKLObTA9EuxmPldivjN9CfNc8587QGBehZiBSV8OfHR/IXr16pVevXmuXl0r4ZZvy7bKtMhGLqEvmB0fei3VnbqT/dnxjDlkjdeZF/Bn6SGwKgG2seNhd6djE82DoRD4gQQB6Dp/2B0OGC1aBPpIiBx1fWawfUfihKPEKbKs+6L8+mmgAB+ySHR4l1vyPt1cobHoWP9SxQ0sQmdLnl21kgaAaZg0JIHIWHwEj0swF7nR2TaxBZ/w7+YDCqEPQif5ZnjFJ+ZAi05PhoX+5pXyl3gZppWBFmWbgGWv4fgE+C17PUocfprl1/BJIrYocmbAdkqqDUsHYKDBmNb41dHnKMlfQsim2BAEwAmQMNQOXwcOmMvl3uzwIaS7eUk4t7kNTNnTgIhW+0E0aTH1y2zUGVejrI8nU+Yj4PRE6eh/2JU912stYRpJqoRckr1FXT2kESKqyUpSFaVutSjObyo63XFM1rWwAK4vSdtRUEjoe9VorVbNo/QwIVyTxZeHh/ZKHyD/7k1/oMw4n797e61/++W/0P/3Lv9Kf//UflD+FF/vOp/PlXubgrfzVAujKpn863PHJ/44xOGjB4LEmveHg9tdffq+/+u0X+oZT3FJ7wlxA+NeHfxuHF1wi7nRVP0wfl2JEA6JXxDQbj6AxRQiwX6O4XGpwBqiOa/AoOblxC7MhrWUR2B4xzaEmfe/n+IZfmV+Z3CvtCb28YczDOTxFuGEg4rEqOj19w3B/hvRXonHKHvnkgQPsoj5UirEPLnKKOEQvOvBG6sCh4MS4i9To68xh8Greac94pk4cWfD99v6gt/cnvTusuuUA9wBW5FST3VRVstNCJDrz5JHJ5CXZBtHbQAYhY+ozZK3orOQDjio6sNk/cLA7rOaNuHSiU5EjpttF/Qk0YI00CBw0PjUeFK2aCrvTPPHAmpXDzPV+rxe8gc5h+jUH6Ncv9np5NWs/l7g0ldSYi1YXVUVWlgZia9idZrWAmBVztuCn2mnwKvl0wQAAEABJREFU5HsqKvMrWAllH+DGtQysPHR7kMMvdL1Q+DFH+LB5Yn2tHLLTfubAgk4O1PmVgYyNTPxo55NPP9PPf/4LffrZZ2qsaxdyKu14SH/66aeyrcaaXxm3hZj2buXgfGL8FxB57yJGe1U1oaZtPoq6Jask7tFhXxahGVhR6igPOcIOg5lRRpaLXK7IAQLpbEdJKYNCRtGg3Dr+PccopJ4CyvSY6OTgofQxa8bRgQ9RqIwG/hMTB8i41OM7bW2yku0BKXTLZw+wwwdNE2tjzyGo1aQTh+Ejb5QXxgQzHLAP2FxlW5YAM4hgnRjHjk5k4z9qIr+S12NibqSDHStcgvbEFIS3U1PYAym/6OJ/WEWPOaOAt9orB8WHm7ccpr/Tu2/+oLdf/0HL7fcq9t/qBz4slvbMi+ur60Fn5ks+aF6xLna7WRPzZJvnTS5jflWrUgE8kM19ABkZ2yrQmDepGyRuDVnk5egF6EmqwBrUF76s2G+0/QgWYp3lKQtGWRU+RB/QhsmPsqFr1q41we/nRv9mXe9n6KT9tOVXvpn7+qsv9c23X2nPt08vXlxziH6rL774St+PX+048A3DUePXE4lxZ75BtCVDAO1K+DHgTdaZ9ih2xqMzFsEYE+aAGagg66PiGx9YXvDBJWvz008/Y1+6UmNuVWtbHKo0wbdWI2/TxrAjFbwlDXCLzaCok1jbVuo16kdme6sDFeAS1UApH+guOjqnrSwZuO2S7YFI/3Ng+73qtoddm+h01gF4T+G9jAkwkJU96+J3Jy7vqT1mjOYGwYk2BpW1JehFdmaTvcSXIdvUPnZnrIUCHivtb0CC/z1IHSiFY/2sY06sUThjKOSGNzQ+uPONLFNOK/0a9kc7WzUskINHtVNzAOVO/sMrzUeWOI0aCHx+rkUe26E0F4I1fYA+PrgRD8s+Qxut8phUoZZEsYwsky6TSqRqhdzvA/njZThz86aHIoJckQFdgCws5Ol6LnjOP2n8kLNsP4qJG/xTnoz0QVakrUqHk4yvj4usmiYWbQNbqTQWLRuNtaWqku2BTcIdZUNyXWi+BazDopeeNLOJfP67r/Qv/9Wv9P/4f/9b/U///7/Wrz9/qzccwszGMnGAnvqDmo4afwaMjX093qg/3Eine8b6qJWfI74+eNb3vG377Zff6Ve/5UD+7o6SRtMbLH7wr4MVhFI4Jlnoc9ibrv2Mpj646GXyh0cDKXdrzBMy0nv1RlbWx1MnBitI/KKRfGzn0JMPbDk0b3xnjXU2hEWmv9HN5kCIhzx1UpcMfdp0dWkUf6L/MaTItmxvxVDbij/FPBfpxAHgxOHswEP3CF14qBdzYt7ttOOhGszMjdYqzeNj1wMH75uHI4fpk26p/0CdI5Su0hZGaY5mBm9vGdvkTRyZSwVcKmjhhwveQZOrSaADuam7GOvi8Nw5TEvHFZ7AHNhYDmwGnAO1dquvlvQ+TN7mfkbm9cQhesz31sa8n+njFYeGK94Q5tc4XvAwveIgPU/WVAKdOdpVki4bD+bgrfjfOKDHZuxM2Cpi5chqUtqpmjZd16C2tSU6gf84rmBlTfS+UrTSnwXRqk555kfKFg5cokpqr2zE408VMl6Hhwce8g982OqMzaq7uzvdgG+++5432fe8bdyJhrVgO7bevn2nv/qrv0J3UWsNujKeD3yYOnAYPJJfwAq/6MDBMG2daDvzFYcoWxTZlsd1benia8e38B1nB6UPqRct3IekBxCFBvBbAcx/2cve7G/mLTMGkpVxC1qVRF5nvRVfbcaduGzlTdXaiFPGcppmVTVN86SsiYz5jkPQxJhHdnV1pQmdde3E7yTzc2JtnM5x7IxBp41OecYiB+/gxNqJfCV2J2K9yU7YOA5kTa58wOnUH7HEhs6ph08HoeEDDb2VfXVVZ10veUnxcKvj/Y0Od291OrxTy/7L3jvXysGynQ+Ys9KnOf17BpuegK1J4sOzYbTDGNNFmTgWsNFjPVfQirgFW/wa+YsexRqgsmMU33mmyzbxtbYfqVWhFxkUvlUpb07beUxa1dBpxL9hv1Xaig6ggemCJs0gH4iHbOha1cwHngf97m//Rl999bl+8YtP9Wd/9qeyzcH6W33/3Tvd3Bx0Cx7uGIuMwcqcZ79RICvJ0HLhK6hKbgOylFMDkkEKt9FwNKOgqJNvyF6/eqlXr19pz340sZdkjrXCJv2t1lRtQ4MGtmmT1l3axsP6MNlGpxT9C4z+BslOnUCPyfaQ25a4Rlf1n5vYoz9qggY+Kv97CM8hNf3KS6FWTebnQwtGMLoEY1v2D1HIqp7kGVcUqfnhlUbZ5Zi7GcsNH+ik7IyMzwUMFurUHermHkDk8SN8SE4iHz4QaWtStsmc44lssxuT2Ex7QojGhxelSs2J+WOH67I98KGunwk2+9QetiW2DPNQDph4VZJFys0yswXJEDVL83kwKg0NKarPLtTVKWOWSgzg2i3cGjFCAF9au5Sy7a2ZR9sdPaMvFTrIbOjGd8FT1iM7AwMS8uC5fOgiD11jK/ojr5F67s7tObrS7XKhKYWGa9Q1arSulLepNLNZzs2CqPFV26iAUpWphx0aKAmxAZmtd4pqZ8P57uZO/+73X+p/+fXn+r///36j//nPv9Cvfv+93t0dtPJV58LBOW+d10bfvRCDo9b1gbJbLfdvwDuJtwUiiKtKp5q1Tp/o5v5Kv//iQb/92xsdlxe0/VJaZxxp6oUtTvMLOLRVa0Mch/ANJYlWuHGtoFO3c0jC/y54UdyZBxvoui4oIwOVOAVFndTAN2PTPLgGpR13Jhy0Y26lfIDy/F5zHtSZC6fIUSBM6i4t5Bf6uKilu7EsG4vIqYoMm8Ou4KXOAzeTe8EALAIu7KFCq9sV/uwltijEf5rYCrmPLG1kDJvTrjlQnZSNaNmEMvFstiZoEHEJW/i10JG7+wflHy3d8eHpsJYO3fQF46hsbXNHVoIitqEAkVRWEN60b5UQKPEQefVJQcduwPliHKRP5IMH2uCzlU7rSkz6aBeRuoibLRHXAfK2c1f60mh3x6SeQGNDmaeJg8ROEzQPr2veTl9fX/EhYlJjHUwcqNvUNc/FG9ppyCfqTa00g6kZvaZp3ql4+DUegjlM19RU0yxXqeLL8CDeaSRbzLVFyte+zBcxYBlXxCp8rEqku8QEcMrTTw5F67ro9vYW8cpYHTgUnTDRNfE2fJr32vG1/Lu7e2LVx9i8vbnRF998zeH6Xvl1jxV7pwSzmhZJdw8HnWj7tKxbHOHHfORwFxr5HfY6A1WMywl5+EB8rd03FxUq+tiZG5mbQYShqCgpvLCDCxSlpxtSt6vLTp4uI4gdRKn2x0E9O3WBSxgSQR9ktZTf5w+1ydA+CjLxNXEevJGr6E4bWEWe+MjIFH8A5UJuW2b8TSyST4zyISXj1aaJubTXi+uXvFW8Zr7sZdopU4c+8SlEndibsRRB6HwQWtjjOnNAfO3fkYnx9aUcPh+gFvbLE2+WV/JDh8AYlEXq7Lkrc4n4kXPnJm8/8FyM68qB/MR8udcJW0vaY07Zq8Tem//V8xPm/Kcvr5W/vX7Nh4P8WsfL/EnIly/kVuhpJHMv0zqG07cOL0BW4TsKgagS0H2N6jiGmrKXJqqNzEBZjXgWirZV2tAir6ZGfoAG2NY1oTExLhO6k7pm9Gbqzsj2bdIeW/tWUGlu1o51uJssiNJ2k7DY1RkPtjDWyarP//B7ff3Nl5p3pV/8/FOt61Hfv90+iN7zwuDu9kj8OhFTJgK3y2UYYoFF40PhQ+GXz14XcrEeCrUBJfXRdo815FGhKvtH05694/rFtWb2jYm5tMt+Qn+qNRVKrWrEakpcXIrN1qBBEYuhJ3RKrYo+Bw26oagwTaVqVnhcVWxNVXFDublBKHdBsekxbtaWVo08sUPMnNMj9Cwlthc8ijHYA2FYsWfZlmi7D8rac2bGE1Z0u/xo4sLE9ooPQfhoBI36pk5V0zrWUGdtaFiIvwVXKGbERBp/M7qLGlLDh5byYPCF3AMimfYIB/noxpLoO5VpJ2VinDXW7yqxTlfW84aVIkab+gL9jPgedOohShHAM0xmalS3Gq0VferwMT32GvRXfFyR6QLy0RF1o9ehOu/NSrJUo0/QGEep43f0Nep22k4lKbKtbLRCHxdkIPVSiAqmVKLiBp2TB03hYLhtEhiu1ggonbEtewNieIlcbjKTQTa8lQFMR6zzD/IETNDI40uHRxkHRTLY2C6n+IzwKXuiovw9pPgig+/a7EQUnuywFRpcmrVRHpc1Aoz/tmVvqLJapd/JS5U8cWjV1Fisg1bBF2XICqQ8ZexYBX9kMn3+5Vf6X//y1/oXf/4r/QUH6rxR/v7t7XigLxwKOpONkZIsDapFnU1s5Y30kTfTD3c5UN9KPHDGZBWLzE3dk97xZvt3X36r3/zt13rzQL/nlww1W2sfxrSlRGEV00SXv9QyirdC7ikXVLiQeqGSiIPIDgLdeMsOUhxa5Dde52Rd7F0oBTR4yWURjUoRB5cC7MqllQkSQJR5FKAGn4lMHymIbOHQc8qbLh7KCwebyNaVXmKvZ5FAU48aEAPRrAf0LNkmolIWa2uNw+iqW95mBkdsx5fYaPg2U77fzWzypbzZYaBSpDveTr+7e9h+zQM3GRY9rOJwZqJRkix9FCkLLGP/gk038oxzaWVDWHvjQSYdODnTbZ0W68SBeiG2C33t9KPLSgrtYWh9o6YEoGNvtDE/p6lpz1v3mYfVwDSrVdNE2UxZHmQTfQ4asoZsh25i8EhH/Yk6jbgQG8qrNU3zTo1YeZrkRj9Uio/ePFGScxuIl4C10FkzC1jP6JGByE6sgZWxLWxsfk66u73T8XCQqD61if171UKAjI7A1fULvXz9Wnu+Nj6eFuVQHX8m/IwtkU7o58NTx0YOhLaUvncE1ZqEoMuMQ9hSVZNdapTN2HnJWzRUFX00Bu1xSMOtkedGjnwfhNsjA//BRZFtcX1Q8PfJWon3qGEMDuZyi21wyZ5p2rOtchsH4PTt0Qk6yPIaHegw6evM2K7IuSRZWYcPfCh5OLAWWEP3fPiwrdjJASlvq0N386RWJYkoMbadB1qQAMdu+M6Y9JQx3smvjP0p63FhYbHLUVM0qUsyzAWYJbddsTfyOLky/ifejJ+OJ6p25mxpwhc6LNwcPr3kW5lXV3u94FuZ6+srveBQlz/Nll95EA2MdnVO5F3ckg15DmS29VhOPpeN7CNoVZqraT/N+MV6Yq3NzK+ppiHfhXeNQ1ExnDlQb7Aa9qZAQrcU3blZE77lgLiDn0uaLPoouoEBgpK+ZL4fievv//AH/fZ3fyPb+kd/+qd68+6t/vDFF/qOb3Xu7w+ss4NOxC9zyjZGNht6lkwfsjZqUKtof6hutww3jzjqirmZ6kJ0pkJW6T8H6Zd8mMnvqGfe7NhfdjtiwjprxKBVabRj05eijYI2TVNjnk2a2EdBpk8AABAASURBVAOydud5GvlBmaeZq8GE3qV8wt6M3VHnXC/lDb4adlvDvlUuOX0BuKlL8oX5KP3p0ksVD7XcLkgJ8YGM0EQM/4OL+Tzm9mPB0Cag49LKmqrEyviO0zHjUIv7E0aXcIILuQe40ecnfuNyTz3reYqnm+Tc/igMH4zMD24pueB5YWSP+ZHZLCsOdeeukdKngAxhYGtlJsNwjc4PSlmuLUbDWLLPYHjkZ+X0H8F2RRwuKkH4ZxhV0ImocvsQmzHL9mPRhY1k8DAm+gMI7FIGrOAfK8HYKELHFZZ8Btcm9HEislGY2yVzoc9l4Tc8L90kxI1erWzsl/x7NO28J0gGK8gtfozvQPhkJ29tfamItslkDd7afrKoqryVQV3RJQ9fAXYebVTxNfyqP3z9rf7md1/zFvmNvnt7p1seNNm88oDAfbY0MRkAHPMFHgfzEOFNzXK85830nY53N1AO1KeDikNGz8OkSUsrfc9G9+svvtZvvn6jt6fSWntKJ+zgF6YaDyNjW141DtNCOKD30vNJZ2/9tS0B2xo/oQChbCSBoDon8mduEI97bu+3GXmPDwRgUFS2eHTZHhtB/FkpfwTjvPAgRQNtaaVfGfvIVvRy2FrZQDZgFVmakNIad+xunM6pQ7tsK+MolOG00s79A4cB3jbnjXPsU6SyNVUbb3iu5qaJKGcsdPbj3f2RbwtO4ltQ5S97bAdq68RBeGFgMSupMPWEYo44cHssk0si39XSAsAGlY+nroeTxPNMnDM49BuQ7xo6XdSTJejoOvJQBEMqG9aD2KFWoz+NB80uDxToPE+aWqlR3qC7uWnaTTyUeJjxEGplyjfMcz0+wOZz/SkPH/xvNaE3qdo8IDcNyNBAJMYo98xn+kfglQPUiTm+8CFzYf7nLeQJfuUgFRwYkxOHNWNi86XpnkNbDsJCWNWUtZVDHYEmTgtfT3+vL778ehyiDxwajsyRq/GmkQ+e8Dl4d9qPNwv51DMxtAuXCKJoDNJHWZg+7H7yyaejj0c+SD3g05p+EPDMW4hiJ7zIhEJg00pAMab0kTR0Uzll9Cnk7w58/bsqx3aQ/lHHtlylag2U5t1uHKiR4o0l9FoVOk2NuVLwOVy1xlgz/slTKEdVHh9q8ms3d/f3yq/bhF+JYcpTf+aAJDLp70r8Cc4ISkcnY7JCTxkv4nviAHz5dY+VOK/oW0If4F1shLvAtkxmfIZInBN86uQQHVsL8ynlUzUFVmHLg3+x3+l6mpW/sf7y6kovOFDP8ZV2UMLNVZgPu0HvJ9uUP4Oe8c/KEq8iX2UNwI91B50Zg/jV8G+u0uxivwGDWk1Sg2/YbvATaPjXLE0DfFDATt5cN2jePDKb6SW+EwtEChK3lT3122+/1a9//RvGfK/PfvYz5T9ieffuRm/z0od97T6/1nFa6TvGaevxGgE+5zBoG7uBZPwRe2Pe4NIFlSWEUm7shzonOwWKVIlJ9pIXfADeZ/4xr3Zgmth/iEkOww3aqlStydBWpcgm5mSrxl7FfJzakMVeaykvZW/KoTn2J8rLyEMLetZp1dA714cvnHb0RnmTJZXNXYMXKbkLyA65bXEle0YXYR98Yn7hI3jOP6/znI/ej2GzxyTnuuh01k7k6WNV4YvFLZecH4zb1laW8qJf0KI0oAw12eQFQp9h+PysPZ1T2hyL4iNlCUDKP4ZUT5VRlswjtrh11u6jCAaPVK2YYWaPXrQyzxDTRB/8sIOTg1IAiy7Ms8vwdu5dg5C/XCsVOjG85N+jlI0+ni2WbQx8CIJ5lqPAYrWyoMOj/J69ZGyH/CjSkZVOxqlgtN31aMoyPlk27Qo4ZZZ9RmRnCEoBl8+ILtXpWNohigi2fNpBTFDJryALlwPNUJCl2ArlTZ9oG4GSDeuybKGBP7KyVwSFMLCEtFO+UdOYC/4MRU9S9FL55euXHKasr7970Lfv1vEP1Q58tUgYlBTfE5uVgVuZMD3A+ciFTGz6ncNF/jHi8f6djrdv1Q93Kg4YC2+wl2Yd2Gy+XaS//OI7/cXvvtAbTnEnT+o4Zg7QzQv+npRDdcN+EY/0Kf7FhyDtraPd5Da4LHsDjJJXHI/eppLgpkjlUslnqWWfgcRBCRmQhp5l1VknfV7TV4kur3z9emI4OwfFVbj7BOrExxMnyciHKzCm7UDYW3EwEH3EzVE3PKYfL9SiSp5xtNTgSpaHHQlONMEb4GXgyCHWNePvNMpmS7taqXcihPjKA//ACff2sOjdSbplrt3yxviWN8fB/WreUpsPVgC/VhUuNYkD50Kba1ClxU0nWjhSfmQjz69v5O32Yek6LtI9Th04SBzp80nS+JUE6No96q7YWcBaVgcUydg0MqXTEQRdSswFNXoNVLOmiSgYhaxZQE4zD7Er5tfVftbcSqiisA5zVFFzAWsqUz7BF+VBk2qCbzQTRGZZUNZdxqbTRu/Ejz5xio5TkFUr8dSY9ycth5OOHJYXPoCaOd+iSxwE3rx7o1sOaoWPx8SfN9TfffdGhweCpYmxW/VwXLV082Gj693trTg3KG1/8cWX+u3ffj7mWn4X+shh7US769rlYhygBw4Pq6RjaBgVdbEF3zHy9u1bHfAvU/cIFb0TKWUD9Jzs3/My+iUzblJ47sT2zOrHU3SL4ueULFc/AzIuG51hE8r4aYAxgnb6WIxb0NMx+mDkhT+RGer38qUWfTeFTm2WRZxWhpMYiUQrDNeixPj+4X778MOH1YV4mzhnkTq6Fx5qBqozxivjuvAW+cSBeoFfkW36UuoW9ViKKoacrY6WPdDwIpgY+8l4gJ7oT2fOLbEhobGh01Zjjc69xiH6ZX61Y562X/O42vHNzV45iLGoxvgbPczA9/eB3/0Z9CzZfvRrouVHuMaayXN2qvAiL00GjBGjwr7dNyAbe09r43BdOJHyCdubvaKe1ZjtRX+bOm0u1F0lZCKPw/AeWNBZwRdff6l/8xf/RsX6nndXrBHr5vaBg/QDY7Xo4X7ViT2w43enrU7t94BM+Eqx6AJklc++zSXtuJlByrMoPnSdBws7ttEHUIF8a5FvL3bzTs2lmbXYZGFm5Au+IavWVOi3KrXw0EJ/N01qhQy+RTf0gmqjrCKHN3qpU6FAyDGp5CfKM+YzHxRnbA5ddFoVNjzmQ8qj19yGb61KjXq2dUkFb3sLO7HO/NjKOrKulTh1xiXzckMiK1Fl3KoMbyXZfuST3zSJKHaTf4Q1+hCfPeqLevpIKmRFWWDoBoSPvI0sNhCixbjC0F5ihFIaR/D8ilfBc9kf5zs2CchQDL+SH2A9razblTjhCk0mln3EbczfxM64QeECvw6I2R6djsmulWfGir0+ynLHP/RHY9yGhJeXmbMDkdFe6sC+dzlVkRh7eKKgbMv+EHpfJivJtqggV2lMPm/URo7MF5C3LdsaiYZXNqq87UlAKGCh0l0ClIClE+QUp8MPGU4+URGMDWGe5GhjG1XE4QFNPpYnaAxAgh1EvvmDEkyHdHGDN9S2dMYg9KfKKjKZNAPhz2hFWbMaqFZQUGe0pmpN0wSg1y9f6k/+9B9rrWvd3K265+F+YqhXRmXzgeEwDx/Tz0DcRIqTqm3yEsN+PGh9uNMh/xPV3Tv15Z6+nzh8SQsPsLve9MXtUb/6/Tf667/9kjekD8MSlrHChkrMqwvZOVb0hazSTKAPE+W2VQM1qKmdS8gQKPWVRL6IQ94MRJ8sKlYRE5taA3pMhgsg713LmMAr9ayFB2cXlEFewIr/K+WZSwvxOPFAHOOKbYoFUW6R9egy/itAqMeEUi9aDn0SUs20WWpVkolYJ6bUPeHDgVPsgYd+2m1VmqjPsPPQ6mygxJXDoNajDhzGHpauOw7Qd0vpwDcED0fxJrlzoAMcyB7wOwe0/AWOe2wnD9EAD/OTxHhaR1kH+pDy4J66B/w5UP8hPB0+0g5TSQuDt8Zn4TcQdTdIna4GIhnetrgk+hCkrCMw/cpYtdZU5EX/B7gZUDzmc97OZYwzt+eZeLVCHjTopGmeVTwEXRPzvZjlBlA3aJPiJxhO2Fj25qQgjG1nQxP0ghoaC3P9qIX5v3CYNusmWBn/25tbDsNHZcznadZKzA7oNN5oNR6Ay9J5kO90z8FN+MCIaUFnIZYL7bjRAi6cOLjfc1g/Mc62GY9VD4cD9tidiMWKLqsGt/GZ2CeftjJHF/zAfTyVEsuVTHQ7dqmqRyQPKP4j12ONP6L3dy8evtB2r/h4BtUvclgNPgx6qhp9XelrJx7VmrZxn4m1znFJL4UeMRQ+Uyfz4+r6WhPxz5gcE5sySlzYSY2VB1u+QTocH3Rzc8O6OWgh/pGvjMtGT1qZC9FLvvPyYaOrsCalvfgGlLFBt3NAY3RGuW1xDRTzZeinDujUCZpLme85EO2YO3vm7Qt8f8GbaHtlHay63jcw6fpqVqvEpEOxXVK+LZElm5t+PNkeOvb7tGi/kGFWzRpIvpFpU3wrTWXNzNHQRj8oGrIdspnMjsq71rQPJiiYkU2yGn3NyORQbfhcLEJJSLtYByt71IlvS/+gf/dX/07d0qeffab9fjf+Fvv3fIP67uaBD6vZ21bGg3rYxcAPL/rR6U+n7dhJvIvxyO+fX103zTurTdL2MFvVGbPoiDhvtAsTmthTPvnktT755BNdXe1Zu5Our3eakdNldDa96Ba3ak3VGrbZe6DzPMv4ME0z41RD3pBfMMFP06TsFRU98lsZuoO3qqyplbLHXei8m4R4yPfDrx2+7ZT25hl7lM+0PWO7TaVibGxJA12jj8rsD0+OOYhQdhTC/ThSYwDVxPaC1OjYCWxvts7U3vLpC81GFWwyu+Q6w5HBQxv9L+RFeWCnLJDsUOuSbDN/FkWC+kW8UYQXH0OH0lbyn30fccBK7G48d9oT/iAeFxLmV2JNNmWQXJ05t7L3bzxaxC78c3RkQfaaxKIVcz51UH+ul5huplPQVWn/EWim0MqPuG8YjEgGZBxQyYYbQG4hBcnDkeWukdLpbMgLh4BlOCo6ui3klY2z4yhiRS9ujUqjdqxImHyEPkxUSF3JgsVuqLVic4DC0Dw417RFHtWob/pbEyN/kQ8qQbq2tg0FBRDYF4qOgSQIsOwNBR2TUZmkTTPb2j/5h3+q//7/+N+OTWXpR628RlncFKwZMGYkLUryuIhSuA1dKiaCeTB1DmzbG+ob5S11DhgrD6e8oTyaN3Ge9RUH6v/w+2/1m8+/4UC9sl/hwTKpVssEuuNXx3KwnvmtUcol4b4sPWJwQ4j0QintIiHCJDkBywb0h7seEZkpp48QXVKme4Yk8yO2glGG0uVQs9LvFaUVGv0MXD/nc5jKB7XkEy/Eo83YyHivEZBJfPqoT4bL0Yov+EV2u+A3OXcj8spzh4cND/l7DlUPvBU7Hk9Ey5qraW7WrgB6bRymT7y9POiew9gtb0Vv7juHsc6bOHCA57T8AO4HVt2zHg7M0wOHvQePiosTAAAQAElEQVQOxwPHRfejfNEDbd3zpvNC7ym7RfaAfg7QvCTirTRznb50fBeeCX6DHpPhglEEP+jQJ2IU9ICgmjGb8iBoJdMvxCisKlt5OAQTfaZY89TU8nCbatBp15S607xTDtOh5snZXQrWUG18Z86LvOxRJvhuS1xjjBgnTs6jbYdnbofuaM+MyPH0QJyPyq905ENOVFI5+RyYa5o0cZB7d3Ojb779jjfRfIPTOACu1AbCjyMxjn/VJu32ezUevJkrQbd0ZJ09cLBeMZ59K3NxZS51xmvgwkNz2DsxR07UiU58EanToQ1S5FRlf5J6yrhhesuQ/+GFwqYpFqz+Lgm3RZNKGnyYsyB9SnbNLbLEm/FW6JDhyqhk9cjOCJ86K84X+hNxaq1pt5s13hyO2E2KHUKhlT3WjOfM4WLHGERnD01dYUPp9EBXFW3BuzQO0gvxW4jjyniHLqyjlXzmRD5Anc4fpDrlorHIwwep05FZidsqeqPwQUXmPvKRw3B12A6VWjUORXvteRN9zSH65YuX8DvKumZeAV9fz3pxvYefRCUgurJqpa/TzLyi3fBpZhSaOxgh3Fjuwt4GkSje8jDRIwTMSp2BXwgjY7mpwU/FOmsg1Bp6kc8Zi8x3yoYO5YSVKUMMElt8E/vMSmw7cz58ZxwSq8zXA/H99vvv9Od/+Zd84D/pH/3jP5Ox8dU33+n7N+90c3vQ3cNp7GFrTzQ9vO/c378SZWtlMFdDCUbujTc3V/vSixc75kz8pxb75ZIPRnz4WYHRxWHu+Mw9/+D5009f6+X1lfbMoxcvrkfsJ/qI6RG36JuO1hlDjmvJZ2405GSVfPigUBp59ixYxdBzGj6IznNc6sbunvmeuR2fq1lBq1KBVlBkiV/aii2XZeae6FcQWbnUGLfUMbwlefzoMSW+HZko76bmGVHo3DLf1nU8DXFro4g1qqDLBbvd9ZgsOyhoqaptiC8t+RIF70PWljw4jwweMLdW5n/Rv7TeM8/oY359NIpokBvK45b8YP7IbbO/KYUf4IbbQxg7216aVodo639iMbCq45fgB/Crh99UuVMvvgMp8w39eIoehe9dqWc64/SR8rQb2QD5+BJcKhG9M4vUsB8C0bhsx6xsj/wfvaFm+1Ef86zjrhMLexxshzPpmJCdlMFYWPC2N9OpMHDOb1L0YJBHP4O5Eigu5ZC+xbBryIjTiBczMZTmRt2VDCLhGNfZ9oX4KRwasq64E3FATGVutlVVlFnWlkKzZp6AZGtI1UvXmvRzvjr7P//X/1D/1//Lf6Wf/2JWvvJaa6eFSb1gb2xCtsaEVJfw1Qy4z84XtJAFYhPsx3teht7xVu5GKweMFdlKENq01zJf6/OHrv/wxRv9zR/e6e5uUuUvfaw7zLLxrYZKiR1mFSj+0r5t2RsKv+zwJYk6oi5U0ORty/aIh2RdUrhsGkVZeNuyvRWfadrMOEr96QcVej78SXnGK33q9DuTOHxkVBi2ohP9VOhkOnqjPKW0ky4lnsFCLLMJS+anznCySjKSYCvp9DCWVw5WRw64HN7Gw32ViF0rq5UAD1weDo33yOoP6stRD4dVNw/BwoFPvE2lCqff07HzFmjVA2uA4vHrHgfeLHPu1j0H5HsO1HccmO95lX3P4f2Ow/uBw/Mx+jwI76E5fKOqTt/G2ImELyJfMj6bu0jxvQ/+Ig8Vev1SapH1I4qxDlKetbgwn6yuiYfP9fVe+b3RiY2XTqo4V7hJou1qRb6dMSkH0+KQag5e/xtzf/Zty3GkeWLfZx6xzzl3wAySADgkyWQys7Kzu6pLUkmrH7SW9KZ/Ww96aq3uqs6sJJPzAGIG7nSmvSNcv89j73MPQJDFrOq11HHjCzM3Nzc3Nx8j9sVFcYitdiZDVU2uEg/KMY6sdJvSFmFn65tVKxvtQhw7Y7nTyJXD04ovS14iyUsfd/IOxCSHYsLCpn+pA/0TOyvj4JrYufFl3KXQp89fME/Sd6X0H3s4qk1IyC/6jC/QGCp7+LOkTuwkFl35QzHq7ENGGiqujHFRx4G8rGsRd9EwUQ90pDs2B0R7w4dSuIcmHYTf7HbG8IYtTfUo/wW3TY3eFMMDBOq1yTrOYFGRtalJyA1CNXQ98myoClGp6LNyw2/6ay1JyZPIkFupcZDbsa5dXFzw9fBcZ3yxW/E/vxbcXmc+rGrV1Gy1ZhpJxMnv9ONh9OeK7QWEAuLYif0GdOmTlUP0Gl36u/OLQ/IyHg7090o6dvKSmzFBDQyjjpcrdAFQkyaj8GFAXF3k8eBujJN53nFgO9fMYeks/z42smk36exsxyFw1tn5To15gGEpj14SNDE99U/4xNe2bCBr1Ae/aQvJBnEhJr8Dg9Jk4olGC8gcZe/xDVlrTSOeUJc1Ef+iH2zGUBxJHye+gGAT1670RwZ6RCvxXdE5sNfeMqf+8NFH+s8//YlqnvTw0as6sLblXyLasy69uDroOn9VcC9s0P/4IkDI9OWrZDdE6MQPYBvfrG+8/bre+dZbOudlm1yl/gP1rkzAHoeC+E0fZY32ZA7e55po244yOUzPU43x41GDZXvEa4tHqdDlRt6BQOexAVVZUgWWku60X9TZiFtiNygGqjZbhrbWNFBQMLXi40l4qxRDUqNMK8o0ZEe0KjX41hp0Ao04TCDppnk3g0mpv3CmynKVbCPb7riXPlqJzYqf0pYXv2nVsU87OZ1zz0rXIkWFJQZVmKO9mNyATMKKAXXl6UbcADT1k9AGS/j0JWDEtopyEOXloFOrBqj7SPvwKM9VgucxntEI/xdhq2BThbet/BHP3CLdExfGcSdQmfNijRg0MvaLPoAP5At+82WleViiba5Y65jKnBHXip8Au7GJYNxFHEcfYBdlzNA2bPIcfcCDuw/dPGoo4aBNRSfoHn+SQRGnjOx7+cO5UuFhKg91ZPLQHQ/0T8mFhq84tOL4SkMXqMjPwpjy61hIcReduAmHw6Md0JGi4Z3uCyTm/kijPugKQ1j0JaQOHCGL53Zn4A2QJOyUhcGP+GAblwDBtE3bjiBdaVtgyZXwedO1lbIvkTRA3gC3GLd69PBc/+Pf/73+p3//P+r773xLj6ZVM181Gz5msbEteXCS4HEyXf4SeEuMisXIlOsconV7rfXmUqGcGKTlRtUg+PkZP6H+/Pcf6JcffKxnHOYOPqOtO0w3lQ0kiIQ0ixk7DGnfgYy7234pd1lK+wPkUTKygMLcViUtbTw6iY2OnWAbuV5e6exjKmz6r3t4Fc+UsbISo1EchQz6IBqo6b6xzuBfUeyU1L0LdxRd2/hWgFSE4oJ1i2yDo2lR76ocaK/YzG/YBPL1XyUVuunXifLNQhun6Jd8Qbtlg79BPwe6G74s728X3UKHjLxrDgFXIPSGA0JwDb064poDdDa0a8pdcwi/4RN0Dmsr7aIWxjZ9K3yjHVuMSPwrbtuyAxoCJaEgMd/Thj2+3XCAObDhNgbSjo12xyZ3djZxsChNc3HwANMEnUjP0J2m3Rk8CAUzB5RNtiNek4wtZRJUKX6vaYmVquXwWiQdtHKQDnoo43vZ3/BCcs374w3n+D04KH08t6b1sGrPi8eeeO/pn4U15emLS16A1vFXZPa8eeyz5mB6T+ypQCKItjcb86wvvvhiO0wzvg60+YCdjJ+he3wYD4/sPa7H1BCb50r5k4QqRl7oChf51uZw1I1+8iB/5o7GCX9G7S/IGlZwclD0TR9AJMaviEVo/JORHtOCVmv07awGzfzoyIaNzC+YMQex0TJGchDly25jXBTzI4E+EPM9X/gzpvILku2INcpxgEqSGkmvzLWDVta1lYN2P4E1bsXGgfG4gOwT6+GWsbDXpsdBnDGbcgtlFvrvZDMVZePf1jRqGfV1OcMedNpQxGHC34zVHWNht9sxhieabp3BX/B1NJh3kQm5jpfhK1VI1l982ZZ9gpT6W+LHIlLQO1hqWEWUrhHZ6Hrwdzpkpn2Yk8b8WZWRVTxD+xiPqwgud1fGJyk0u24Z45989ql+9vOfkZYevfKK3EqffPqJ8qU6/yZ7+uyQuUOcOjWcAPvytuSSqBLaVVib+LjwgLXiW2+/oW+89YamCQV8WVhXDqxtK3NUxys20z9BoZaXlocPLoj9NP5PjGdz04RflbaSH9rgi4BUlYJWpVZNzaGgNUVeZXyyvnqtjJfkm6yJvq9GGXxs6LeyJmjqDOapNFFXQ7k108wul5A1tWnSNANovlZPbdLcGoBOjbUSuiM9b5hYN3vWcDBNsxq6VSXb4sFNr3VpJX9hHC/4udBPgyJL2PppLYGu9AtEp8u2jL0y9B5O+Xf0Xp696X61jL3Jbevko73JdLoMEx8giiNJB6Q7NBA0oFlI/+vvYYb6Y2vFzHbuG7WmZiQbz0CHeVlbj38jadphtSqd2hpbmT/6c1fKBvd1SHPf1XvKKmNxAEcHJX28Q74C677ANskjwgMEub+sp+NlyfYYLJ2RkY3vkIMCh4gV125ZNCMjSwM8kg4ycEhuclrS6ak+qIYs/MiXeLvuvKysYh/VirDLWA/6RikrkDIiT8cL9+Dy3AY4rkp53IPtIZKTNR4wurts02lb+ZJU6mLLl1hgip+8mFt6ja98/90P/kr/z//wf9J//8Nv6xuvnOnMy9AV1/AXOx1eLEI0gkYusJwIkubQ0fueNODg3PdXykF6vYXC+3CNPp8TWAgO9PDHL6708w8/068+fabnh6aldlgumtD5ap56g3WkxXODuHwP2nIQ4ZqUFLzG5aSkZATaruH/xioaQSZmoWPkp4G+9VH6Rops4+CJ3clGeo9MhCtkQ2wMWzAFMDluUxtKMh08ymGHgop4pNlUFR+YWJsuT8aD+drEVFMzz0ImtFdpv1+0z6GNcXrIAhe7FhNTIsQqdEW/rOSvWQTBNQe8azaOHMBvSO9ZDG8oe8t43LDyNXoZyEH9ik3rijquB7pumBc3DOAb9A8DYjybreqEgg+sHj/vYTSUdGjyVtoadGhkurv6HedwJHPgueGr7g1fxw/4Hes7NoazedauFbAmaMNWVdH2DR58Ix1MqjarppeHaHuSC7ilJm39HHZheDOOGc9ab+mmvYoDdZB0X27V8wsMY3qFF4crCusU54XNZs9B+pZY3/LC8vzyevRV4zC/ENM9MVxXK/md/s1hjGYKZ8bfCf3iiydDHwF+SAfavKcfF8rKxh9u+luwB+pa6GeZuGPkgO0Deit0ZZxEbVunugalZzoQV6c8ReD+NXdKBP+aMl+ve1c/vsvWgTZaxk+pk95Q8IGl6FVBmqo1NcaAMs5tdeTrsezW/vRh1y2HpfSFyZ938ziETxw0xHWgj65v6BtejPYcilcCRi10ZVf4lbmRPl2J8YZFK/vB/uZGeVnKQXrFfqd/OjHHCxV2TdA3vsvYFIdxjJLXgQdSD24rf296o8hdalWacgDK2ObgvONlYJ536BUHoR1fo891aoBzvQAAEABJREFUfn4G3Snl0qcvxy1xW7vGdSR3fNJBBCcKb+WPeL5EdSvtGLBe8pQbMm0yQz3aqi+V77S5EzujH5349/KAsEqsEkRYCy+mYuwuxO+WuH786af655/8VKb9r77+Jm28YN9cdc3cf/r0Gb9kXjNnFtYcSpsIY7yra8VGh1Idtl/eqRMtNebnGfnffPWxvvPON7Wbmzr9tVJv6l7hTTtGSWxyD5YiMv2Rv2Yz0x/5N73n1rSbJtacpomx16roM6vguWVLJcsOpHJtqCNFnvyC2pSz1KC7acIOfqX/iF/RmBE/HmRjT1wI4xTtFfTUPtsyuRN1zK00D9qgDR+pF1mr0gSdysP3rJ/TVJqnprOzWfM8SfRLDGFOA0hOYUkfpl8Tq4V4HYhdsDA3FvxdSA9Kv6+ko0/xcZtnPIdwJwXJfWQL34o4iTS3trrhYGzL6EIGhdXg8yCx4mDqGpR0+NQVKAWRffVOXvBV+Z9PH0tAuIm+XiI+jMLJGQyZ8MiHUkRHf8MGRT9kHapqsj3AI1n/u6KwPeyGylKofcfI/Kkj7KSOgNfxspEB1DbJ4Jla0D6wiU+NXRnECxtQMHjm/CEDBIQeGCDBgh6sGE9HdCaztLI5Rhaa8gNUgboO2B2bITbT6StOJc7JC69TGgG3kpfJnUDQCkm0NoMNPQHc1wbL4uqGNpUbCcGLKzIriapSlcekbSUNNCiYmplc1jn8q2eTfvjNN/X/+D//W/2//u//k378V9/Rxdksm81MxE65MkhWdSYND3U2ipWvL4KKA4e0ZwMBfKnpHKI7h+n19gXia1Ru0Vi18gZ828704eVB//z+p/r1J1/okgNbITdVFAfzLIBF57CWaCANxgfdwxC9XHV0umJj8EMB7k4g9ZX6E2DEuQ1f2IyK0ad11NoHkh/YPmpQHoVM2OETcb8rSwlCqZngzixM80xALTXSlFJhqBFHQ5PuLIidxSu0KFjkjSzqatVGfaZU/jrOoPDNyDl8CRxysL3e8/VyPw4MC+2iqHbUm3/dYsdGPLMpGb+UQSVxQDsoh+hrxvSeug84tVBooe6FOg/oYJavp6vyfyzMoS+HbH480CF1goU28/pEDxUWAmuTmbRS29dixbZoVdChK/UOwHdtV6cvTkicghhb8f/65lb5Z8wOLN6p5Wye9SAHjWZlE9kR5yqraFPBt9ZUbYMjdEnETypMtiOQkZYtKdC4Oi3pbMArB+mgr9th2hyuzQh2v2VM7iXSyevMhYyrfOG6vr7mkECEaAtmtK5WJ24r9q+vb/SCl8gXL6717PkV/bGQJ/QTgZLxc6XcSjK8KLOQWAHDRU4bZHx3TENxgbyUkTfZYV2xtyoUU+ggR2fEldSoEPv6/9OVqhlC8WTDCLsHb4+ENNqZfiLtoCSVXI1mNvFA/1SmSJeKvPPzB3r46LEePHyoad4hQ25rXAQjMSBiMkUm5snubNbEgWIlZhlXOVDf8MX6Fux58TxwUM6Baxwg4BcOfAsH8AV+z3gM3+FN56QWp3HEOjFusoIJv2bGYbwtlVqVCgcaqOiQPyGboGdnO3x/oFdffVWvv/76oA/TFl4Cjf40NQ49M4fpC6W9nbo6Y2/F//gYSjOpntoIcto7QLQGJXNQ0uJK/QWN31lG7yOy4L4s/H1Z+GZrtAU6bEnMDRHmLkMiI8GYPIC9FvaKFZ87+0X4fWKK7KOPP9Z//I//Sde8qFw8eKg2zbq8utaLyyvmzKUyd245VC9ssutom2knltMm6km7hgDe1JzamXpwix7R1z/41jf0w/fe0Y5fs5T6sZN/hSXopCn28qYtomRiPONH/uPP/D37C37heHB+wZ54rjNeytPuoFz0qUcckm6UDwq5beVKrAqbyZ8YDzNr826a2C9mTW5qBdCdyWvoJdYFRaRxaMbAfVqYLR6pY9jDViPdKNDIuwMybjUEW76oszT4ekkn+BkbUyvq0xEeVFxFfrUmxxjpzpgLVuI/5kjonWylK/rAum6UBKW+fNul2F1SjjEZ3rY0gB86Imkd5ZLs0nZ11kGQ8tTfsdHJGEAd9n+Xextbm6lRB3XRwq1u6lxHFjlUvOme+JEh4X/csfMUa84EZrXEE5HNWBYXdhnRMH/pTYX/BdX6L+R/KRtfZDp4QFbBV6OTgOFty7b+3JVBsXDACNZ0DAMgi1MCk8mbRXXhq0nyD2zmC5Mv+SPNYrpngc2b9R4+dHwNgR/lht0DmyrhZ9FNvGI3/qTe8Ouob2GhWdThE9DIFeUoHmHxx8fEidA220q7bcu2eOh02SYZJCamA4uObJp2EwtzUNrNpfOp6aIKWN987aH+7gff0f/l3/2D/uo77+kc3cKOlE7PJldwYPRlHmkbBwgGlhM/vjh0DiDiq10O1CuH6gMH6iU/jxO/lcVwYYO40qQPn9/oJ7/5vX7/4afKoaws5WtN46u5HZvbUE3d5EjUrHGl3sHcPWxT1rJfQlwjlkeayQ+73cQ3VpI/4p4EOZSWT/QrthBvN/IoVTViCqATi1Ejjq1t6dDojALRH8y9B/UXDa4q2Zbv8dGKX2RsbYoO+dGxpbTjik3/is0n4+3AhhRZaxP9da6HFxfjS5ZkNrFlHNxykL4l/reM3xyWDxhasEV3aEDa6FG2UrarWDRKi6GgAyFLqP41wPRffKfdG0TdXTfMr8vrK+gtL6YHtWKscpC+ON9pN020czqO5UnTPGlsCmyCEweqoIjJ5vfmgm1xyyTNM3XBHu+u7XC0SsxXMZ6T7mz+nYP0ykG65xDNS2MfB+6Dxvzn8HWTvoDu+SJN1x7tMWe68HvRFV9Bsz7sWUuuaM8YL62UdaKr44l5CirqFlWvA1lnFvwIHeOUbFFB/G6Mtyr65phO/opukPzY7dEPohP6fzRYtNlKn8hSwbhMP2deBFa1jRq5oqTjFd0j0s4DsU3bG/qJTWtNKZO8yBPDrN2Jk23N86z0Q+i6duXAlv47jHV7UeiBtTwH6QN9e+AL9oF5t7C2HRiXB+bTeox3bHf4eJbY21a1JrtoU2BZkmmDbRX9VvCDttIZv1y8+upr+sY33tabb7yhHKTjV/pQXPHznHGfQ7edsdKVeu5jTR8D1BkiaTUcJDpwX3vbln0CccYn+5T+Mi3kgW01QC5lRfusweh0xWvmUEY086RnP2AOMaq5cQi1NjctrFsfffKRfvLTn6DZ9cabb6gxp7/44gs9f/5cN7yc3hL3xDZIO6jprqphCYGd+JYaf0oll7WWWB+kv3r3W/obPgy98fihivr2/BIx5iG/7h0YLwsHa86qsochETi8kxL7R48e6TEvaI8fPtLD/PvvHKZ3jJlGv24obbSpWoMvuUoFmktTNW3r0TTG2TQx3igf2+FDdztkrFE4oK9e8et0sG6ysM5TULFOddlW/hQ0dVrHq0ORtSoOzw1Mw4+GjxolzFNcBtzoDo6HzWOILNMGG1oAWZEu0rD0F0/GWqpKvwwgOt0r8ymj4JTeaLTDOQ8JW0dOf+mVetIO40vKxGJkqW9zKtI/DduyQVkFDWzSR+jeZfte6h57T566g3u5f8TGxwgnxnZ8b6zbJxO25WQC+8SR+DN36gsy34OT/a8WyVmKgYL4Kxq2ZVtE4CWSRjW3bUgA4bb4Q8D9JUQWFHFnwqGXKU+/a2FgpEMWNtHhIPV3MiI7cABZWCgjD6JzYME9kL+AAxPywNfVZekcXlYW4VX7yEBkmBYsWLWQWKhjgXYZPzRk/d6JxioJmPyNk8ZAHotFUw1axMloSMkbhiiVMNiWHQiaWtLKrlbW1AyVJr7KTFNTa6WGfAZnmXwSx9xVP/jOu/oP/+6/1w+++y4HtKIOy+Q5T2wrcYVP2pGvkoOF9YjY9ByqlxvO1Fdabi61XL+Q2Yz4bMYhwVrrTNfa6ePr0n/+4Jl+8ofnuloeqvQKrXuAsZLwSTZN2/qrK1eeVIQ0KecRPitP6EjziBokos4jgy/JsVj2SEhBeW43fUKNo8pK26i3gZKRWQ1Z0qGpM3GrZlVtMLRVU0HFVdg2cWjY4EbSFWp52LOtcYXU4Da5Co0IIzvRja+Q5FJ2wXY2/gH4Ff/TqqyXeTk6o2+LmHQ2scOy14FDQQ5y40tzyuMnHmHRQg2a2zw22Jb9EjL9Si6hJIT9mIjgLwMlUvRrlK305inDaHXashK/hTl3w2Z6wwGVqSW71GjXbp7UZFWVpmqM31Lh60S6EQCD0MbiVWxUVpMcMI5ckgDUtuxRI7IuxxOC4fiQgxJfzlZit+bwNF4Gbzg8X+mwv1YOWAub8Z5NOQfpbPw5YKVsq8YYl0a8sy4cJt3egFs2tflcbZp1YEG45mvbLfVc314rLwzpI+FP1pyORzu+hi2sC0kfiMWBft7Tjz62ZU3e0nXAD8JFCWofDFQgRpAmvmE7eRkjoTSRPuxooYCcRBj6dgErQHPIEQ8tw9wDdeurGHqo5Ub1Lps01pRsm4xx84ggqMLUJBW41y/pU5dl30f6Ln3Z5NGPPKuphp4kdANXycjqHuLDQgwPxHyhX8NnDM2Mp6BaqRhfKZ+Yr/TRgu46+jBzaH/s94M6ewIPpaNNnBg2Uudm/TMNL1dGnUpS2TxX5UlLSWsDkjpiak35+nnGgTllU3f61SpVY7xPO028IKpK1EK1i9YxT+grLerwZMQF5DiCXdxCHqlTZMBk5YCWjOSPAjwYLZRAd+1jPfCqQVNbfN7yu2Ik7Q0NNvmKl4sY9Wp8BDH+GCpeOsXLp0hP+Hd2kFqXEo681P/644/0jxykn1+90FvfeEsPLh5oz3x/9uy5LvkqfXNzEMNby2rcLdolaAfiskyt5pcfS/ArqYOcwzu/iL6yK35d/a5++N1v66woz4F+z/6zZ64EC+0c7VcuU26DsGT6L1+PH55d6HF+8cCv87NzzbudzFjr6ASi7qEv+gjYUFvpv6LODcgKMLZaUE0tFBQweQ3dCeClTiiNGpR8a7vKVkA1goUXiF5XKbxlaNBQyphqfI3PX+ekGhWPlLMtl1VH5Ks3AcAGMps+LNnoWFAgy7bGBbWtAi7aBVLPeGmoprRdsshWK1pxDDIhzeqqUFkKVvIqa3T01EVh5Jb9x2hFXZFLIhftznjo6tgYEleITlfEdDE6SPBLbjI6JjlAdbB/dNuWvUGyBPoRonz4SLteXuE741sBnglXThh5qBr/3UrVmuRYCDnS5BU9H2Xl2uThgk5jgpU9IDSyvwSYlGLqBHGd+BNFdHcb7QEctAc3JDxyg5cyUyqAyKbFoCuSrSFZluJs6EpPBMu60iH9DgsNWgla6LKsOoDoBSfZGh1wP28lIAs2h334pDuOdOonySqx+WHSEr4Nap4n6B5/klmNgbLwlSSBq9rKWdsVGiRFaERzYZl4thqg1dquPkh0i7onajpr1vfe+6b+/X//d/rh997T44sdZVJ2JRf1Ud7wTmLQcARKKyvgyqa/5jCSQ3gX+54AABAASURBVAiL2+HqUisLZGexjI5wptdON9OF3n9+0H/65Qf6Vf6Vj8M5w/EBoC3Gwxg1/g06qpKQK9eYmWGCo07YAdKD8jiyMUEK2zwJ+lFMeuOoTYljw35Q+Fjwieu2YMwKnVqpgarNom1cMka3O1xszWzMLTr4jylV1QYXsdxg8uuI5qL+UsrH0kbzNLIjUleZcXfQnkPmnjjnP3TrtKLIy6J8PjddANZR7K0cAG75qfSKA9u1rhkr+esb6cXNorC9QYnnCcqVuARCB23yOtAQjYf+0msUsxR6v8xmJdEiU516yO1dB9p1c7Pf2sgcWzi8THzVuRhfh3bja8vUiBXFbNMvpVaWQVVhhIVcGxrlWuNAckfhs6ihZVOGWh2e+rMgrjlAcdg6HG45OIPwAeN5f5KxMS8czBZ0F6hNG6BXl7w0Un/D/ieffKpnz17oi6dXur4RbSrt2JRzYOqpD50zft5PW69vrqT4jp92/NY2TeBX1o2sF3vqlyXbSp0ra0zkHRrXyVGu2A5EHLs8snoygjCAIZn9U1smAnSPCbRIjwzYu5uKsaU/C91dsZBEaPo8VKeyW0J2U+IkN6maXJOK2AU+0kJeg29fykt+UJSNHcvSQNfC+nygLzJmEqMirmccUi/4xaYasSW/076sxeIKdYn6E6tO3FetiTlxXRl7K2Ovw/f0NX2wYnurLQ1ZCRs08QOxhWlhTkaJe9BWNcZoISyEjUeBVqWickTQPDFHXStfUTu0TRNj5kwZ+42xEftr/Acr+T2+wXcqfQls4JIUe0e87ISt35ULJXwOF2RMhGIKHW+lUYk8kcEqMgQci3yEOCgHJl0+0IZFObwZuXOgBskzhhsx7eDq5la/ef99/dMvf84HlIO+9e67ep2v0isVP3v2bHyRvrq61i1rFU1kGG8WOrVj5u426QpoW/j8B+up9/VHD/R33/uu/rsf/lCPz8/wR/yydcPLbdaTW93wEpt1c4nxk7XYOGJusx7MZ3r14qEenT2AP643vNDYjB/lskRf8oC87EPbxMBqtcmKtO0hQ1Gi2HggM4lTfg6jZ7tZ8/HFbqOk6f/GHFCuLrXWVJTLrxRZ/6qsoFVTMPOivmOdm9AjcBJjYxyWiW1R5xR7YJpmTaHotVaULSU/aEOGPcZb+KqSA291TbGfsveww94O+W43K8h8S9kZWbWmDLPU17GhI1xW+qxbko9xdRK6d3moZ9zjhYJ1jHmCMbRMG4FOOMrvkX7MM/SErail1AfgFIhrozwjx3dXk+B5KLFYGTeNvX1lLG9zTlz9JSh60kdIGcu0NbLR1ggHzNOIgQKS3DaPr9xp/0mUmjY+XLClvvrcXpqR/mkVMo+3bXF/PY46f46YTMs8tzsOB+n50JUREHq3cRHEFSwssGRthXjG1ywE0Q0frAk0Siv6K/wKHfnIuEepjjwyEoobtmVb/5or5dPBw+Z4HEvfM1PYbJVhaIW3yeTWVy+XcEDmT+HbOcm//s47+r/+27/nS/XbevygcQhcye3AEs87dDGoxz0eNJdD9QoOWjmAdH4e7fxstwBxoC4mRCZ5BuOBCf/Jkyf66W9+r19++JmeLY2leVLH/qiF1Ty6A1Rj5FINjgd3B19/x/5dTtp9l/hjJnE0MTCx2njLthKzpFsrZUGo1tRA5EmHb9WGriW5vOVHJqmq1OBbg4IKqlRts9OOtJC1KuwUpXIb/j4o423RWejr8XMlh84Dm/uKemOCn/H15AL6cNfYBGr0V/G1Zh0HgYUNZdUefYYw8SVu3IRXA9jwHbpY6oC2vK7/6msUzeOEP2WJ/D686rrlsHp9faVrxkr4AwNqYqN5cH7OLyU7nc1NO9o5tdLUrMQwfTGNDWCWoa42aMG3aVKRrmN8bcv2GKtbnYkg45UvVwsHJjE+R6T5st+JXx8UHeKuceEsvsaEbTVsY3Acwm44OefveNsW04iD9I1qahzyup48faYnT57q8upq+4+q6L+U66yy18yNS146zfjpzIkr+BVa2KEquQq3uqJ3wM+OC1lDVpgO0hhE6vBJh9f/Ia8+2tJa0XTDe3jpEB62N7mTLxXtliWbh7hCgZ20kSPjTrJcCcN42UiMDvTlnkNZ/rpA6MrAX9MpnQLcI07EK/ENvzLOlqHDWIBP+Yy/fDE9MCZX7NEJKQm2O6YGhp1tNCUn/shS+q9VqbUml5X2mIxA0Nz6o8uKvFVpotzpcBIfT/vR6HvasoKOrwtjdoWe9q/oBpHFK+XC0fBYx3yeEX4ZXy9Fh7KxPQJMwBjdCJkTHJgVsGpnsci/5Ww+bSd/AzWywFyzu1+zDv3+w4/0z//yMy2M4be/+U09evUx8+KJnj9/xgvngXlxo1sOvMPvtI260o6tbqq8dxetyN87tkqd2O44PP/dj36of/s3P9KrrIUTh/oDvyzd5sMDvyLF7i2/BKVfV+bWqUlpc0AP8SFixyH8gd54/Joe8vJ7wcH6bN6pHA3L9ujDpNOXrfDiJIOPLOOwVVGm6Pct36ac4etISZt09G1k1UZft6IMfKvSBE3/76ZZ8zSpoZ+DdGKR9LbeNcXGHYYtbDBuUrYVPChsWfwh3z7S8la2lXzUqSHb5K1NW35hA3sFpeTQbbXJUke1pon1ecLPXeKOrxMQl23Nux1r4apWNewxIsjh7uAvvB2/Gv3MmGBIcMfKEcy9zAGEY3j+KbO2ZVsFLGkg/Am6dyEbKZQ8NEUbuhrtOox1W+r4MsZmFI+VWsQy+pZCqpqqNdgIEJ3sSgobqW34Dbp3efB95IUdrU1bvwI8IbsfAeGuOPYSqJDPTdbX3KkJJ6hJ/yroaBfDcY7kuE/1rgRoAaFZm1hbtT90HfjiukHwQWTSgpzzCTS8Rl7KRDc0tlBhM5WSXqmtE/AVmgkNwX1vkFWWalDL3gAjS1+CuOJztQa3tUlHDYdSVoBbmdyWxmBuFetSnoFlCaUONKRdTQed9Ws9bgf96L039R/+4cf6Hj/F5Sez3TRJMgNLkrHQNSpfCVYHoqODkSYwnQV0zRfqm0ut/KS3Xr9Q52u1+AmQCEpT6TDt9D5f8f7p/Y/184+f6Oq6I77gLfdcVAVWZYHWaZGG5guITJYdolyJB0nZm8xH35IyCnaeMNwnbsQGObdM8Iv4nNA4BG0L2sRixoLG4jKDstWI+9SKQ92kqVllbWBGF/ncGvaSBpbkUJxywYdKyKTiaXtLiKtbZAOrjry4nIKd/u7FhnPgK8uBsbnQF334c0bfnOHTOf6cz9bkBRsH+nNV+mZhAC7jZ2vKrFK6CpdgMH7/pk4NvBQO9yw5PmBR+LAB4dD9UxTzVMStY3dASx07AVNNeTk45DCAfyubbAfZbPMf9h3gTYQudmc6z9+VnhvxLrUCODXRH9PUVIWcxXwC8bEqG0GT3STn5ayg1BsnJFlcOGU2VTFu88LR11sxGnF4TyZgjGZiT5SZKFHQxDHjDCUJ51fGeDbpA5v1OV+yFib7s2eXatMZawFBxtI070asnz2/1C1ryT7/xCAvmPtxaOjEAlOUu+Vr/Iv8CyDYip3Nta6VeoRnK/4e4Du+wOrEU1SETpFr5FGmizr7V8A4QCv+B2goV2z19CFlk/56GPEJsP/KG3eoOeVLtgF9ISjtclk6yuSCB/Sv6LuMEVdT0c+mn33UjX6xdhi9bmbWEdVKGQ82st7pvoW5csMh7ZK5cks8DoPeEv9gz8v+wtjrxDVjLv25Mh4W+jVjcaWPDhzIF+bNik6nFRhRJ+CB0TXlTWc1Uze+tiqZPw0fgoIGc7FWqPgj5iXAlvHREtqbvzpeGcdnfFHfMe6n1hT/Vuo84McA/i3UvdL5C34NeuIZdqN/CbqBjnXEB1NTvGvIM55PMDbCD314gY79Dk1ebASmneLlUhxUCzhgPTYFsyabQ3WR34kJzZOJyVLWc762/+IPv9N/+sl/1tXNjd568y1dnD/U5fNbff75M33+xXNeFPfMGSlVrN3qwGoKBFWfyBzey4wNCR1xUWAmRj/+4V/pb7//PT0+m+T1Wgv7zn5/wzp5C/a6Zn5l7q1rJ1+UFteKmx0qZS15tHugVy8e6yGH6AfsS+fzjjV+VqMdE/0aDI+SBq1KrQD1t4J+BYSFekyfe+hNGR+UqzEmRqvUtFHT3hraUlkaMW1WY5xPoDG2V+LaqItAqJGXdpOlKfZoSSKCmP2qRntaNfSCrvRPG/2zsq90YrBIjKPqXSkz6pSo13eoKrUCLTYASs2F7aZdYzyDmX1nZt1N24q8os66V8YS/syUmdSwYxmJZG80xLbckenlZdjIGAhp7iCIoMxCfM4Yz5qY+XtgrNKtEvXLbVDDGyMbLEsbNoFyRaZT+kgHkWUDgVBQ4EC8RNsO9EPqjg8L8w7XZeqNjjEcv1s1TVNDvYDVqpTLtuwvA4Gskv1STkKSFZsQ5SJb9j0dhPFhA2E6xoU+3YJEtBgW8Dxzo/81Nwb1l0JDU8drs5zmHwVHEoe2AOEUJdI5nQGeyXcgYANs7ocsaqSXr9DIhywL3sjvjNWulO9Ud7KNaZrV00wpgdHxcigP7nAnjCR60T3BNqyx0Qe1PdRty2VlMJfhnQ4SHVJMGHiZQQskuBMsJRV9Cb2Vyblo12/1sBb94J239e/+/sf6/nfe46vgLNsSA6VDg9GuESzidqSY2e7R8JX191brLRva1XMdrp5J8Ou61yGjjjfXK0/63ZMX+snvPtaHHz5hA1yopwHJtUIBC0EWGBpA/KhLVq7OI4tMZ1GF5e5bTupG05uabMvk2pZtiTuwYUBi1mhXY8I3JkE2sdZKrfmII1+lCbSyICO2dSxfJsZAXMa4Q3nQU6Q0oONlUmjzROCXwJTSxjtI6LxU6N264cB1wxeX/L3bfV5YgIkPbmtuVg7UZ8TWy14rX9TyZW6P/j5jk4Wnd3E50Rkgce9+WddL4X1Z+CLrhKS/Hh1fqY45sDIX1nEAzDzZMz/2zJ/gkDk1wHjIwYUCkd3yBSBuzjTq/Gyn83liYyvaV0KkiV1kmptsq1pTmyaZDnE10WHq0O0/oKSdtlDU3ajpXSZeGTM9X5/Z7K2DlAM041J80VqJnYhrUSrAgjq+dcb4LT9XX/GF+RI8f/FCz19ccVBeteNrVuqnaWMMUw30Vs8vn+v84cMNDx5qYsyv2E3Z9I3xu5M+0OY9sciasVBXEBs9D9qQQ1bRro73kUVv0ORHho1+D7DcSLhhaF/uLTGKUEYD4jJjIfkbEIy7k3/CEPxXP2LfWPOwYDfRJGXumPZvQEZfbjxRR6GxUculhjxtrwZPXycWDVqtkVeq2BiWhV0PpCWJjw3H+rCwGS7E+EDf7vnavOfXj6T3zJHI1sScPs8BeoWu6IuNswMRMHfF0AAmxcAeaPLwYZ4ntSpSYh1FVtaom/KNeUmSad1lcfWXGGmSuW1rak2NQZ7x3emVFb8ODKqMh5Xxt5JeoXnCYCPfAAAQAElEQVQRXZhL4dPOjM1Bsd1p7wYsoF/YTYxEua0nhC9BhwZHnvoEKCUxR6IvbG3oQ2bk5tBcyAteHKhTl5hHQtapT8Trhl9cnjx/rl98+Af951/+Qnvqfusb39SDBw94wbnWk2fPx9x5cXnFYfdWuHhXnZSomGdQkk4w/PAA3UUPeMn+Nz/8vv7hr3+gVx/stO6vtN9f88tWaA7SN/C3w/6BubUQx7SCJmKHG3Op98HFuV5hbr7+4JHO3XTWJp0x9ub0BQqJXbk0QB835OIKjaxRJoiebdlW+IK2KrXaEFmrwk4jvzFOAtL1Zf2i3IAkSyKphk/iGvXJ2NBA9sUt3wqv9MHoly7T0AJTmXFV1Ec5iXLWy33MpKWGTt1Dm0ptwj8wMdcyvmf40AmavB1rWVXTPM9gOmJW5Lsd9Az5biI9Kz7O8LYHb4cGGvXLEiIeXcJnHjJ/OvwYX46UFGNr/QoWlHsKB/C5TdkgvCI/wrZOaduytGEwPLiVK/SIDg0OrAu2xa3DWEsO6mTYkQHKtSolPoY2xslEbBIjVDQKisvgeFtWbt27eu+qVnwoWVVHO7HViv64A/1zjy/4gRQ+Ae+I2hY0bG7JexVFMHSPQR48iqH31b6Ox+3hd+jX5cfGHWI/yOAM7vHpzCxuC/INnYZ3JviKez2aA6kj9kI3mPotEVm7BtW4MuxpNnwHL290Xya+nkMlpTu+ZKLZVjqiqmT+TK1G2rZI6quXjRxhSEEbnjcWxsah4oLPGD/67rf17/+Hf9C3vvk2P9vMcmvCoDr2UR+3eZo+gHzpHjIG4IqthUP0Pgfqy6cMxBsdWJAPtlYWrSs3vc8Xil/+7iN98NETFkCmB7LYZX6r8fBwPktDvISmLG0eUTNRY1HXoF1ZVMhWyhR+Dn48cA96ipNthQ9gZUxTlWwpPN7JfIERX3oxgx9SyyLTSoWgUG6tZJu0ZdK2lcveKJnc8KS5VbWVdXTB0IW60aaSOnWpVhk+EEUT2ow5RpcObPI3fFW74fB5wyH5lsPBetywz+fSAxa689hDvuenzf3+Vjd8ZctBjb0k1b1Ef8n+lzjWDHzDPxRHMfyyeZC+u3G030N8XthED2ywe/y+ZgGK37fD91vlXye55VCzTzuQ3XLISdtu4U3Ds/ie7ZpmYn7GQjzz1X2erHluaozDgWmSiKmrSWw4HaykO76tQAEO4tZxbq7M00Wdg/PKOO8cpM2h2qRNOhAHrP3Nla5ePAPPlb96kkPLQpzjbxbSlWC2Nmvt1lN+XXmfn7FfXN+okM3zuVpN2p3tdMbh4TIHi/xVjxfPJXy75gtdYlit6UBsbonLQnwW7J/itw6fu1byV5S7ukxZqlN0VsZ+2oQaOR3Saaq3DiKFED2SKHHDdxLjllAb0Jev2I48dIBsSsXUAMn/5ts2IQAuVTWlTdVCPXjDizHs0a9WC+9Sa6UJ2US6oVPEorWSybOZqTRyoU+WrDfE7M5v5Lp3jdgR54V4H5hHK/NkYfwt9HmnH1bK57C9QFd0VmQdvlOm0xGxe8+cZA3fKnOO9ac1k7ZIktXxuSl2Ov2V6A8anwJxWbJ9h2meGN+TYq+jk35eac9K3atoJziEX2PNo1+il/ERqnsXZmUciTy+28nsWKDwKEka2cinrs6a3I9+xnrWU7I1ytE2bhlfxkEa/azv8aBzeAtWYjRA3iUvnb/74EP9x5/+RNfYfPzGGzo7v9Dl5Y2ePecl9OpS18z3Ww65oz0dX5TajjQDMOwRI1tFqtRxqDEWfviD7+l//Lu/1ZsXO2l/yS8PV7pdbqD77b8VYZ5lrl1njaEPefcQoRve5u/tigZlDL32ymO99uihHp6fj39+83zaafwSiT8FUMtTVaWibpxQqxYyZC6rWqkK7QHLtnLZpgx5gx756B/h6JMnrpRnoqpIF2lr+1OhFk9teSPfKknGOYdRh5fSpvTJ6L/IZP4gThnqOvmZuZSvyjNxDG/yXBZElTEM01qpDd5Q+AkgL/RaFbFcVfCFXmzM8zzGbmsNOjP2J9BU2JgZ19PUdHYWObKShu8O3TB8Jy0uy8qte5eN7F56sMg6zEpbO+NO9wuRZ1v2l1GuOxmMJCKGTuzoeIVfsZfxskAXxv0KssZEXq2pVRPFZMrYVlUpcZRNXqmhY5PLLfGIUXF1eMifvCmTOtUS464VJ1bqHmAurSfck3X4oIjD6PvU9RId8RE0Zj0iARuggtBU8CedOmaYhgQ0VS+h9J3sVO+tfhqJT8K0YverSEA3LFppUBq8DLoqNEtUOjVUBKRjTyC00zBUSZZE0Hvy8UZuOFKot69B5IHJC1DN5HGoVQS7sCUuzGslTwzuYTs65BlIHm3FkmyeJo2eDbUECyyrxp+GTiNvxt7ji1k//O57+nf/8HccqN9ScWCrMzYI8lKn43+nbEkMSRXCEyxhj9ByWFnXGy37Fzpc83Wan73bNW91WUgJyp6D8HNLP3lq/X9+9qn+4y8+56DFgUSP1Ppu+G58MnUFgpcMAbaqqDkBFpVLsq0CY7JqlSXSR5RlUB4Ok5O7I9NRz5suOq3VxmO3bE3V+HJfavCtDBVl+qCFPWu7bMsGVZQHQ9folazjBeNWmllcZhYhcY3xjL8djEASY8wkhyByE+eFdo6DaTaIHABI9yIv9tBs+DpDPTbGRfk71rccCm44MNyChXjHCcdf4qlROAYA5bYbYwqYG+iJdhvdwplyp03Ea1Mcz+E3E2dhM81B84YDyA19e8PX8Kv9quvb4KAbNtgrDpw5dL7ggPmcL7vXpFf0FvTjZ75gHZiAK5vfjvidsQDPLOI7DtETdOJwXdCxGRK/1prs+Gm5TZINaEu1QYenxC0LTce/YOXQvA6eL9JQkd6wl+GLg3XQie9CW1Z+DVjAmn8WBVsHfE0YqUAr6efXez2/OvCiY7663YJrnZ9dQG8kfNxzyOsScSvdoJv2td1MT3ls/FlLVvLRwN4K+sCCbJUzGrSsXbfEJLoLfZ6DwYKFdUBDZ0WOutIfAyR6gI8nGp0NK2UAZba01FcPrNCALHTwZdTxkmJOXwdRV9owcBpXQ0aOxZVHqZC54OmrAtyySyrLAyU3K+n4ZsbBgI0NybZaayrk0zQNPjRpmzZ0aaGPVsb9iEMaoly0gf4efU8sO31r5kRxqDYvniuHuw4f+TrKd+KxQQR82KIftg11pX5pajXqj2dWFyNRoVl7aIrWvBj2VTl4Kn6sK4SejYzoRi/68a4osJsn7XYTtq111NUFwXLSEsVFEwZd8OlAG8d4ICP+CeXhC4+GJ3wPwSeP5YSKlYspjEzkiquDlyOp4xe1UB/15omdaKCkMfeTwP2887Ns48vCu+etGPy64fD6BS+hv3n+RP/4yYf6//76l1RZtOeRVjc9eXGtT58811PW/8vTX2vCHtMDPWqFl0oanpkqCxgvQkq2iaN0Mc366+99T3/7wx/oEV+kJxq5cog+DOxx5aAD/be/XTTWPGKS+YPb+BFb4Hjnl6+zeacdcT9jTF2EJ/5zlYr4Tqs0d2uS1QAe4CFPiz4qGb0NVrVNY2IdsksZo63QkWRJZQ80qIdE46qjru1RxraKclWhG5pFHjzRyBgbfdEKezX8KsrYVqs2UNgvSScY3mXZHvniGuGGjjtjMwz5HlQq+JI3WtQDLI20kc81YStyQ4W8A3GtoqiqDN2QPa7h21k+MJyd6Wy3Uw7ywcQcnljnE7fwVdgkbaiMB6HYohskqAMb20VdBl2dPhZtsIxKkw2UFAgfqORQlwTfZSl87GPc8KsyDjvTCJCdM1XWIKEvym75Vv4U7TFlNmpVa6wHGxp82bKtXHbJlC9gGVENxIeV9Ir9DckjizvlIUq76HbuDo8EQiL3BtLcg+fs1WEAwehfA4rf3Wjd093EaxaAlz5swr/4mYKZsMHR1+EDPB7Cbm058iuCL/tAKrIjXlYbu9i4EyQdSLZVCS6daCMD9KUCHS8bucyfku2j9ERwRl0rC2hgW+k8Y1Nfc5FNfS9t2Nb4YwmWhxTGw58JfiK51VvoPDznQP29b+vf/v3f6N1vvM6CdqBhLE3kjfKU03AegaTtGbr5ibJYdblvdbi90sJP5MvlpcSBECH6q6Sug5s+fnapn7//kX7x/qd6zhq9mJ/vWMo6bbNPllFH35SsVkr1QWyIseCSCsdtyw400lXokg61rdEHUNvKFbLB6EutGVAGew0UNmVRzgP2RqtKtpXrjiddQZk8bDiwWkGRpb8K+zb5JRmewGrlDz0r1DdYXF1jXhCmhc3zwCHgho3/NoA/IFtl2VJG8fblaCUc2VRu+elzrxs29RsODvkStNJXHc1ofxm6d8XSy2SHxSLeaeC0gS+MwQO74Z4D8TUHzsvbgy6vbjlc3gy8uIYHLy5v9eLqRk9fXCk//z7lZ94X11fDrxx80j7hU+ymfTSFDa7pfDcNzHPTPJemeVK1UmOxbVC3RnqSK2gbbTO0iQc3clsEkJvoMj56fm0QB2de8k5/z7MTw2A9UiYX3bEOxLf4tNJOprmEn3JxEF454Ha+gt1qWUvd1FVN8+6Mr9XPicOl8h/aNnwW/X7L4TwvQraVvy5yyy8GiatIB4nlnv5c8GFVx+aq6I80fh8oH51qhbqVP+KKfx19BKRe3tlgRh5On+jL3I1jKGiDj1RfopsWMpj4egLJ7cZ3G08GapPxtM0z91dpZBuiMuomGTr8Z25sc2ErV8QtctuyLR7KZfQasW6Mg3k3MzaCSY2DTGs11O63mZIppvTrCZ050YmpiXkxjvNXoyLjJKYVeacfotvT72tnLEixU5Ia9e94CT6j7vBNXRP+TcgnS0kHE8qm7xh8lO+UBKf+IJW7KJd2TBwqGgVIor4OpL8X6u4E6Jb5u2eOycXY6AMreSv209bwB9qyxu9OPfiUw7rIp+GyJW59+WLkoNvHy/eqjS6orMJhpVxoXl7JxaLQAdS7EJc9h9Yb4viCtfw5MXtyda3ffvCR/ulffq7VTWfnD+Qqft251bMXl8pf67hkHbhhndgfesIrTA1IBCseditXDw/DzKJCfOIt4gExyr8j/Q9/+yO99dorKk70HeTQs9DO+HNLjPaHVde8vIePfc7FokWb/9jM3Wxd8DV6bqWzeeaANyuH6/x96fRJGjpePLrGy4gpVPiUvKIPRPkqa5uPpaTblHXHmlpT+rOq4aPJqo1KIiWbZyG7h0aZIt2KMpW8Ew0PKFOpD7QqtQaO46VVUeeWnpBP+NGKdDW1+0gd5BsbBFUZMxk7PZEhfgLhqQofNVDoFoKq2CsN2kKtBrWtcRGncBN1xPYJGYOd6LfmYW/C5x3z5uxsxxrPvN1NrJlHOk/IdmM+76aZNuF/a8SO+uRTNcoQCVyW7Tv5YE6PiMmzw0Ro5Y/GM5wl+AHahvvKtSKO7cRlZV0IFsbeMnhaApWLG5+ov0CrwlfawTiagIlLHg0usAAAEABJREFUtxWbgXIlPWzzGPVG+BWQ1UGkK/NSlDG2KzjWaeqzTdZ9iLQ05sqXaxWXwXbH5gmbJM87F099pjQ+OSckTZ2jkvAn+X8bjV8nbJYsb8yfesbVgHwPXUs4xg3VuGwrARuBhBeXHT0Ybjie928MZuCPjrVa0bl/rKRNxJP7mJDC2BCE1GE7Emk8S1KjOybJNSSNifDKxaS/+d47+h9+/H29+fhMu1qHlo1aHkMTvh8huoVO6/FxUDIYkNmgDhyoD9eXWq6f8/Z/y9fnRRN6E4elLIqfPHvGgfoP+vkfPtaT284hOwfqfMmLP50Bs8b6ANXLtnB1pDuew4zblrhl5ynBDIwUj5NYxytD/yWk8ISVSdJUKBdlGg9YZYEoMgcQkIUsT8pBClmVZTCo4QNttODLmYwlF7A0Vmz871nBoakDdTJ8h4Vd4ZZD2OG4kWXzWIivbJlFJ4tbK6uJi0114cB9c3szDq23SVM+6pKlP4K+fEXlKMnEpqgWBih7IFTCBd2SuOGL7TVfgS5vDspX2mccnp+DZ2yaz9lcn/MV6hlfpZ49v+KAfcWm+oID9TNd8XV6z0a8cgDoOGX8lo3NvVL12TRpx6ZwBnatRj+0OlIOTdVmudqGkZ4kN7XISSevKKd7l9l4zcHBjOni81pxsA6fA0/GZseX+LNhrwPx27BoT94LDgR7DhA5MNe0054gZMNOvbAS/vDQnj767LPP9fnnX+jy8ko3HDZuaWvam4U5Ng75Otq3eZL4HtI/zOeVvk96gJPAguFbDlKhwYpMRIiiypXY5eBMMRHGOyRP6CkX/TYIhYZ+aARfAeI7yX0+wpj4qszJGHjJ3SW9yU5lPHyxNOQb7TJuwysX1NkOjvQ4HpIzGgVj9CFKe1fWjMQ5LyYLscOQivHRWhubcbWGagfcCQxxHIM2MaYvO/0oypm04Ff6qNPfKxhjIetVYk1ZY+KE1LGj72c2+zGH8SNe5xA943OhO9HG1H5q3UY759JOh+futIF1jKRtxdZut8P/po69IO1bqRs3dMsBUSbPHmOuE4fhGnSMiU6lxzvjIwfqTsGVtq3QUSO2+tcgeYFZdzZgKI0loHiplfnS8WkFC8j4PCC7YfxeMaYvsf8FMXvC4fX3H36in//ydyrPHFDPNc9nWnKwZT24BpkHGfvL0rGbqCRyG5VS6X1Ior2WFa2LedJffftb+rsffE9vPX7InrGomM/xa/iEH3vmSeZYDtLXzMED9RzodyKtXBnDmCPOiXnTOWvMQ76UPjw/0wXx302TJsYQnUBfKap3IBxqwx9JoQAGNv53srucMWepWqlVU1WpGtRG1UOXB/fG20cqKFAuS7bBiYZ/CaSSTNtNHaXG4bQYdw4suYTcqlaqOqI1tVbKQbdV0wQGRdZqk4880hPAFPYlewMq2LIMY3vwsBp6PIoEYvStiRhauYjHxiCXjJ6O6bCtStxqJBry0LLVGnIDMltBkUVe4VWy/SVIHre+ciFNDkO73+Wkl4aQTNuyLXGLK1oZJ0wRuh9NmA4OrBEHxlboAr8iM764KGj8qaZiv2m0O1TkKUbJDglO4y512Ba3vv7yEEf/BEU04MEqT2tcsWMbibWyINTCgB8gsbA5DzABDpHTugX5ASw0IgU6POxdg2M1jab5yJhWTPgOnAx0BSoV0sgtCKUTjcoJaegJwr2vg5FbRQeFS0c3YUx2k7+Eko3OQPjkQ+NDZMqV/CL2GySrMehd1gik7l0p8xVUK7XCJvKhSaxYD7Ei2dhOHhBX2oWQ26Q0qO2XFD2LCxlCbuxqEp6o6aCzdtDbr+70b//me/q//cPf6t3XHrEQSZkE8UP4LGIuFlkz8MygyybVWcxFP4o+4Pwizi4SP6WuN8/5Qv1Mh6unqv21Gj+v3+xvqKlrTyM+vXyhn/7+A/3L7zlQL5MO0wNiwuEJjxr1TOgUwGMhyq2iDbtpWwxbFb7RBtpThm9txAox+n24awkdwwMhw0od0U6UsoWNpAN+RqHvO9BYbFvylVJS6rct2/CCbtiUxWXCsIr1H5Ep1TTVdM8Hy5LSrMIGnGyDkmSJEnLpho31lg3qhgNsNlnOAUob53nWxcX5+MKym4v2MiOI/y2HhD1fgtb0A+U7tkZ3MMi6arQ8MpK6DyqUbXWYhf48UOceG3vm6O1+1SX1v2ADfcaX6C84MH/29FKffPFMnz19oc/5hSFfoZ9yiM5h+vL6Rlcctm/Y4G7Z8G7wZ489ybKtKmjFl67M3UZ656Yd/TY3a2LDiKxc6AdNIr/3lLFO8lYz+Y10gE3l2lqZliT2/CqsRquKRaQYS0WMDC/4AQaqQfh12euAv0vWIwKdw9sVv6pcMj4X0rvdhV599Q09fPSKUNHnXzzVJ598puccuhuH+lIpm/st7Y6N8ImBaJ8KL+xRbiXI3HF2oONPx58OTb8diD9uxiXGkEC0AeU9SkS2imYNdDpyIKLBizJWp0g/pqVTSf3pi/gKGF1T1vc07Zcp+yUfFVRFkUQRlyy7kaZPaLNc8EfIKmQ+QioVukihrD+MCYvL1tQmNcZDIaMYbem0adWBg/EtY/yWg13ogX4RCq22Omws4JDpICfQ5Jt4isMghbVS7sAL54H1Z4FfWb8661joStDpBtlW/jSX5mr4UfiHJHZ7Z86CtBZlQ/ugkfUx1mgJdNPH6XQGpI82GD8b7ZqZv2kbVWphnh2YY8GeeRZ6YN6HLrTjQD63YNGlRj7c4sbwsWBGO0cm+yEG+x2PT13Uv4IDSMEV/zXKWhq8UgaM9tOWlXh04rJAb5Zb5v6Nnt9c6SkfRr7gF6b3eWn8x1/8Wv/4s18zz7vsndaldMUvUleXzP2AdeL2ZsVfql1F28H4DNhgShJgbMJsNwOuiHtz04P5XN9955v6N3/zfX37nTd0ziTeZTLTj+nvrCVBxkDmV+iefl5YY9ZRh0d9dI2KPsy6e8b8zF8ZeXz+QA9353rAL0qRZY2PaW9ejHhElrXIjJ9Wdcx5SWzT5kBKH6YOl1VAXLapF9DPyde9y/Av4aMd35PCyrKNvQLhJUvDZquSbYDgdFvKmEpdtmXk5hkUfEAIKS9NzZrxawJz9k8OhuNAjN2X5VMSYKtcKmzdwRKqahNy2kukt7Sl7NFtyKiU27YoCjaaeppLDXmTNIeSLpTQUGG4XPg4aebldccc2U0zPGn8TJ4dTclOzQwlxn8fgGf1gVWuDh8a2B76gxflUFoD+hciiHLevGVt2TPuD+uKDKArs24zTnvWxZplUPjiogXGrgqzgHwBox8o+YFLNnoD4RvpJh3zhP5LZH9Thq1kjSvEx0TaueJbaKtSHVjUBnB8YXIEBybC4cgvKG8LW9e6BisTo28gQDHUmfCdKHAj14Axvo6yq8IPT/6ih9H6S4Aat23ZfwkK7eN9py8VftqmbQt2CviPcCz1x4RyRpq2Q+5u29hNjsbVx1PDbpVVI5/g1xEj3ShTMp1q5LbVXBypu3Z90TlH3W+8cq6//9H39A//5m/0+iuPRKTxm76AE9Vxh9swOmPVStmt/xbUF/pmr3W50cJCvFy90HLzQp0FWgyZhXpvWIi/4AD9q2c3+tn7H+vD336gGw4vEyvczKoWWtTQ4ic+ps6Cb21rS+StjjwLRAuqqUZ+U4N3Wa01VZVaAfik29Q0QDqLS6tiIjdN86TGhMnkDVohj24r4QJg0BPkQm5sn1DhUbCsXLbFHVbRTYhsKzYDcRnkto0uSEIez+jvOZhd88X3+uZG1+Pr7kEH5lDqOtvN46fKqRXhZNwTUwJO/jK+bmWDWVkIJPKHTWM3OKVJMqcEOsgikjJ7NqXQfF169vxSnz15xsH5qT787In+8PFn+v2Hn+l3H214HxrZB58+GX9H8otnL8bh8gpfr/hafXuzfXmeiPGOxfGML0I5SNBcfLwRA4avWrPOL860mybtiH10T2jV1Cg7QH6xKQbZIBt9ZJecPzGYgJk2AW4p6wSL40q8Bvhpesm6E4z15qCFtWdbgw7jIH1A5zDyVxX2Zzbd58Tg08+f4C866F9eXZHX1MhPeDtVtiracC7b6qkXIfc4XF/zcmFFnigD8k2Z093xm5tynXBQKjeCyE9r2roipMDYBMiju4Z+WBpKztfdqeWIrfgfKaWOPxIiOJaCe3nblh3oSB1GuYb5kbRGXzEmSUqyTGx4SMyPTc+ILRvIKvJbO85L+jib7pxxAF+UiVbmS6Evrk4s0mdB+ms7VB+00tdk392mMhOgzuFyZW/Y80X1Fuzp41PZ8asEYyFlV/oFZyTqcVErmJhjjfEnrpOsGnnoIDrePUVUMukAcu/u8FWltCvjOnwgrvgVX0b9+DH2P/zNYXqTr2M+L4zJA/nRH0AnfWdv9aWtSd8B2wwQ7v4lZKx01uhOrFLnwoeN0KT7mCcLcVw5XKzak76h3iti9pxD9Bf8ivgHXh5/9eFH+tX7H+qaF+357ELVzrS/XXWTAzTr1Q0v3fF3oXynr0RkxESxidARSlDio/MA5K/ozsT7O995T3/7ox/qzVce8kV6r93U1eiLTh+mvzM/g33SxOHAnAwW1q2et45VMn9EGVFfo/8eXTzUY/CAr+cP8Pls3mlmfLXCJ0l5DtgqsGIzfcXwke0jNGhRprArLtsSt8blUdbJp85W25iOna9DG3tKU/yb4DdMCo2sKnnZi0I3DFl0WXvme2j4k3oVf/Ty2sK8Obg9NVSqlWr4V6P+zLfWatv/WrujVUYvKMpZFiOIuEO0Zr7QkVXkDb0auvGjFTJ8SZyCVqVWjbalPfCtVGDEZbSHvNZGn6RfgmmeNLNnDD46oFHGtmyrgGurx7akoPP0l6DThc6YH4yz0Igz5lbac2CcH47j1WTY+He0zdCUKMtDp/rElZqSd4dRkLMBtNuKroyieZxA8s/dtmVbPLg3quMVn+NrJ+aNWNTCgA9WBn0yVkZrR7nTwPArHbQiWwdd6bAONjqMYQhVFghxdEiekEgHBr+rKRvgwgRboySjF+tU8N9y0yZhKzD0JSLR3eVweZxA+sRuFH/ouHicRWPNojbcI5cb09IxkPepvWXmKS4rf2C4HbhkYxv+dEeuPJArOGWEJk2exR94noJsIJr5Gjzj50yE3+IQ/fc//pF+/Dd/rddeewUdHGYhJrCx9BI+seQf2WXosbIxSFcW5JUD4YGDyIGDddqejwhLTbrq8/gfubz/5EY/ff9T/eqDz/gSslcxmPMT6pg0OFj0r01bsZ8Jeh+tislaqvIfoRVyyrdWGiDdCv4eqhrlNrQq+Jd2bMt+CapgsSHfUnjr5R9Yjc8b7G4WV8pBohcIBZucYIQKPjKQvA3aLvKZJrphg9rzFS30lq9yB+LZmR+tlSa+EMzQRr+NgwP9lg15z8a7UHjMg77VgTm0pFRlM14QrMy1Bd3Mnz1fkG/BPl/FoPkrD5eXz/XkGQflzz/Th59+yrbjwxcAABAASURBVIH6U33wGfxnX+hjDpgfQnOY/sOHH+v9Dz7SHz7ihejjj/UxOvkfmDzny+7C3NyxKJ6xge12O53xU6tt5uyeYbRqnprOdiyctKW51GrrB4dOkwp4mqGzGny1JhtIKuzYhtvucIFGSzv2F17mDhyUb3TL+Escc5g6EM8DX6EP/HISWcZq4tCJx0oMcwB+nv9okpeBVcQKvz7li9xnT57qI9p3zctCYifyJtp2ywHt6dOn43AurtgxZVqblLVtn7qIK90mqjh6Z2ZYvPUxHa/pFN1Lk4yt2FiPa5rJFyBLuWIvNBgyw90BJvEJMg4GyE+hobzxDNcwyk//MHc3pXXCnfCrTBSOsqqSaXcg6jTp0A3kkbat8ccSLLDGH8pVNW19TNwkZSzHTRcalKVHNeYXETNIMFfWmVu+NO9ZY9LHB+iB/gjy9TnYZIwD5AvzZ2HzTLn0+0p/Jxy2h+2tDg8/4r+rqVpgFX4Ueja6FIoPhfc6XkgHFxsj1BGANso3VWPcVqGDEBsrfbpS/wrN17HR1+SutC3ja0uv7IFEgfqSXtEf9qHRcerHlinH9wfC0wcymoLOoBt55WgiojR7T9rfOUx34reyBgi9Th0rdceXfKW7Ia4v+Cr9gq/5n/FS+cHHX+i3fPS4Pkjz7oHadM5B+qBrXpyvrm91zUE6a8nCHtwJAJ5gzfEMmPoBvmpAENIFRWu3m/Xee+/qh9//nt54/RUVP23OzXxJNXP4Vpm3N/Tf+Csn9N91QF/esL6M9Y4YEijarnHZVoFJ1msPHuqVswfjq/T4Kx7MWdvqXeS+hHIha/TTSnxd+BfZgMdzPL7CJhkIm/bgdOKrNVXb0KrphGnwpWZQG4qyRXFu9LyhkQcmMGNnNjZEXsrdwwTvFAZrSflrlKgJkwOSZW8oecSGlGx4WQ1/JtbXoAqNyLFlW6J/eIzb6Bpuwhfbw06r+NiUcg07dg15laASaqphS0q7UzZo2GhVCj9PbewFoVN48iK3pKDVZrN5o1XebENt+OIgi6ahIq0UCmB6QGdnvnRt1x2NPGMHHZsC2Neg4QUbCqhHEIa1VuLRgdBLfS9hRDXClfFDaXV0EMIy3uC7xcUD/iQPtfiDzIaiMfSMKUBSqSN9Y/y75UxQK07j+xjEjFUoFYxWGQfN4ikluVI6DgeZ2KGRnSZ70sPO0EtZUbaDNfNJxSZ2SAVu2EuQ7+PoHWVzp76vIhovYdlfhpySXwE6IiO2BG8bsgGGLPjR0aKRq2rkiyzklsYqMCgP8uQirySVHJAenCXbGwQlEF2YBLnNw87zK7J7ctiv3JuFYR+bDYhFKlH7xpuv6d/+w7/Rj3/4fT08n1WY3jbdlNnMOPrUacMB9c1Sp79Hh2RxzQGNA83N9SUHm0t1FvKVBXyo8IX6mc70i2er/umDp/rtZ1e62nc1FlMnZthv2C1tdq1GuE68NXyip4df7kIVWT9CIx1ZUDzKUtq2AR5ZI75BwafKIPU3Dnknu5FVs1oJm6tgZQlbPO7uDncCefiDuspC1zL1WKVAzBgPJG0JaYBI/Y4347qP+bFK0C2nVSn+7aAzPovNZZ/4sqHdcOi+Jd4rcc+BZGGzXNg0TzjwUpvD8/XVXpf8LPv82aVegCt+qj3cHLRyyCz6R/2Wg+gVm+RzvXjxTM8un+k5vzA8v0KfDfTp8xcctp8p/5HhF0+f6PMvPtdnHCqfPEX2/Dn6L8bfi94xH2cOxFkcW5XofHU29LCJbxbQeZ5UTSraUm6y0YuAstuBuqmmJttKfCTzR9vVMblxYmAIFaFFHV2ddq9sujlcrWzGnXHdiUtnfVhB/EBJsZA4jcMAclP/xndls74hntfEd5p3evDw8RjWV3x1nnc77Yl9ZyCvxHUJMq6xKGxUTWKKDv01OrzkUL1We8joGi1Dhq+0QzL6Hnkp12nsQDr/mL92mEB4DeUeMUFVwq5tSVY/QlsGyptUXfA9oYIeeYSjFA/bskHX0HEovuNYbuVCJJkbvZjf0tRJeluzpc3lQqnkKqhVUBuawhRCqvS5kJEpuZTySaffJ8bFfDZr2jVRFBh9DVCbAh4K1n5gGuy152Vp4VCdX3b20Byy9xwIx6H69loL/ZW+SGNG28RlwG2bOkrZuBrjr4Bt4tCpomu0iv7N2tFc+EEeOSYn90ocx1igU6IdkC3bqqmpMQ86/JJBEF300p8Q4sUYwFDSC/EmJVGXRo7UUeJW7GNwUNSTodBCb8SDMqVcXVm7ikRDIS/cEI3BhW5HrzM/MIRo1cK43zNHLnlZfMbL5JMXz/XZ82f6mPn8e36F+vVvP9T+tvg16RHtuCCOnfTCer4f/8LHgXGM2+rdVF6DdjgRJyky86w7oDDid07/fu/b7+nf/Phv9fYbr4swYT+6nTpYg1iP9steOeBfM5df8HL6nH59Tj9fkneL32vag+XUY1OWivNy8Wg+16N2pkfTmS74pSnrULWGWiLVdfIm40C5KNt7l236XBsNb91dtl/K5WHDtk6XbdlAL5F6EKmsgYm8WaUGnYhPA6ETnTW30lxW6A5fTzhnLpwzfs5q0pRyYMbGfCwbasohEoblktKIovPb1NSw1RrrLBmFUtk8hRVpqqb0BwNBZYneoyhxYIySgdIqk7FjvWsu8hClpC3jsw0FZekO2vhEOvYG0EldBc1fDQlamfpLrUoFP2AKs0fs5qapUR/9GzrPTUX6WLWqJAfjESZIjcNrMsN/HToWA6loe6tJNmUzdkPtUdaG4pNbya2ppkkN7M7OdAbOz891dn6m3dlOVaUpcYaW01p8iD2VVE2ifMdWJ9ltySXbsiTIHTaGsjoChQ5PD9AbJWGrMkjXDHwWkoVd5MCiFuyZFNsCtyj5PTpHjA5mcKdsDA7KIrAGzNykqQe15Ao/zIJ60ITjw1bK4kK/g/6rL9vDfg1a8IGVdODa8m1L3PoT1+ZpMv+MUrKPRqIVDNG9R+yk/QEBuJcj2b4DTATKZVvpdJ98Tcenc4DuUKNNTVYjfm+//qr+h3/zN/q7H31frz5+OPKEHf3RtSLBq6xM3vjEXcQ+fbHyde7AYe+WA/UBFAti49A20dfx/4oF8yO+av7Lb3+rX370iZ4ubKzGCxd2v/6OG7bV8D0D2Md2Scf2SxrtRccu2VbS1ZqqgSrKgnZCU0M+NlNooW9blmRbhb5I2Dxg7JfUJt814mNb3BJpV3gwaCGH9wlJo6ZQ648uwhlZcsJmbiSecWPi0ciYsCXmw+3trfLVNF+IgpvxdzAX7Yn7/rZDO5veygF64XB80OWLPV+VVjbDzqG5j75+eNb0+qMLvfnaA735yrleezjp1YumRztp58P46dUrGxy/MNzeXOuGjfeKA/YlX6FfXF0r/4e/5xy0n0VOXy/xDdB0ZUlbOdTkl4rOnD9j4TmbJ75yTdrtoNPMYjSNuZv5O7PwjzayeBW8a5ZC3bClcSUmg7n3SD2JkVguAxMbMY479PRCkfXnS2AMJr2tRwdGrHkRWPT8xRXxupaJdQ7Vdil6jbGRQ/QXvETIHuvWgYNI8jrrUsY7RoZXsbmy3kV2ONLobLrr0BHKWdM6fkYQMvgw5IUPYoMkKgZ/+raNWxvkox4ykbAt2zpd4ew8kXxdQBH/uTsl7Tw3LfslX3R8VcZ2SQ0c04nfNPqVviSmFn++VK4YE7NadCjfqqmqtgqOz8QjSDJubzE9KHvJgfEV3PICdGBeZI8ZYM/JGOiMhZXYbv8RcCxsSD/Hr0b/BnGp8tiyM4zoqk5TSs2lwu8i3/ZRg+ytg0jjFeKKHr7P80ybdsit9P3LsbBq+II/6d8OtT3qCn8CBZH1TZfxSkJD/1gftSFaUevQLpfHfLI99LZ2LyOfxyiV9ne+Ai+8iNwut3p+faUnly/06bOn+uTZs/HXvH7zh4/0/gefaF2ss+lcu3amrOXXzPcDh9uOJWqjzlg1FAlzwHaiI7vkAH9sR2kDbGL97W9/Wz/84Q/1iL2lk2NbtpWYHJgvwcIBevQjvxZd8gtn/huOF/TtJV/pFs4TCYcsPNEo1+ELG4/y96TPzvkQdK4HHHzm3SzTF3go24pOYG88xZQrW1jon0Wcvadge9gcIvJit9mMEyCLA9BL4Gn21oyGHbrn5D/Ar4eMu8esgw8Z9w9b6au44OPOxdz0AL2LNumsmnZgLvoazNjYDuWTCnmroo3EX5Id/6TWkKFb5BlUNTI1rhEXWeNGx6BaUaap0M0csn2XblUq0pSQbXjS2DuNeSc/6UFLpyv6Up5Wyn8JxMO2Ml+YCqOuHS9CGSutNbVqmmh7gx/1uBTfTnBhsyEDwo5yQe2Sa4Nk5cqzkAUe+ZYNsGGQcZQyjf6oVppa08XFhR49eqTzBxfacaA+Y1ydnV/o4uEDnT98qLNHD7Qjb+aQXexvK3aCDu3YkKy7Kw0kQZOZNxogyX1Ph1TyyR1ccor1S8HKRDvkCw6T4BAwE0IzKU5IegDdTKoslAFjcNgI3zHWKdtPDlHjisw2Bwd+i6LqpDs2BtCLbgbMCaj82RtTGm1PC+4Awx2581BJwOFTIBg8YktJQrTBUHBfiAQtCRrxRqND+PBZEQJuSZs8NVqSPZ6SnNCok+5HXl+5bJPzUug7NlywCbbyRrfTqs5klb755mscqH+sH37vPb3y4EwTC3A69FjrUZcy8fcYb3Vtb7CDEnEWxpVNbuGnw+X6hQLtOaiwiIu3UDHYrin/u8+e6J9//5F+9slTvlCvEtaDGv5b44Jww27PqJAdgux0W5kQtjBt8jrQQGwFduRWLpNjmDsc8zzkPtrQMSWu2OuD0lP3KCxlddTs3RL8iIf0MiaRKRf53OEU2dDHIk3vmO+kGeYceBdl7mQMR30qK4BQauUl8lY3HFZv2GBuOEDkPwDM19NsPldsfJeX18pX6OfPXuiS9C2H7b6axWnSGZM+/5br669e6FtvP9Y7bz3Wu+C9t17Ru68/1DvgtfOmR3PXRa06nw1Ku4afvATt+Un4hs1tq+9Gz/ni/eJm0eVeen6QbtTU5wvd8oJ0fbMyP/uoNwvkjs0jB+eZw/WUhc2lQr+qqTUOVCycBUSeiKtl6YjT+Mui0BlDnUCtQL1vGhmLrDFeF4ZYcNDCoXfPi1wOWzno3hKr8PN8RjHrip+sE7tb4hi6Yismkz/tzvTJp5+Pl4Ydm7TiaU0ScTzw1Ttf94J8Fe1SupwvfhxXSCz4kvUt/Rcf16QB5qkXXXT68JqClOyQ6AawQ0d3+eLyl8E46eQHgn4lV7kIX8gdooPqSIdP/qCR3DEkBp8H/CiQyAf4jbgjDiDcCGIoei4JHolMrKpmNfrUbmr070TsxobIILYt28q19pV+WrSwZuyJ64FDcJA8+6XOgcPcSuec+n38GoPuyuFr5WVupQ875Y0djGkAfQFThwm+ifWwyGP4xIZpk+Au8aBhPJm3XRPMXBmdIqdv6PB82XwyAAAQAElEQVSBRHoDUcEqvJscfWzmq6hNbdSbsbDyJXcBB7AyRhf2xBUel+jrrhUGs4oulmRiSfGYphmL0mbcGWmhG0TfMoc2qRhbaZ+obyVOodtY6ioM2fGl65YPGtfM3+c3l/qCX6DGQZov0p88fa73P/tCH3z8Ob++iIPDA83TmeLnDbG9Zr7vifNCLFP95oi4iBq+Cj9eAplKGrLtecZc+vZ77+kH3/++3uCDTWklvkbLmOrqw+9FK3P3ln3jlrquqPOaX4RuobccrOPLSjvT7hXba9oEEvwHu3O9cvFAj8446DBXs8Y0xhxqCqhFd9e9xD32Lvs+k7Z2Hng4xKk7jL2VtC1uOUIcIcrwq/IVdrQR2UzbdpzYz8AFig+Csh5W6RHr4OO5aQD+IWF7AM4B3zV00azzqXTeAPnnYKbCmfp2AbGfoBO1GrQqkU39AiZHpC2kA8rVpYk1NmM0ScshL0E+HaKJuugc5F351QPmeFuG29qaPFJUyq1ge0hIKd4BPDEoYrGVIS2Rjwa3cqG2m2f8aiI0ajwKY0X7bcs+oixx12inZdo/BPrKZck2toytBl+SENKX4jJ2YqNayTWpWKcaMQkK2/O808XDR3r86mt67Y039K133tW3v/Md8F19B/qd73xX7/Fi+I1vfVNvvP2mXkXnweNXNHP4Lr7oC1sYlRp7oc1oB7SR4avM9WCMK/wJXce86hr0yKNOxKRaVgof0bPwA9GY8JtBaVlW3oBjAPTOQrJySFih8Cw02yGcRZYJlkmcioK8dQcdQ4OOsov6cGJVp+M6eR35KtGQPpyC/S/exscBAmAPbpPAC9glAw1eIeCenuBHnsmsDSrZPgLRkYdDpuHbir8TgympTjuSYVNGGwpeXCaOHdkKQhW5kwG+epM3sqDRsw3xpgWf8oGOoiwAraTzufTuN97U3//N9/XXHKgfnc+opMag0xoNEGjcXUEXo0DDb2KuIzqb2srCvfBl+nD9XCsLeK17ma+eK/UsDLhni/Srz57pf/vNB3r/o085eCW/ZAZ0YyAab9N2OxwJSXlS44hbeNsyTKumgnmJPtKN/BNq8IXcILQoaxmDxmJZpDvYqJDp7upwKwgNYO/fiDr9mOYbCz7mUSUpARRSUWyOTNKRjj6lJpJFG6KpXMg18sUiUzpj0Z0on68cnTlxy9fiq6tL5eD87PlzPeHr0lPwjM3xOXhx+Vx7Xl5aFuOLnR4+vBj/Q4QHHJQvzqyLsw7o793KS1PT26+e61tvPNK74HvffHUcrN9+5VyvRH8nnZ+VzhkLjSCtjNFbDjLXHE6vOUg/vzro95/wYvS7D/QLXow+erHqs2vzxWuv671l+no3TYytiU26KQt1a6WpmtJvpp0F7zG3SgpVKDmRC0o8LK4xv1fWiQNryIE1ZJGJO6FBi3x4caDoAXHq0Qc++n3D5nzg0LXPgYaY203Lcb1Rr/QOncFogHdN1EMSPjrLocv45cK3Lq3UtWJ7pdMP8J3cIKMkbUCEjsaU4HmkJVNn8ruph0b1QPevCIAKYRD+iCgLHpq6UJC7NiC3zVNcBvdu5DrlwBf8fZi0xvWS05BZglLFiM0dRdyJqVxkBwi4RxrfrKZG3xVo9P80zSpo0FpTNvSJMSGuJTFkTC30S15sOvFcsn4gW0Hs7Nikwkc+9oPkB4zD9XArw5s+FWml75Pm8GhevNjSaMEK+sCon7qrlaoqXYMXIobJl5qCzoFP9EBXPiagBa+RF56eky0lBKN9Wb+raZp32My4WZVxgSl14tHZD/sqrQyKIG1IOvmSlfFIQfYrqcewNPwp8jCglfaIPTNrDDlq1JU8S0Ovp92M9+KXQscw7e6DdsoetCcmV6zH+Rr9+bMn+pw14vMXL/SUF8oPPn+i9zlIL7wAz/MFfTPrwJy4YX7vsZu681KaA3XvPe4okTLRsBOtkhRPeA7ft3Qk53zR+/a77+pvfvQjvfH6a2h1Fa0MdPSv08crWGjfQhtuqTMH6gPpvKzuOUxHdZUoSeSpY4uRlTg8POcQzfjYTZN2rSGzUBFOSjL1kRYXvmeuRG6SoSFfh7RT6Ifex0nXHhakIy0MN2I/Vddcwg8D6WKSHiK4w67pEWv5Y9blV6CvzJNOeAyfA/ZD5A/AOToXrfQA+oDDbQ7VZwy4tHFXRT0+/g9opIl0cw1aZVUJ13zX9hI8vhb2bMsmDV8oBkiUy4YrkQ+ONIEk6spFNnnoWIrMtFvjMmkkxMw29ZeaAfbjW1DROObZ3vLRKfjEOrCEVlfiGXmybMsGOgIeFh3S8DyTHOmKPepMm4o5MrPmTCB88py81pinsxrxnsCOMXp+wddmxtErj1/Vt771jr7z3e/pPQ7O3+Qg/Y1vfBPZu3rvvW+D7wAoh+nvfPe7+u5foYfu2+i9+uZbevjqq+Or9cQLnrHdqzFmNbAQm6wJK4N5OSJ8xlfGf/iBsUasrBVrDtOLDkyOAwVWDIyCpNdjOoUzkJmW6qeCTJwsMAsTaWHib1i0sIhsFfVh/EA6WJh0K2WUqyvmRFUDEW0gY2O+9pnc+zhauSMbsz27JdbDgZT5WoP/FULMbr7zHHYZHP8lM9GzGbgUDj8AP0YUhTMIgwwc2xo8FEZuDOlCFsqgck2q1uQMMq2am/TofKfvf+c9/fhHf6133nmH/NS1KjFgmEunisZEonbq3ibVKvEl26CxmBdfBle+SK/7K+lwrXm5YYNadKjD+Ofy9m56xk+Kv+VA/Yvf/k4ffviR9rcHrHv406rU1NVsFXDD94GGT4B8m7wjbbQjKHREOZdUZTXSG0w6si+jtcgtTP1JaFwez699pDAZlpUbhzcaOT4kHfYEdkDyV8XPUuFj08yGPO92atUUG0SWVqya8P+MiXnG57I5CzY/1S63l7p+8VxX/FSbv4JxyyGxE/OgaM/5xayLB7POzpumeZF9Letafb3iy/cz7W9e6MUzvrw++2zwE3326GzS268+0He++bq+9+4b+t47r5G+YDxgh/rnM+j5mQo/VvQzD2+Yr/k3qP/w6TP95Lcf63/+l9/r//2PP9f/8ouP9OGzRX33WNPuQue7icO0dTGXdvDTblY7a2o7gO2tb2l3o8eraXVJUFepE7SO9wq6lfVjrAmsBVkv8rW5w1NCNJ2QLqwbN+AW3cRYY+3I3xNdWW8u8xJyfc2BYdUN5fbIio2YKGmNfeq85iCRktd82c4h5JqxHD7rUauSvfmhLh0O1EccdLqQhQ3pUSARXifeCLgjC2D/+D7qJGPo3EtH9meBb8m3Pfy0naTyrCM/BH/mQRiGtyf6darG4sCIh2SnrySNOuK1VeQ1+rTmxjiYNc3BbhvrHLDn3U7VmjplbCu6a/YKkFgHp/4WJlcW+ZV95KBVC/MgL4wHXhrFwXnll5MD/RWs9EfHRsroS5eZT/hCf5frLqdjk+pxvSvixKmR3SyVJVqmUFuDTiQKhWqTJg46adeOtsy73WYTP491k+4goykIz0hYQzv1mbwOkFGmU2gdEGOxD3Tk69BHDXVTtx0m5dBmTUDzVEryQYxKWQftWXdvOERf8ivh88tLPWW9eAp9nr9CwUH6I75IBze8KJ5dPFKbdtqzr+alc89X4pUYZl/OGB9+UEunairQCMTRl/hU9DWVkrX5dcYX6RxMvvdXfzV+Mh8vStgzNkT/CUrTtFLfknnInMs6tueL9IF9YA+ueFm/4WC/x+SYn7T7ZRSls3nWo4tz1paZjwMz42oa/YFbMgdbjz1qcymsYenWsfzC/tmbKrf8O2ZLnp6xFd4YbFQ4MVhm1sazgcKnpvMJtNIFOG/SOT6dgfA7YrAjAPnrHzOGdgRvBmcBscxf7zhnnJ61piCH6XNsn1PP2VQc1q3UN2P7bJ5km7ZPjO9J1ZqKsp6aXEW6Rn55o7Y1ePwWV2GjtaYiXeRxk+8tXSWTX6GGt5X0QDW1qoHkp2zDTqu2+YIPE2jIQqdCXqVBx9w5+ovMtoaNI+8i3Ur1JViNGGQMFfkteVVqqQNMtDf1NOQDxGkaaOw7s3bzrGne4uPCd8qcMX4evfJY3/zWtzgovzfOPG9/4229+dZbeoOvzq9wQE7+o8ePNegrr0DBq8Grytfrb7zzLb3Lry9vUe61N9/Qw8ePNDP+4xfNoqcz2gFjKeN3A7OW/l+ZB0mTBYcOAzVzLKgDB90gB96NrlpYDBYmRSbnNnmQ8SVhGROps/F1raQzaYNNvmqlTBbFTvlM5k51Kw4sTMoc0g/HuiJbyUv+0ENnpYy4Iht5jqNfBtnbTUsowuZLPnwat4ouIxIdqgH9iQvDI/8+PaoiMnnBkFBJ/Bs8j479DJYDi7/CMzAQ393JT/3BqQ3J7DwGDMM9eJFggHXI9tWIDGwOHrlNBqLortDcQxcmXzMmFt8dOGMxfrCb9G0GyI/++od6g8HhxmTFxmkVGizxNsNkA1ZpG6bwIvzKF50u8WKUA3Xn8LZyACwOfef7VYUD3aWDJz3ni8jPnlj/yx9u9bNP9rpZzsmf1ThoNxwsLFbigvs9FdxDmoQZFQ5tfFfoxCRJGR/ld/nYoIex0AeiK2S2ZZ9A1uCp2V+GZIqbcXIE7RA+RizqGqDs0AsdkEY+PLeywIeWNNTj29SaznY7PTy/UCPWwr2ME1N/tWIRaJotFuNFbz7a6b03H+tbrz/kq/JOjcX5bDfp7Gyi/KxH5xOY9eB8N/LMIfvAS83zF0/02Ref6IMPP9Svfv1b/eKXv9Gv+VXggz98pk8+fTL+A8NbvnjvWKzeeu2B3qGO995+RW89OtdjbD6YS7tJoLBrib5fOYTkK9I1X4+eXe71248+0z/94nf66e8/1gfP93p629R9jl+P9GDecaieVTtkRfERhJJZ1FSzZLYXk2fLFbkoax45yiDvQKQl2VCwMv9zoL7mcLxnM2bBUOcXkL4syoEqeYnjDT9XH/j5mILi3ACWcWh48eKSw/CqqklZc27ZwG9u97q8utY1Y3W/X7SwLi2sQ0vWE/ySSwfsLxyis8asrGF4hOmMCdy1xyEoB4SVdSoxWpgbizoR64o/G9Bl7HQg0HvSwZjp6minbGgnJQ5NYqFFg+q6HJleXtHZ7MJhLPzQRcW2bIvH16CQEWPalfwu0kJXXJThhhESK7wdGiALr/BWMf5bFSlpISYrPohrDeA7NJlFmSLe07TTbj5j3J4PTPOsMmNrjH9HW7Z1S79ecfhLPDt9kH1l5fC8cHhe6OuVNWaBP/DCk4N0p24Rd6ocNu4emJyy2WK/Ydcy4Ums4qGESEhA15ijsuwTko+8JJqIPLSGv8X4nVlvzs7O1WhX6l3xU197daUPc9ALXfFzYWzFxgrtjIOVsivyDsT8wgVNzHHT/43+L+az+17mhVaMkQHyBmVMVOPYWYv26y2/DO31gnH8lANqvkI/u7rR8+u9njNXP/z4E338yec6MCEuzh+OvqBFyjzJlMFV9QAAEABJREFUQfrAnpSYL4xzmYYHOtIEAZ+SxBFuKxe5uLEoffwO+8f3vvcdPXzwQLGR+aje0UUTGl3jb/rzll8Xbum/S+bxNfP0hnl3c7tqzyl6hKFTZisppyqEDdHjszO+/M56eMZYYnFqHJyqoiClrg30L3FEgPAvu21v9SjUf6JQpwtXMXPQSpu7UnVDnaVSO2ycV+kc4a7E+t2VXxeDhM4jBpTBeiMOac80eCl0ptwZ7UnZif6dSzpj/O6QZy84C23FmDNoo+6iPh9R1G9bLkt4mLyyFdiW7WO5GjwSwdyhkx9EljzbqoKrUi7bCleh92BJlSAADwVp0IxdZK01TNJu8hpIv9hWoWSbvBME/xLR2yCNDAliHqIsxBo0JlvsEFOqpI+k3TRpx/46QadqalQc/uz8XI8ePdZbHJy/xWE6h+eHD5gL6J4O3qdy1ZqqNco2jbI71i0OzMl/wBh/7fXX9fbb39Q3vvENfeOb3xyH8fMHF6p5h3PFTPWYsWMvYI5n3mdPCWUoSLJ0B42rFgZ6Jshh0FULi9sA6RX+wEZ0GHTLi6wz2Fcq2Ix25sAKOmviqujveUsOXVhwFsoGByb5ngl4YDE9ZOLHPliwH6zZaOGzqHcCu6YOKgjfh6tSx/8BISW/Jz9YJdxBigINPOkfi70kKUy+/gh6eW0m7jROGaMoNVCzqmqIU3+Y5J3q7JRc8SmdkPyOwsjH7olHdHd3BpIoMyg64Qci/xIk1BRRai98KRbqIm7MYb3y+KF+wM8Yf/fjH+st3tBSdzE6HaCbhXADwSJNxKRQfM1CseXhYfro5lL7q2dary9VHLwmipSa5KbFsz47zPrlF3v99P3P9ZsPn+ryusuaZfIJDnppCODW8bIt7q/AykSZd5OyweWQ2o4ToFrDVJHf7pC4Vxn5S9jYFZePgEjF00eMVqalpLe7b2R7Ul5H1Q4NtjRaxE4sjM7UCiVdmI6fj5nUr+St98EjTWz4GcOZSymb/Ddee6TvvvOWfvDu2/r+O2/qvbce6/XHZ3z9EIusdM4K++C8Bi8OGQd+Ebi+eqHPPv9Uf/jg9/r1736rX+U/+vzN7/Qvv/iN/umnv9Q//uRX0N/oX375B334yRd68uJ6/B8Nr66vNDfp9YcX+uZrr+jNRw+VnxpnfN6VtKuGW7SHOWNaXaQSkIX5ecXhM//3tI+fXuoj8OJWzKVZu/nBaJdp8PgPomg7FtSJl90kT8z5Ih0YGss6XuGRpQBzXKNeNjB2JYrjK2VYB66univ/w46Vw5UYy52xnEPWKF3H8lhcZR2Y4HsOEl011qisJwfWlls2c7fiq/6FzJiJf6lWtrLe5JDdZTX6aGahLGgRD+VCZ2HNOVBv5uwA9WSOJ3vF9xXfV+ZI0uo8AbfUDcatzvgYSWJEVaQ7QDdPZLQEcZdPdo5ZPTQ6g/LYBDDcmMc9/RFERkBGD0U1NPXDbvdRRegoPFIbhntLw3SEoFqxcc0jERtB1q4Vv9LuYCEOe9bsA7QnPsC2Es8cSs8vLnTG4XTmgD21pgay/hwok/8e45D9gAPYgS/Re5A+PpBOfE3NZoydIklSdmxnDO400V92tDrxE+gSfmRMlaQR22SDYswMVXjh/1j74G2rgvLwbfNzkigd2CgpF7Ypl7IDiO+yyE6bIEo3VjGGGRudcSyom8a6NDVrZkGecW4cpul/8VVejG8xH6UFE0SXMdeRr+CWXwGv+Bqdf+7uKYfpJ5fX+oK5HXzOnPyAl94vnjynGuvi/JHO+fXowH56g+4tGJSXmBys+7FNPY6DpLtpDRC+mBgEnXZ2fDo72+m9d9/Rd7/7bT189EidxqHC/M/8XnWgD0fRYRfvKZO/hnLJi/wtPlyOw/4tL7QHXqQ6XbNp66hv6iFSrEezHjP/LhgbF7uZGDXNc1NeVCiFg10UFg6Ih1IcCaVJWX/RZfQK5wsm/QPBTB+gO0TXDExkNNrZsN6w3Lo0kZ5DSWdkzK00lzWBwZMOP5WwgZz0XA2doLTDeBDdHKYbfb1D52xq2lUpdU6UneCdupBbwrcvo2GTFmsiTlu+hbvKlbVqx8GxjCEE5GgABRsOMNA1EB5wy7bGn0EFHwwJvJNQ6uzEI2Mk48W0O0BBFf6oZls2GDIofFUNnUKGIW4CyfN0oyKTt7JeN9qVMZZxYRROc7TsYXdmvjdv7WvlcRCedzt+ub1Qvjq/8cbreuONNzlUP9KDhw8HLi4esIbtGE/z0E8dhb2BKvqrFLvnxwN15v+Oteohh+pXX31tHM5j8xX4C/bQmZc+V2NVt7IWLqx33PDSSt+ldV1bC7qUqA1UpvYAC9SKKAvmwuKw0PBMpMNxszkw+ZfoYGyNZYzkJjnG/6gEy1lsV/RGudgISKds3niXpGMzCywb4QE+g2RBnnIJ+MbTtRhP4AeoDPN4uDkvGqOvuU46aUuQtIau9Zdc97Vsy/afLlbkAdtDD3eHbmhPm2EyMDcfRtbwf+PypJxAyp8ovLDZBy25bRCDIpPIJu1jR4aWZLq9sVC++spD/eB739WPvv99vc5PIUX+abDaWz0a18ozwDPKjQlEnwufO3TlQJ2/WnDL4e7AV5LOgZq3LmXRad3qLBRXt1f64NPP9BMOe7///KluPGupSQv1CF+pTYVnNhyI74U81GU1JlWQRaM1BjwrTQvgq1kT/DQ3/RGSXxKmFD3DD1iiGh76iy9ary8BG1t6e4q40lrJmSFbvGyrVROqylVVTGQ2fiZgY4E8Y+K/Suzf5Sekd99+Q/li/C5fjd9+9UJvPDrT269BXznXKw/PNE/iwHfDgfiJPvjD+/rFL36mn/7Lz/QzvkL/7Fe/1c9/8wf9gq/Gv3j/I/3sdx/rX377kf4F+rPfwv/mY/36D5/oD5890SefP9OTpy+08KX2rCY94gviw3mnC/zMQj4TzyLmom+zkBetLvq6SEd8YJxeszE+vbzRbz95ot998lwvDk2LdhIt7YyRzs8TBoWtjEk6V6YuuaFSG7DbiZnYcIOCN1bMryfWXtJBTiwZP6GdvJUXiaBzqMg6kDWnqoRLOrAmLBz4cVVZclbGHkkO1iugT/BrJojRz5cysvFACl1pW154slhmXTlw6FlYa9aAvE4FC/aTF35Vp06ATRwdB/Z17Vu9WhV70fsqKESF3NhLuYwcOdxfik3ZhgZ/abGv6I16I8NGx4EgyZ4HMDKbJyAp0/ET43WaZnVbbZ7VpkmCT97oY9NjBD+xzWF6z5p9yy8BoUHiKSpITMMnNq2amksmHmsOzrc36mClXNILh+gcpA+sMVkjU2bEMIYSe+qc8GPGr9AqBOKiHp4yeqb/hF/hW0lRwW1t6BtFTq9IlhpKVaUgNgOnkNDAz+ED/HaPkSAaoM2eoRsKgb3xttUk0AeKeTHNHnM6/3OrlhdHxreYA8JnMeZFujPO17GXHrRA8zKYL7zPeSF+yseLZ3zVf3J5pc+fXerTLy710cfM70+fEqLGQfqhzubzMTavWZev+DKcg3RnHCd0KOHRy7vDdvOQZZcMOr5kPqukaqVvfvNt/eCHP1B+Fjequ2mmjklTa5rKImxSjFu0pDPvVt2wb1+x1lyCF9cHXfNV+oZfMA+LccGbOpWnmJhDs5sen13wi9mFHrA+nu2msWZm/NmW4hNIwR46JJECsjElQXW8Rn8d+y38fYxzBvFYM8+hOITZTnO76B5N2NgFGN2ByAaQNSqZXJqrDeyIQTATp4GJvIm8UAIzTdZEv88BsZqRzUeaemZrHKR3lN8h38Uu/ARf1FXoa7QfRQmW+NH+Qi9rE5IhG5QyM3N0zxxMe6thAZltGTt/BPJFPpnYeKlb6MZeaJEfWMcLxjLFQGUN7spYja5NDqiUIUYF9NXLUvJti/uIDu1odk3TNMausWFHx9RViv3WGrFsqlai1+m2ZfAzL14X49D7ql577VW9+tprurg4Z55NSjzmecJuU+otWSUdYajVqKdVqVXT3AAxPGOvDnbzTme7M13wC/Mj9uw333pzHNTzUjnzS7HxZWWcrfTJqnhlUZGETdGGIPPrhDow4IKFQnt2qgMT/MBAjOzARFjAiryHEpMYj2xPuT1ftQ6L2PREkDQmWvJQJ01HsOitIJ2/Yn+VWUD60Bu2hz0J08rGtVBwwW74gCIE1RLlNl6kxWOTKXJ99epDh2qxiSp1hB/ASHy5j/hFrFDEDrrhswgY20jGbVuV9JHapSokpG3r5dWpk4BgJG3qRLlTcpWVtFyoMkiR9fCmLHb6HS2ZTjd5X4IsIyNTPtLwXcbvntpULNL88K5vvfGKfvidd/SD997RKxcXLCD4aqukaA/oeFGa8twdG2CI+5Ze+CKx8NVjYdFm9ZTYDM0iajaxxO+A8nM2xj+8eKqffviB/vn9P+gZwtvOMuJZU0345O0ATq2pv0LxZRpttGA1mmOrGJyQISuYOxT+n4B8KIRKsrThmNZ/7TUM5bEZsK02laapqc3Fwp82rYpPM2/Ou3nWShz2N7cqSc2TTvIH52d667VX9M433tJ7/Hz0zTdf16uPH+lt6ONHD3iTPtfteqNnl0/1/scf6dfv/14/+w1fm3/zW/3st7/j8Py+fvnBh/rDF8/00bNrvf/Zc/3mo6f6PfT9z17o1x9+oV/84VP9jEN2Dtb/8usPKfORfvn7j/Q+PwPnn6XKmM7Cfd7msZhPZfwzfop40Q4Ou8UhVnwRzqbTe+lAv10tE3Xu9U+/+0z/6dcf6/ObLhV9ySK0xYI+hbctYUmUMyiiEInG1dU5NHd+2u78dG14c5Du1Nf5ArfwBf5we6lO3tyElVWdReRwuygxHZIVG6u1sL7csmFnTdjWm0WHIdtohuyBter65qBLXgSiHxldo6xZB9aSkWZdyb8ycMNL4S3jehwMRx71DA8yP6kPHjF+COCXuDp5+LMCUtzEJDeGMw8S69RHkrz/8p04DRBD29Qo2VauPG2PtA3V18CS7TvAcL9Mw5EulWtQGwkQlyODnu6ki7yZTW7Ikg+q6Gc3GUjW1k7iQUM7C+mSv7ZBHPPPouVwvPCikq/OtxwID6wJKwflhU1/Yb3ogDfGsX70/aKOjYU+W6GdoJ3AoOHQY2XdaNQvlUTd4ooOBRWENzJT1vSD6Z+GXhB5wW8oTfjfgIykSjPzNnOXFLa4sSGuTpuC+NCxV4U1ypAl20osS1LJIFRqEnxnXhVfipvOEMy8bDaOnGJ+mYOz7vjsAJ3S0NRFvDr77J6vyS/yVzmu9nrOGH52eaunjOPnfO39/PmVPuVrdORt90A1g+ls7J83lLvhIJ3ya+KIj334WxL+i5pO1PBFDIzHfU1fmrHdVcT4nW+9q+9856/0iF/Xmksz7W5VKspM2GzQ8O6Y7V0Lk+OGfs1B+prD8+XNohfgKv/EJwfpVbnMw5TUAO8UOmcdfcQB5hEHlwfggnXpjHV0or6i3qJGjTpMRVLmVCawhcMAABAASURBVKe+GECsNGlQkaeeqG5AJ3oDVN6DKGJG+F9lGf2i3AQ3YWgi3Sg306gJhG+RoRO9RvmGLl153LsU747oiSLjqjNOO/ES66vYY/tITzR2DowMexMOpZ4dvpxV6Yy2Zl2e4Bu+FToGnfoh1GolHpFNY52VKIrMyp/0dSOWdlJHwOvrr1Em2bbRsEz9Rd12eER3t0cdjXzbylXQRjr6gW1xoyclpumJE/rojY5cYhIrel9F1VZqnukJ7NqxtyFtLtJlEUdraqVWpRy+c3B+5fFjvcYh+rVXX9NFzjQcgifmcqFjW5ZUPA0VsUQk07dBYZTqVCXg8YtL1oAdNkJnxuEMnwP1K/zS/EYO1G+/pYcPHlL/LDNG07LAdsxTC1RbexTZEXXL5Aj2LHp7+AMbW/iFSZrJc2DhC/aR3+Gg6KZcJnbofSTvkMWWxXNh81vGRrRVnomykg6WYx3hGd+slXQLE3a5wzIm8Ep6Rffr0IetVXd5GMrkkrYG609cHXkAUWeSBfTDXSk75aVBwsJYHgJY2Vb+IJDtEHzA/+EPlrlH+47pTjr2lctFmZKgPCRR/gRbRs5TGWThdUyHjzz6wxyPPoyudPKi4uDyYNf07ltv6G++/1f67nvvjcG34gOqGef68hUpRSHxL32T2AUERUv6kAP1noU7/6TVOFAzBsQiseL+LX4920sfvzjoV3xB+fXHH+sFX6PMhJ9YDLYFWSxAVvkIRvVpElRZdiDoCUn7lND9yzZ6G2B0B/2Ji3bd5cCnjVvb7qR3DFZVTJxM4IbvmWwPHj7Qxfm5Hlyc63Xeir+Zr83vfEvvfutbevzw4ZiYFZ+wnXIPHlzoNSb+G+i+9fpreuuN1/TK4wdsVueMjVWfP3miX/3u9/rpL36tf/r5L/W//vRn+k8//4X++Ve/4UD8vt7/9At98uyFPmUj/Sw/817d6imb1YtD13M2rCfXi764WvQph+w/fPpMv/nwc/36gy/A5/rVh5/yVfkzffj0iZ7dXuuKfmBYq3FQqsbi1Bp9UKK3wcpYWLTub+jjvQ7MrT1tuOFg/IID9a8/vdT//J9/pf/tZ7/RF0+fUc4ai05sVRF2bxBUhT1vZgnwyiFh5ZDeOSx3XhqW5Zoz+xX1XOnAQXo53HDQDW51i5+iTMO39MuB8baw3oz1g/Uo6wDZHCAwv0p2i7oitwt555y2cMA+YOuWGPeRf2DdyRp2yRe+oPC5VSOPfOZC5kOQOoNModAN1JVKxUVMuli3KNOJ0ZaPDfLXzAEoBEXuTjn0eJLIjSDkHojSvZSwLG2PI8lYQgkiJSPMHaSIxgMdHa977Ca5ExyZIxF2uCE+olSNvrOI4ypXDblkZd2ppEFoxvY881JF/7fW1FqhlXLEnj1j5XA41goO0QfG3R4sHPg6L+DiZUj0R0evs3aYGC3QESfqXo9xFYM19aauE8R1F3P4lDExL8BeiQ8dX6WKnzZjWsg2ZF4OOXmW0DPzddY8zUMf0d0dvTba1dhAJ9oHZZNtBV9NrYiVm6IXuwwk6lk1l3Sxm3TOAeFiKg5Vpp4uj6/Qq8whIygL+SpxwF6PyNf+F3yoeHJ5qfwd6WccoIMvnl+PX5rGr00vrgjLpPOHjzRxkN6zDuSF8Ob6VvkinblCKLTy6CI6lmweAlB789sqDZBGFVuz3n77bX33u9/Vq6++KiOnhBL/xFf0SWhJKnWauzJGFrpx0S3z8op+vYJe8gKcg/UL/LmmnxfKxb5k5cqzwVzsdnyRPtvAwWWXsUS8t/qM9gZU726GAzVvbUrbknEnIydtXhlLK3WuoVQ8ZLw4jzGDPBTn+agj2iH2IWmmtgljbYBDcCiGk76TY4vVgvHUVdhuTPINHRsLWNXo42lg0cSvbRMvUDk8TwzM2eKQbepKfdKO9Mz4mfFiV5OyljYGRaWPqJ8iPLnRG/4i79Tp9Au8gG0V49CyGrFL3wu+qvGMNKkNOl3WlhdKebtYO2kz8zixSq7wybIE7UDoOPXYqrKmqi3XEsmNh+HGj1K1pkKnmkWRAQInWfoSJPRMh2qjKJtyQcE3lyCqsnJ22DFOznkBe3DxgD30FT5IvaL8XefId4ynmTZMwKacrOFDFRQeQ61q2GkFBa3V8LcVFKSO9ENsVDU+mO10zkH9IXPt9ddf12tvvK7s/zM+RKdlPQgmRpBLok5Rz33Ukg0M7FnsspndZiFkQ1vpzAEOsgfS+XtSyT8wiQ4shpGlQ4OVgTuAbtLBAX7okLcwwJNekXUGZ2ewDpCXOhY24IU6DmBNXuRDttL5y5jIKXsH8jNxF+yNsuie8jp5GZBpJ/0i508SyuU8/izi10nBjr5l/zEQSuY+5hUdFPTTRB/t6FrTJnyKXUQpIIrodEV+4kNtk78BRnCyeQabQp5jUMohPKhzcFRQxCI/8b/79jf0g/wzMBwAp93Esk4xN3kMBLQphjqh6mQEkC/dm0K+PN3y8+MtPz/mp1rR/9kUV/q0q+nQz3Srh3pyW/rNJx/pdx/9QVccmMQb+jSVRh9gysQnqGM7qizjS2JmwwuERg62/KMMeQH7XrpKNukv+fzVRN8EkE6MBjoJ+C3j9PSR6XJZjQVi4oXgfHemN9hs3v3mN8a/mPL9776nvwLv8NPoa68+1vnZTjMT+iGH7kzAt998U6+88nhs2p3F9frmUk+efK4P+HL/05/9TP/8s5+DX+off/Yr/ePPf8PX5Q/124+/0IdfvNBnbKLP+Dr1glPtJS+g+bvMN2yeBxb6LN+H3rQfKN3wJvP8ZuWn4Bt9/ORSHz29AtBnz/X+F5/DP9ETXoCumB+dOFU1FbSx4BVtN76Z+S2Q/j1wCMr8PXTpiq9XTw+lX3/yQv/rT36nf/nV+7rkp9zyJCIju0SQBkysErlAubBnbIsDg/Jlut+qL7daGA8LB/cDXy33+2vm855hdKvr6xe6ub3Bo67CVuZC1oFbNuu8vDNtsIrH6TMX/TIpdeOmWEaws46DdHyf6IeFQ10O0Sv6sZUDRxD9Rn5rjXJd0U9+5DbeB8oFHyLaKOMXCZS4YU73SedET/KNUrVie0t9+fllO1ueqaeo31WqIhUemX3koSdNIddffH25Njv2SqnH1qgrY0IkOgi1TYybjB+S+SOVPWStStGvMrIjT17aurDGnfaRlb2hs5esILRnP+FgHXnWwgN7zco40bBunS5MYb9pO7TP8Fsd9v+PuD//liVJ8vuwr7lHZN79vn2prat6m56BCGGjFvCAEgiQwBFIQSCODiSIkqh/T0fiD9IP0qEkQMMZADMYzNaN7umtuqu6a696+10yMyLc9fl6ZN73Xi0z3SDOUVR+03wxNzc3N3e38LxVFYoI4QVsKQVayFdQ4JF82Gd0Uqg91Qn4ZaSsSAm+xBi6RgM+PjLcINE2c0h2Bj5iP2pp52mfIyuBiCTzzqhyn8s+a489bplDPYI7PCbhALNsNGEPjEQvREuFXw6NkfWxYj2c8yL5dL1q6/QxL31PeHF+Bvw30p89fKYz0ikvtCSYyN1CIw7vQHaFLb0+vDYqfVXEP//QM3okOp0Rav+ERLH8LPq+BdJf42w4OTlVSkkpZyXGOjNVxivlxBnR5qnQrGhkba2ZyzVrc8UZcMGvPOeXK51drAiwB9YUmvAyDvPVxyvI87PPOPa6XgfLfS37Jfvjos1zSiHxkZUDodCLDxKx6Isl27QrdknSzQ62BUDrbY2I6SoSaxtLljitQA1unENdVftP1fXknc5wzoBHBu3o3X6XW/55GbsIsub6FkBjJ899Zm4zbXxDjVvgm6HebenLfXSMMYMee/f4V6JPXINvmHYf24R0BLVBgg9NFBENZNv+kmkveAoF3uONIJ9ABikk2x8jMJ+pQTy2+UiMkJjggMn8QYC/Q4rceCNCfBoSSiYyKZCTgNP4S25Iyjk9byPaNYjvL8KFISmlEGJmSlohRbQvZdbhkiD2gAuro6MjHfPLri+1Fn2H33TqMjrSJ9z0K2S4/yCdlAOkRNp56iQF/7Ry6hJ9JPIRlKZAXq8OuSlnOUj3zbf7PeUm3HAw3/cLeV/I/KKSU1bG9on+U0qKQM4WacQRjAlHHLwpMvEbNrwNm+HIYVxwtmpwyE7kGzjsp1LbAh9Z1SOT40ktCoK2LZAzwVNqZaFNHKhgIk05XXIQksfxJjIj/Q4s1hE5Awe788V9oUfbpEl7I95hos/JciXksHysH31XINJGpe8G823hRVcYhyEvfIM8EpqDNl0tE/6d/MDgEbPB0pYKChsTlhVKEqhGkI4sNRpqT+EbFNBkIrtYtyrsIvqNLZXCbdG/ijKaz/pUeLYQ/KDA08bon9ZALfRL/6rUl0Kq6ORwX6+/ekdvvvm6bvGzRepY5vTNBwnwM26kbmXTjgo+5OkYCVXwowdvA+i3mm8XCarL+lLBIcBPGsqTdLh/qGM25W6xJ9+W/vTdD/SDH7/NLesDrZm/yBlzZCTGjIDSBUQGPashKtQfU8NpwRNzO20pVYm02Rvdpp03XCYezzWsNglwil4YIB/ykm0bESyS3JByolUos1j2WcgnBwe6fXKkN3zL/8p9fYOXk1evneiVGye6e/1E92/f1JtvvKb79+7q9No1Aus9bbid+ezBQ7334Uf66Tvv6vs//KH+6Hvf0x/+6Z9ik5/o5++9p3c++FgfP3yqTzgwHz+71FOC6AtupVZEssN2fYj5DSDUvhpHqD0UobsEq/ilVZebosfP1vwkfKlPHz/Rg6dP9cj/LWt+cn9GoHq+3hC4jkxjoX1V2xhZc8HGHxbmtcUhWTaXGscLXWqlS8o/vcj63rsr/eufTvrunz3U40/POIT2VHl5KtGrpoUiMjL52KgFb6IdDOzfRZWb6SiDEjTjBwm/lPsi2PLaLqx1D2kqo9YEFhP6JE4gWrZ9pSjk9bJmDBsObwfXA+0HZE30NVpOkYL5Ukpa7C1pVxoUAa2CXbybqGDLolAJH42hCeONhXrryxgSkOa6yp5Q4a3C/yttGFuQD3hIMi6pSExNNNCs5ehErndl0K7NmwsMONonqiq3WRWqkCLFc4R4QhEh8dFLDwXIpPFLpV+dqVTtQHL7iQglEIxFoDbbZUUkCdTwmBhboa3nC93pWSJd2J8LvzgU9urK3Hn+JuYOK1I/tTlP+BUbhRIvTWJOK2dI5awonivaFebY7YT4imysoeoOUihYf7nPSjkrk46IWSeFEu0y6HlJW8SoDDp+j+9oZ15YJCGUhOdmMk3Mn+VwUGYCyN4U2aJOfmBP0ARfoq8UqdkmQ42IUEQo4VsphTLMicntCIr3CZJPFkn+bxAv4OkYC+oIFs0WRBvK+NC+Yr41e+FKq/FSF+tzPb0808OLMz1gjT7iVvcxgenji7U+fXQGnun8ck1/nfYPDpVyx7oc+CWYdcw6dSA9Mj980CYx6rnXoPcI5yWhUzivLEGlYH4CmVmv3n80VhLLAAAQAElEQVRV3/rGt3T39l0t2OfE+MOIJJrJY00erCWn0sow1ZUOa3RYMa++nV6xt4ykC+tp69IK7Z6qRHJJILK3WOiYc2Jvucft3wH9HigTmMjc2Nby7QccSVLTZda7Umh4rBP6eM+uMF9B2NkyGsjwoVqow1qsoLQajyvzlcl5rnx7bEu1ABdhPe0ycFlEkHr+cY7pbpbEo/BFkY4WjHvOc5MZBObaBs6ljduyjEBUQmbAB+F7QgZIUmoIRYRySCkk+8+8P6A7RqWKuaO8zsjsTwlk24kGIzI2nO1Dt1BfllpOPTTU4R1dmmQkbs6DNaM0KLqJvkb1+HHPesrUuX6na0Qo8U+giT73MB2UVAm9Ev0meHMkZfO7WFJqZaFMeRJ55CSD8hSiXPAYVZYRyKJKrqiNAW7Gs+QX4WNuif0LsP2n6+gHI816Fs6ioo69tE9ijEJWACkiwI4mBZ0kEOFyIEA6ScrYsMtZfUZ2SrTPyl0Pls1H9w+OtccazPhvCurdJrLCekZSOP0C0sRGZ4w+pNjwpkYLi3eQA2oHtxObZDNkBBtD1eTNFQ9vGyJ1k9tRhl/iwGo8hXo7P4SyQA1Ae9YEh9kET7milVrLshzTapls2O7H2OlWOB0b6Mub+rTjaeXIRI9W3+guP9NKm2oFrQD9fdWn7upRVwaMQSKC78+Bqpc/L9Y3gwf1tY210D8ZbFHpATTD2FbFxcC8JjONmCklVx/r73F7jC3NeCzXwYHhdKvHLuKgO9jr9MqdW/r6117XXagd13OyE0jzpg9frSgoCLRrGdLiACsEQ+Ln+sJtyshGOhFIT9xSC5rIHy46NodRDx8/0MMn5/rg44cEku/plx9/pnPmpeKsEaGIGalRyTSlUEoJxFV9xC6tLymb61JrR1pSSC9BLz4eg/M4WJt/5qDgW9W2dzlYsHj2eRHY75c6ZLM/3tvXKQvo2sGRTjkArpG/d3yiN/lZ9BsEzt9+7VUC6lMdM+4OW214uXjw4IHe++ADvUuw/MOf/kw//tnP9aO3f64f//wXeuf9D/VLAugPP/pMnz58rMfcHp9zE7XiAJ0cDaML+wk21BUyI8osuIx+RmIcge5C9wCi36Au4Av4VNliOInW62n+vymeXxCgbrZYt3U8sq7rTgYbrWUJP0nIC+a2cMhXbtIHDvwVQfA6hz7ioP99btF/54e/1B++/Vn7L4hUgiq61kgwXSMpIlDHBn4RE2WFPbfQxdQO4pFDl4xyStSZV61tKNhPpoaCv1nPDbdv9mWGyYtA0YgfjQRlI3uVMZH3nlTMQP8RwRpDJrIKdSPr33yVeo/ZL+oD/btcPOas2NR9TPA6TTEmoQXlFTkCVTzk+Z4/tjXlAq6bwTcfbR+z7+Rti76EvNCAWttghhRB6gpqT/Ad4W8Sv8YnItT+Md1CW+p1F0Et8xGsUedti4n5nbCJbaN5MJCKfcsWzBU2dr1R8d9ZpaogEfjYhK9NXIpU9qCCL02Wia9NlotMuoWzIlcKfMh9566Tb4AignJkQfkoIkBSKEl8c34q89V3lVvOUJdFPhQR2j2VRMshOxOMLjgMewLqlLJySgqQItRRllNqZSmFEmXeIw3cX0lqyI0WZdZNnyr7RNbhInMIV/odqcXfCUxEvexzwdhC5KoGxrzGFiv2ymeXF3rw7Kk+42X3s7Nzfo26kIPoZxcbffboCXisS/bWzKD8J2ML9Btpt1qt23lsHy7YsWDzSq8SnYAIaPuEImaklOTxiMf+2CHz7t27un//vo6PjikVdm4EjUW7mT+npJBUeHFKTjCWwjxurMd6rRZMQy8Zy8A6rfgCjkELtXZ64Uk562BvT4d7B9ojcPc87LOfmuZEP5YPPyorIho8LkPCD/RVT7SKynqsMM9wohVfjctciBW7ozyWzFemgJ6Z8yynM/106OK6RH1ivNFeIqqCuU4N7GWUUa2UBAJIxHezjAgo5VjSPAxbRuABwlftTwG1rFaGryQJnoycQDeA4KB9SEIcINUSu7ypy6yXeKDwJ3gy/mA4CK8uwyA9ZQt8ZY+g+YDfjo8IpK/1k651o24sJp30g47zRodprT2teREwBsbBWN1NJCnyFqStH/kwTYF+unoiRD6UaNMATwKZtZcxxIwk046yjrVu2vKkc9+1ukzadYtFz0vXnnxLvIf/dJm2yOtSVocfZ2Qm8jNi27f73wF+6yLyDUK3YGwht8kpQ42kiLnM5Q1BW+QviAX2DvZ5oT2Q/TUSvDIsK+mKF1l5i+Rg2bc9hg+bkcVhQDjgqkYOsQ0/7RijN0k2Bwe4044yaXzgm+T2hc20UOAFzJyyKItGDsGNb5d8oJGmmvLKtLNoYZrojGbyY1p4teSMb4vC1Hnr0QCv5blNw04n6/MSCsH6y7BexqxbpTsDovDXc5Dl00pNnTD9PJ43mFOul5kldEc2Y3N/hUFZV+vtsbQxUTcBPvCa/2UUjGQ9TWdotllpwtm/KvmypXN6Gut2zBPlg4KFdLq/1Gt3b+trr9yT/zQh2CyqFbAYZqBuQbZ92oJGKQdtDSx8sZmKn+srP9UXbpzET/WVW+q6udD5o8/0wS9+pseffcpl1Kg1N6WPuHH1vxDngPqCgHG+AesUgTNeIRT0uAPJl/JBLihsaF9SRCgSMgQFlEhfoLp6GIYqti8GflMM+x95URmAvVJ7HFr7bPaHBNXHbPzH/Bx5QiD9Crc3b732Bva7pxvHxzre2+ONvugJY33vF+/q7Z/+VD/68U/0Zz/5ib7/ox/p+z/5MbfPH+jtX76ndx1Af/ZYD59yYHL7/OR8rfPVpNVm0oh/W0mmgjnSc0gt7RGyX8nYzUeSGGkF2m4KoQigkMfSprSKeRdzsNGaA2/gABza+iisZfvEBGtRZZ2IjVYEOnVaKzG3u4BaBNUD87viMF0vOn3EzfC/evtD/c6ffaTv/eQXOiNQr/bNyMiSWpr8bOMJsTN8yBb6GFnzA/tHIaCY+y30jz7oUDwfTXHkoPvE3IzAe81qtdJAWjy1ya+MadPKNpSXIsZa8feJAORCK15qLjjgfZM9stfQDF0Ktp40YYORgK4y33TjKrU0+RE9jELaZQV9Kv5RWRdm3PE7/avh12/hKZzBXM6JbVfOk2Se5XJTEKR3UMtTC+Vb8xOQGREByw4SKUUEiZgp6ynlrMQh1S8WLaDN5CPwPIYyz2vB1kUT8zVxHtg+GFAhzxtMptgMJk3YfvCNJYGWA+rZBzfMBX6BP9ismNrNZQF512/XyweU6LdVSIr2j6na09YLqQRPzkk5B2shwaUGtcetSERSSgkeDmoO6XZQ59zKOmhHmesTMhA3t6eDcNNGizLBUI/CDqCXnbQkejpYZO33SV0uShp5ASaYZp+t7JMV/kLQVGgzMtYNa+iSW3r/t6PP8Wf/ffTjC/aDi5WecBNtPD3f6DN+qXpIMG2f73oC0IOlTAf22w22tA29JiZ8ddruHZo1lhoNvoMkIEVC2tEq5cjtv1LwtTfekP8lrqDOc2CaIpEL+Qns5TXg4LPPiemcVBnHyPpZcXlyyRguuDW/JOBfeX9hTRfPu4XRj2XsEEjdw59OTk4IpBfqsfdysVS/WCiRrja6Eg4UNHkRZNtnFtiOO1cjzyUzKrpVVa9VAx0gKuhhSgVyZ87EXGT6SsjAo7FFzJCgICVrQTrks1HMYzCPwTzOmBTc8EZAQaI8UZ/xkdRQlFJpbc3vuoSMRJucK+WTEm2Csgx1fdC3Yb26lJWB86gv27OSMDwOl8tf9BVADe6vKDG2jrEvwR4XEZmAuYtR+/jm7cOl7h9x9h/1euOk01vXen392kLfuL7U168v9Bb42vVer592euUk686BdGPJL9p9pX1Vh66BHnSBtgkVQhGaod1TSRiay7f14nmRd07HzJO0pc7PoEgJppRS85O+x1/6Hl/ptQueMzbq8JscWaH5SbQRuXQF53aolM4Qz65NMCCn3XROw0PGfTfkxHxm+eV7yYvf3v6+TPtusZUSjQbSaQZvALcBGw6qgckYMdxImg+uIk2V6S/iMCoa2UCHYeKGC3CQ+ZDbsMAMp42Rjdbt/VPsaHnkfVhOpGdwqCG89TVVIbLJHUlPlLNPSLXDfwKHmlGLKcXocpWmrKJXoQ0qYxrXV9q9CJeJJ17CzkGppdz8c4qMIuI5FBJ5IyIgvxr04oPOqCm/LRZV7Fk0Elhumh0LecmL3zxt/AxmZEybZl/qCYxHQAygCTpisOKxWy6NJtLOF9KIRxifqajZhoJCwov3ZNHplWsneuPObb1GQL1c9lISHC8qG88zVVTXLdgIODCCYDoReKVppeTgiwNC0HF1ricPPtKzR5/K6eoDlPmc//TgUr94/1N98vhca+Y1dfvKeYEtcbpIiqYBnW1pYpNIISXs3QCHuSgmFQ1WkmqThgjKLWsHuASqUaUJW04c7oVNv3IoFIzlQMAIbJ3hcx9LFu81bmtunJzqOpv/7Zu3dIeb6MPDQyUW8LOLcz188lgffvKJfvDjn+qn7/5SP/rZO/o+t9A/J2j+JbfOP3v/IwLoT/TR46d6eHapxxw6T7jZfbYetUKXIdCnYHfmryqRoEAvP4E+VMh6FvSzv0aEur7TkmD/4OCg/UsRe/t78ht7u+VhPrsuCxMgLIDEULXZjPjb1Gwwr0+niyp+RAcwjQrmNJjHOq4UIG0ulfkJOvGi5P8aw4q5PI9eH6w6/Ysffarf/u7P9Uc/eFsPHj1GzgYZk+xwtqfQt2DfCV+ZCM4LtLKog93Em37jw5kngnPLngiwJ/Ij+8gEXwGmE8o3OejpIHxDML7GrxxMzOMQgcyScXJk0afXSzDsAT6xhlIKJTbEjnmr+JZlGSSprprQscBXaWT7us+BPifWi8FUMZSq1ob5QJoE1f+fnggGt+070MOQy7aIoASYJWJOJ/wrIlHkfFJEFilpWx8RSiBS0kwD84REm+DQisafsZdkWxVsY3s02HbA81WxpUBhnVVQmIMN8zvwwl2x6cjL3EjQVZlnzyudyE9tiaqIkIOsBQdnzh1V6CqAHhL6wAeLjOTDnb1ILaChtoYSfLGDpIigzDJ75C4auq5Xykul1AFktzEn5ZzJizbWA5pMqwQ1gv76JC370MEi6XDZ6WiZSWdldPD+J361izrIELoVAqYJf9+wrvzvjfjvon0b/cT/K/DLlfw30X6pNp5eDHp2Pujp00s94/LBQXK/6LgJW6ij44k1tMHvB2y4Ya0U1iJLRFJIW4SSIry6QnVLnRflUkigy71u3rytt976RqMd9gjqA/upOJXIJflJ5k/MO5nCHFfOE6/TjXVgftes1RX7ijGyPukUTgmr0bIlr75ySqzTTgk1fMvuc6fvu2Z381f6r7SqlfZG2VIKChLdv2klTbWoJhViyYO51OUUyo/TNG0+6ykMCoICj4mY1lPaEDSYUZi3igZQl+HjiTn3vCcEOG2EcJEtHQAAEABJREFU55q5TQSomaA5M8eJfAAZBK8yDzRRb7hNwBfI28mY6dxXsl6sm8RgOiX12Nz6MjA+jJr6KqEVX3wwoXBtCXnRdKsKahN9LPC1ffo+7YpuLqvuHkmvnSS9uj/p60ehb51mfYf8tyj/xmHRWweT3jyCgjePRWCd9M0bmSA76c1rWa8dSvcOqm7sSQf8+pOxfLMjCianobNm6IBis15OV32+3HWJr52HkdzyQD73sdg2V9higZ8slwv1vFjmRGsaJmhm1Il2CUrXpKRZvjTXBXkpEMZyUEM4P8P6kVUwjoT9woigTaizfPoOGllml7P6ruec3dfe/oF69Ok4U1wfchu0gDdoF4kSkDYEGhs2u3WjgzZsggMT7RvrDZvjGgzUj618avWbbbodRKzwAViG28wYuUEatWHxDSy6dghCRxbkaHlXGOX8CJ8PMusy4WATztQoekw7UObpYhyYwGYBLjMocZ0Px5dhHr30zHxzeWUBkaK+lW4p5N/Dp6IXarG4awOrpB3kHuvAeDcEebbb6PGhxzxOAh5sO4JWx2Y2YtsROtku8Jp/ND/Y0YnyiTaFMqMdcjiMyHcocdgvde/GTb3x+mt69dX7Wiy5b8HhPGpFkgK3Cgi84XYs0thCjRaJ25cGFm9lo68E1CO3gQMB9bA608CN5jSuGeMk6+W/1f2YwPL9Tx4SfFHPjXWKTqEEqjJ9dvRpp85JwhdFEYgvQJ97ImaeqkBjKslXyOw3hZe0ne8N/Dy6wRc3lG0IMgfGMbEnAduGdnt95oBc6IRA1cFz1/fijNElB8g7H3ygP3vnHf3JT9/Wdwmev/fzd/Wnb/9c33v7Xb398UO9++kT/eKzJ/rwybkeXQ56xq3zOS9Mhv8lQuJoDQgba1JRVo2sgr3rFdAfHeoWhfEInkRgESxs036xlN+MF9yKLwioG3hjdr7fW+jg6EiHx4c65CepZb9EAn1VaZyqNvjOBr8Z8I+R9MQ6nghyC77iYEekdyjMXRAE7Z+vtADBy0BhADTRakz69KLoX//0E/32H/+k/UuU5fwhh9Ok5ufYvlH6CfoziOIV2DhYByGPDKXIu+/CjV3lJmVE+ETaAcOMoe0HE7panv165OWz8DJZayiwjSKUtnNE76r+B+dxwC2o4fSKoM7tC33aL0ow9ZIKOrqsUi6FOl5EGIQKawwNVSoSgX6FB5X0In6FJv9OLBGhiM/jq0TFVUXgZw0pqbLIKjKqq6GizLYKj586pyvjNmYBZSaU2T7PUeT5GTkvJuZvZE83NUb2tYnb1IJfVeZ3Yg1NjW+S7W7Z7noWHMopYf9eAY0IVApFhKQ2E42G01H5powqWGWVe+a6A3xkhIL2iQOwU49/dIteHTTzopz7TpmDMIGcUuOLoEUkhfMcnIGQdggTsDjw8a1ivwgtwNLopN7BBYFTanvihP+P9Do0iMCqEtRM7JMD++OK/fGC9fSU29wn3OQ+Or/UQ4LmhwTPT8/WOrvY6OnZhZ4+u2CPmmQ999mDEoMbWRPtlyWC6RZIs17ty+Lx/FWsoQjVSDKN8FhaUvMDB/6dUtadO3f0rW9+k0D6phJjjQgxVJpVOTCLUEtTpUBcIlgLxleZQ0FH9oU1t9Jr5nLNmXWOTue8GGyY6xHfKKIvA7ux4C2szasDEc/DYrFQv+i1ZO8yDcYnntpA51BpR4UkzY+LYCrugz2lANtgYlwTXO53B5fB1ly0UF+cQQpuwxxVpBdoadQ9RNuPYOATyBL5HYJx7GBbzHapcBbJdS1grmp1ROm2YUvbdlmMHTZ3DOIF5A6vYa24vxkFfapYmUoRyHMKWzJOr5MGdHPPhkg3ILNaD/zQl2X72PMYP7+26PTqSdEbpwTL0LeOJr1F8PzG/qj7+xvd3xt0b2/UPfJ3Sd8h2L57MOouPK8eiQA89MZx1RsnVa8fS6+B+4dVN5fSYce4JEVEQ0ovUsqlVh4uN8J5I+byIJ2SdvUpgjEn2R+vkJMy6BiPfWVvb6mO9ZpoZ9rlrDZ+2wEbRIomm0Io3y6jLpxUiOyMlueLOrcPkmgiI8I5KSIp5ayckqxDyklCvulyf097B3tacv5mdBNV4botb0602SINTPAGmHqxrFg0AwvFwVyjbIbzQiIwoXzioDNG6MAiH8FkOE+9y0dvsuRHDqix0YnDfYfSAi47/MTBNnHoT+ZjoU440tj4R3mBzKika9uM3cYyC/0V+GYU6qoqbb3gXobrCpv/cxS3ZaMwrSy8yqY/o6iyCCtyaiuvc148eDMfEr/ex22q5qVj6tZ0ocKXD56BMTcbM5YRW8xjn+00UTah6w4jejaYD/1GaIEWZL2ISt6YyyTbI9gsDgi87tw81Vtfe13Xuanuc0h2pmjeofa84IGVAizQvrV1xOr+2Ogr8KE5DSv5prHgMxVMHKRjw6ANY3vKAfKLDz7Rz3/5oT559FQX3LBYbsIj6ZVvCb9U0MsXQEFQ09D0DAkaikZFWiTb4QKNnBmlZB++5KfRNTdiGzb+gRc36zRxuIkDL7MJJcbprYs1wOLJSiixQv+HT57oo88eyEH0D3/2M/3onXf1g5/9XG9/8KF+8sv39e4nn+mDh0/04eNn+oyD8RE/1T5djfKfsmxK8KKZNODPQ6GnSfit0CmB4FiagXvJTySskLIi3H+njp+Rlhw4+xyo/reJj46PuKU6UMdGaZsVbD/iD23N2ReYE489knTAxuP/JJ//Rz0nh0da9AsFspse9hM6xS1oQc8WBtl9gtKEbEOsiwmM3FYX5rYQkBbGNw1Vm1jo3cuq3/3JB/rvCKh//OP3NF5eKOELEcELFN6CnGCkCT1ZdKrsB4X9Q/BUv4Sht31oBxaYKvpN8G3wmw1zZX/N2CSnXsKm1ntC/5E9asOtGFsFgciFXGZe502rQokxd10PTXK7whfiGSGjrKINa1x+oq2L4krNvBXeSj+GOWbQiNaMjKy/Ab7DtypUcr2/dxS2X+mDw17xOb3DVSGjeZ5uqR0LlM9ctEvA7WTDrMrVQSLmxn4yI2RqK7QxWAr1MwlFCpIIsC2cwj624W6ETlOLbWuz5YTxJ3g8NyP71cAaGzzXzPPEeirMvf3JsAxEtrZCSMdB2fyUwsQcZOYu5H+oFAuo2bfAOtEGtDIp56QuklowDT/uz7eU0D2lrMz8Z2SnnJUaRXoCuVNOeUaQp1UCGYP4pb6jv0DvTD8dAeWC4GdJEN31hTajUmzgHhgGIFj2WsHByc+6FfaWAR/fcFu9Yt+5ZP858ws2N9CPuYF+5H9JmEDat9ErFuZqNej8bOVloszaX/R7SrknX2U/H1gLRmEtTfileFAVe3gOd6D7oMKAkFPzY9ZhSokA+obeeOM1nZ6eqCKnMkcpQnwU8CfggM+ZiBAfSipiJvhHTczf2uvSlL17xRq8aIE0o2WKJrRhu1PTK2gGBIK+u77THvvZ0pcBfa9MPkMrnUz4V4HSE20Zi2gLEKlC+0bJT4yj4F/2uwn9fSYWbEFzQfDBCopcVszrii0C6vFlVZl6nKx01KtAAOo5l2hfJKcN5l4tWC3w7FCRAVy/qyNteT5LUFmWb0pCpjOq/LQ0NqkoHRHU1y3KTNFVILbMFVrJwK5Cuee01TNGYQf/S7BLDTrOAwF01pvcPr95Km6jB71+MOnVw4kgedStw0E39gdd2zNGXYfeWFK2JG0sJt1czri9V3S7BdhV9wiwHUi/eiy9ckr5kXTMrzK91wc62J4J/QLtDW1pghou+wLauLel2EI8aVdm+gI6r9WcZR++AvzzB+tgkxQSTWTvaUCvRiVenET5FrAzVcINKAsoBWRIkd/ykOGjiJD/SRIUhPDbrCXn65L4KfVZKSdFhBKICL34TxrYEAcWyZrF66Aa35U3goEDrtCpYaceCJAHFpXLm2MzqSOYaDBCRwYzkvYt2IZF2w59ygfSrp+oG/GO6QpFE31PLjdlVU7cXnvBTOhTKHe9qZ2pokurQ94Er8un1q7gX1WwvwDnKaewoINRSRtuVyirOMacnvkq+lf6qEwUH3yXHImWp5wC/bs8FXM3YPhGW545haKSPOaRwNMbp+07YveRuWj5HcXuG9INpHdzUNAPMYpgSrd4rmNIkTUlqbS36SL/VHn95FDffPNNAupryim1tnwp2iZSaSNGi1vGDPFQSpnLq9xnYQ4K/jBxeBYfLBygDIR5GLhZXGvDTcaGw+ScYPqjjz/TT995X3/ywx/pZ794j582L5S9WFKm28ApJTQFQdqoQqsZVCTAR6jToLlGigSCslnPCVusuMW8IJD2/1Hs+d/0ceuDkHZ7oCKBfkHfWdwab/RsdaEPH3yqt3/xrn787jsE0O/oJ+/+ov3t88cPHuvB0zN9xg37Q//3n0n7f6Zwth51vh50Adb0iduyqQsXCeQnhXXc6qcIhcfabJ3gEU+oy5lFuqfj42MOu1Ndu3YKvaajo0NucXp1XVLmhYdmQjKYvwszMYFC0DpxC+bN/GC50M2TI929eV13blzT8eGh+sWi9Vu8K9M6oIYUEqhbSNbXuaISVasoWsfAi8GKeSRoXW1EpKw1a+5pv6/3ylL/n+/+Uv/3/9ef6N/+6Xe1uTzThC94LYk1FQ3YmaB82Fxq5HZuWCOH4HwAIz5jPx/w58oCoEtFhCr6sQRVOU1zXihFL6o1cNs/sh9kfKZfLLRa2b8GXXKon59f6OKCPkplSEkFGaP3hEJeIbd3CnORrnIfggdmqdVXdC+kotW1ZuS0e2hcVTD8RH2R04XxFcpqLZTVhh07mavkn5eICEUELAEVMH0ZFPKZy/QlDzUyUIpap8B2bEGJqDUYwpYlSThTGBwIav0Lv2VsclWo7zv8rlPC7zJrpl/0+CJzQZt5vB4z9oDfcuRyBTIKmLRh7/K8ej8bHUzjA5W9NrCXsBfNVFEokO1gunewG+hlvakgBYvlw4TWlXZzv5OEowTtEn0mdG/bFRNGsRI6NLg8ZwW+krhFikw6ZaWcGVcPFowRdL16sKBumTs5eO6TtNeFliQOlj0vqB08UmIthDbyn3JE3UgEy5WgWW1sRd4PR3xixQ3uBf5+xgvm2QU3zgTOjxs2enQ26bMnG26iR/acpPW66Jxff6SsxWJPBweH6NZrYC/ZbArBdGnpggMbwj58JMbZEEmzhdSeiFCrEurRJiJ069ZNvfnm19hTTkWWcahR0TJSyHaMpFaGSZUoM5+wueCp7C0Te/vE2p6QObLnr9hb1+jY9jsUmLB/VajSsNIeaXxmXXoC531u8w5Az8v9AiRsXSNpgr+0dlYgYcPQRP5FbFjH7YUV3hEdCv5REW06UVfYjwp0Mi1SsS72sSrZyewXflFKNKKZ6GkG8hJ9JdjMV1XV95lkQcZEaZX3VNjkANnDolYdBbtynEGMGsDuD3umyYy5t6Df53m4sWGKLJvXHJQgpihcjt6J8Zk/LJW+KtQoBU7GWKytvkUAABAASURBVEEmvazSMWJu74W+dm2h149GvX54oa8dXOh1AuN7MNzcm3S8N+DLK/xrpb29Df684fwfGo4Xo44Jpo2TbtRJJp82Ogan1N1sgXXR3aOiV042euW06tZ+1jEvl8so6qOyZpJsw4hQ8yXTLXJKygk4D72qb2nGw1jtHykSo5Sy6RVvVmbtppxFkURftNAO4skpKYVaWTMo9tvVJ0ojQqYGbBYBGynsx3Tr80/jow0cSqYkEkAtRYSa/u4z069pEmUx6y0ppIbkP60wxlK41dvo2cW57LADDrziDXtgEY1bbDjUNjhwAytqZILdzphoP7FxlobC5lo0uoyBFlNkVKjTll8onwyXYdyR9MAGNcDX0gSNE7Keo6jxw+cN1nImeA2nZ0wcjpMK5Q20n8srNpyhlvK3eCooDdVejuy5hnJ0YoVdZWGi5fMsHC76d4LbeqMw3HsbF7qO2GKEOl/obdoBXcoOlFUDIXxIyZrLazfwgNQme550iY0qjBAzz8LqCbqO5f8735uvv6bD/T15g0hpYhyAhSJZunu3ZuRoX3dQojbm/tBntg982G03JwW/qZ47gumBwMcBzyePHujn779HQP1n+u6Pfqyfc9N7gS+Vtrl2qgROEZ0ismYaUCNBZyR0aGCMAaSQx0/vmrCbA+hzDrJzflJdc6N6CTYc7pGT+uVC/jvjlDOH2aSnHHafPn2CHh/oRwTQ3//Z2/rRL3+hn3/0kX752Wd6n9vpB0/P9ZSXgTMOvQtul3yT5Buj0XrTX/Hmjf/TuYJ8wgb580DDdotGv0sCweWy1/HRkU5PT3Xt2nVdv0bgSzC9zzwsFktFBP5bEDnDfXje1Z6iQL7ATCfBrWUXOjlYEkSf6rXbN/TanVt65dYNnRwdaLmwTSX7BsxNikjUNo+eSyNkO4r5jC0ScyiCgzJcqIKRQ3VgvGPJuiSY/nTV6Z9/7139N//83+iP/+2f6fLhBzqcnmhRVtwKlNaDsMksuciP1+nQAum1TIv9nHW6aS+So7tXqUkrgonzy43O8Z0LAvlLXliEb7DD6owAumKjDfvEOekVAfmKeXZg7T3Kthp82E/lau+p6O1yj7H5aK30M0PI2tVFBIYyl7X9Kjyvr7CXz+F57Ve1/3crjwhUDeWUGhK0rYHQFx4XRUTjj4CmkLZIOSsRMPfcGHb4Y9f3siwLsa85EN4QBFds5AOteI5YQ7V5SCjM6LQPOGfwxcpcFFDxGd9GGw6kR+fB3JaGGKfCj0rqWPc9erjvbJ0ojEDg/KGf2nw9zA8yzXvql7xgLuDPpCMSpVJENKSUZZ1TSuq6Thn5Xderg2YfzpS7bkYIUQRIVZkwzljk0MGiJ9gAi057BNUp5jUmeORdD7t4Z5ygE341gA37wSW/mDxbrdp+8ZiX7kdPnunB4yfyv1TYKC/jZ+f4/RBar4rOzy5Z55Ugrtf+/pJ9edH2pTXn7RqfHlgThb1lAtWOpvmpkKpQZewB0nbstZWLcqljYLfZA15/43X2mFNlj33LZ/6UQg2MNxtJyrmqA4n9vzLOBsbmS63R+lgvbqZ9K93OZ9Y2S4x9au7T/ZeQCrJEXxn7L/oF45rH5n+/Y4nPRU5Nxx3/RJsG2rX25E0n/Cuh90QnAz6Ucpaos91HfHJk33D5iI5F0oSPTE1vdFCFNYCugHj8yeVV5pjhNKiANgokGcgR+QCNogtD0lyPXDIRphRRhzkV4fxzJAVLzvnUKFn5gY1kVfNr5GMN8qXl3dcMc1aSaGCDsudG6dSPoQP2xxvY9e5ep9dPFrp/mHT7IHTrMHQTXD/qdINI+5Syg2XR/mKHSrpqbwGWALq/EP6OzF46MvCFY3znIFXtd0VHtL0G7829hW7tSXcOBhC6sZd0wLpYsCYybXLO+FPCh1KjKb1AqWv1OVFvvmg8fd9rZF8JSV3XKSKUU6Iuy/w967anPEVSTknPnwpvlYuSDb+dq+f1c8py59SL35WMAfmST0QgO4FofaaU6AdkypMk1oeyaSjlpLStt747pA0L11hxcI0EyJUJ8xuoywY2ig2HUwNp50ece8AQjbb0xOE4zrcSOLk3F9dPLASjlKoJjM7juF4AE5vEFwAPLDPvWDXCY5hvJG8ZNG+HrvkKm0wVDgd8ILp+Lq+iaUOp+CTgu7WT/ARZ2hUIdTuZ+HbjqRS8BCp2+S3DVcNdOU0s+NeC27zYnv1J7AkyNarH9zkd605fxkwSPfg4wZC0K9PuSYoI+R+XBF8dDnDKzeddbi/ffO0VvX7/Lm+snRJOmaj3pzJeuSNohFu51KAjNg+nvgxmxapsDEigfWUwDqwHgrLL1bkeP32s9z/+WN//6dv6/e/+W/3w3ff0yZMLbeTFtFAOo1fmn0CjEP+ENMuF0j0qMWDND3UVvoFJP+N28tmzC24pV5p9d8InAf7o21ZWB/4QBGNrffTgUbshf5tb8p+9975++eEnev+TB/qEA+8pQdwFN6EX3ByZrvE73yJtuIke+Wl2Is+w6D/UxhpCg7iC7ebAOqO0NwNj0Xcyln2vo4NDOZC+ceO6roODgwN5IUZEk1eZ+Im1NbEmK+Mq7qzZsuIXRRMHSWVMleAlwctFgfa6xC3EUtcOD3Tr2rHu3DjV7WsnOj3Y016ftaT/nLJSZAWUL4nedqhb+XSgaHJHxbQGK2lcaWLuxssn0Ceq3OJvVqNW6UCf1H393tsP9d/8sz/QH3z3R3qM/SZeogqBt2+fKz4V8uOJKyrc3hXGVthHCvtMwZa254C9h00VTbXB7pzZBNKjztaT+CWcICOrpIUu6HdNoL2Cf6StPB58p7JfDexRa27NNrZb0GtK9C6VghaMr1HS3kucpshTpUKCj8Ram8ujlVfyLrPmHsGXgkp6kpfEDl/K99+zMCIUMcOi6NaqOTljWxdhHsErKRI0Ner0DkF5Tp0SfpBzpwyc1vaZ67EdvrXm16WJ/b3gg7VWRcDUvjAXZQVfnPDFwpxWJm/gpcZ/8uVgupBv5fBgUXkyLEMKpZzlA3TuGx0lRYRUBQogga+EsfXHTP9dFM92Q+IgdRMa0oiPm4NISdny8fnOY8shl0n04zmdWducCd0cPPYEDwsOyiXY60N7tOnpK9N35qd004C32hYeL+sSdVSQhxtrxdcl/nfOHnHGGfqUoNm/Xj3hJfwJ6bPLQWv81mfSgO+f82vKhuDb+jnA7NB1wF5+kRmw5QiPz7KRBlUhBrBF3lLKhJleAElV5sw2vHb9ut7kl8cb1681W6QIRQolbBMBDWENS34BVe5JnqPCWI0JecaAPj7TV7zUrr32iH4ng6kSe3Vl/VVaN5vQ1pr54sB/82q6WCy1XO4p5ayIoA9zyC6hkUaTJMTNIF3R08t7M00qpCNljaVqxN5lC7dr6cL6BhNyylZfOvFHSfECpETfIamVkxbIkZRSaOKFISEjsZCjaVZlRRP8cYVofhPkk0KJ9sYuT1YRofYPVHOKb1LoHdir1dFPSFw61CbPMsi2/qJxO8m4vMawgf20Yy04yD3ti+7sh944zHp1r+ouAfON5aBr4Gi5IWCetMgb9vxB+9QZe8vKOSAtu6plD6AL6MI0F/hpwy/X++QPe+nIgXSedMAvMofgpBt0HZl3uem+f1h1j0D9+l5owS8XwRqxzWxDRVI0MIowEsMKJeaPIYuSNl77qP2r42WJQsw8aVeRadLjJzk1bkWEkkAV38JmkmOYnBJNaisLqVH9BQ9TS5uvZtrJSbBcpelflg6NyG0sOSUFWiXKvoANQYIxsCkMbAojGLZlG2gr39Z5YRle8AMTPbD4jQ1tNhxkL2LN26wNt/YNJQtyxNnXnJTmH8g32ZZPW+cH2nvxsleJfUSm41jbG7wPwREdJgrxMbF+QDARCQS88CG/MGtznZ3REHyCx6iNFjNUUcAHSpOrctd5Q5mxrUdupdMK4+eBlO0HQdsUra5SX5VAFH3O+uz4LaGV08j0Shf0dX4HsTDFdJpWU2C9xDM7wfxNtn1arqo5EucEDll0sOh09+apvvPNN/XGK/dYUKHA20KCSpkArePNMHdZgfPoV3m2fYT8zzwq/+lIsIsUNoP1sNY5vuD/XfbPP/pE/+pP/61+70/+rX7wk3f17HyjUhJbc56B48pyAlmRlJKpBFFENOERiTZVF5drPeYm6MnTZ3rGjc/FxUrn3Dz75/8V/V1yY/ToyVN9+Mlnevf9j/TOex/qHei70A8Iov2nHE/OLnR2sUEWgK44GH0AGvb/wnVJrYk5o2vGqS2SeGpR5RChVn1OWi46He4tdMJLyzWC2qN2Q9zLAfX8N4QLddg2MY6IEB8QCLasKry6oRUw6XiJK4AoB7BmiTnLHPxZJ9xq3zg50vXjA10/2tfR/oIbiIB3ZOMR6YUWXS9EaWINuSawnRTaPdWVjKPdmEyDwj9j8xKk4VJlfaHx/IGm848VZ4+VWacjp99lf6CPpwP9/tsP9H/73e/pt//w+/r0wWMN60utWyA2sC5HTQQhRhknzoVJtRSpVBWw4YDeEFiMrHPiCV06YB6YU4Jqktpgc2JqPXp63nDJvFT8xPxut2E/KWwW3he89/jXiTN+TVgRWI/sT3RBP2K6Ajr36T1mt09U1lKttoJtwQySbvkXqGu/DG7BkmlWdNo8O+r0vy9Y5g4vywxFhFJKunpCrSyCMhApU+A0VFAFtsAeTEGbcz1/nC/4sSkcikAY1S2PPSTnaU96wrYje//ILfbAPr/h16ANa25gvY3kjUJ9i0vc19yrrKtfMPtFrwjkGYJq+9j4+CFOgg9ODYl8RzktCKTVfLrnwLWsq5aW40wK5S7LgWoHT85JfqL14W+ArEAx/9lXj1kcQB8uOx2QWdJ+QWCR8P8oGyUHC9ugIbCN7FAeP3TNOrggeD5n/3nKy/xT9p1Hzy714MlZw6On7CkE0peccSO2H1ubQbbngl8FfFvb9x0vkQTb2K0F08gsnHFeG2pjCu1oRYZAKORn/nYKMKbMy4Nf0t94/XVdv3aNW++FIpIS/mEaEQrSKVwWYqgKCVgygxKzzhir5xY9BubPa2qzpWvWmtfdyHozKnuiWD9CQsMsovXhfW5/uU/wtlDfdUopw+X1heXhczBsJOqKRKBcNcFRc9IUaIWerp+oa2uVugkUg/YJebZjBDIbj5ga1jd2ICskXMEeEORMEzTMABIQsryGE8YIZ6p7qHBV7BMgiXct8nqOqpeeoCYoCShETW7I0iiZE3y3gkZhMk3UJsY6si9SJKeti9O4ipoP2E816qArusHNs/9LHfeOil49lF7bl+7tV11fjDpebHTYb7D3iL0HzqFBi37il4GJ80ikq/oeyq+YC4OXRpbgXEcQbZ93sL1PkH1o5EmHedRhGnUUg67lQbf6QbcXg27S542DrMOF5Bfcis3EWGbohSdIY9UqapknqHjmUhKMLXYDtrWosA161mFKqdkjuSX+A10dAAAQAElEQVQ2cnmQzimpZ+5bM+SZGvp3eGj+cisKgpKgH2PXp5zHz6xThgb9O20eI231a3TD5vd5eGFv2CgbWv0gl10tMBabg+6Rw3nAGUYW3A7TNj2xKC/YZO3fll/Ie+OdXuR3mbFts5Mx8qbo9qUUDmNjggK3bYfzpMZLegSzTJcZ43Ne5FrOBM8sa5rrkFtwghlVBSWrwaRiU82PU7Vtfq5z2VzS1gWcLnmeNs8XMfN8/rvJ4QvpL1W9mJ9lzfJ3ndHkJf6rzK6CiRWIYJrBVf02YcfLCOvYIQ73et27fUNvcUN95/qpll1STlLiq18utDxYqicwSzkkPtZnq42++mmMcj92rqChD4w+hfwGO2LzS+bwCZHSh4+e6Ec/e1d/xC31H/7p9/Te+x9qILBiGiR0TyycFIl2AZK6lFm8htNenFX2z/PzczVwmF/scHnOTealnjx7qg8++ljvcAv99jvvEky/rw8/fcBh90yPuMl+yuF3wQ3SZjURBI7aXEKdRr+RKK7g36iMD7ApFDH81MaGCUljdJRNFC8XWcfHh7p967ru37vdcAfbnjiQ5sDMjD9nxgKNQBZtbE+aS6H5sdEMNhnxM9qMouBlxD8xRSelXspshD39Ldl0Fsi+dnqoW9ePdf1kX8f7vXpuGyaCAaF4VqhPSfsE98fHRzo83FdCB/c9d/r8u6JXyzGsFlTzAsSVjep4KW2eKM4/BZ+pnj+ShnPW0aCLdKD3N4f63Z+f6f/6uz/Qv/zjH+jBg4ctQPB+MbG2Cwd0W6NtDVa5b75pPzF/gwaCDaqEW2jDDfUKu58ThFzwKwEXYRyuWRsCjMvNoJF1O/8pGGka7da0qeE+N9yQeq8Jxu6+5jHV1q95XFY4rQqyqsEkuMzDj4jG53xrx1eFF5ZWTvYLH/MaMHyh7gsFyI+IVmxitMyf88V0XNVGhIL5i4CGFMGX1GjEnBZPRFyVeb4NiqiZP1ijubBzEc95I3Zpe3W4+iW4nedyZLLGccN8rbVZXWoNNn6B4sxwEG37e+7Nz0LhwyiQnXNWRwCVSO8E75IeF0orqPAyMLUWueLDkbVInRYdIGjMkdgTQhGh1NZVVqa873p1UPdh5JSVUmp8EfCGFKyvxJpaZGmPwMLraAlPn6QOqyT8NbN2ArpD0iTRzm0Fz8D5d3650lP2Hv9n7/ynHQ8enemzR8/08PEZ+86lVtxGj7wMDgSdI/67wX/tIw6i9/f31S8W/Ho2arVaswbwZ2QW+OyXdLb9oDAabzOKiCsotqU4Jx85kH7rzbd07/79VuFx55wUEVdIjDPlaDZpaeeT66VgXNbP8ztwbg7oO0JH9PJ5vOFMdp3P2oJtKvzMKu3EYxmh7Pkhauv7BYFczxh75ZzhQTr9FNoYQicmUGtkYh4FekzY11aeQjJqkJAoBR4gnfGhacg6WP/C2pTMhzYtre3jsm3yLyS1SYgIRWxBmwjSpjk1e0WQBzBR+uWfrZqYEX3IVHTy3kDyCw0ccxT2nwX2ajy8uCmEhZIUScEi6Ahqfbt84yTpzmno7rWqe/4XArkhvkawfJgG7eeBSxVAftkP6rtRibJEEJx5Meyy1HNW+Mx4EQsWwILypelSWhJE77BH2jfVB510RKxwxHl0RGB9uph0jRvx0z3p2n7S4aLj8ss6V7UH/SW1pL9SsHI4A+wDzkeEXJaY76Augvzn0nNdKOJlJPzHdVTwCbXHBETE87JW8fyr2faFCWh55oVJ4jPP03PuORXxXF4EaQHriy/nlJVTknWZ4fyM5IVi+CDyJrHhimjDpjgvopENc9DGi4qFPmIYL7QNi2DFYvMNUGtH/UTdizAfqsq8dhwfhBODmFiIzteQ7EyFjatQXhjwi+1bGt4RTPBMON4ITwNp56/Q6gmU4R0Nb/bWl2DIegzQ0fmGiYN7BBP9V9H1DAyGeAysLWJLna/cshUSL6OgRzVo2CZpngvabZ2LpUEVeZpS5zEbdCVmQ4oEh0Ff4omQDBwHr1MDPNoioAZTqVB6jm25yyiUEZJShCJ2EPmqYHvKXqgcKMcE1P4b229//S3dv3WLYGxfN09PtEeQtmCR9z6YSCNCNFR7aCfavwQqwjpgzA77Hy+SbvDqenLQ62iZdQD2kbfse3XITPDXoWjNgfTpZw/0gx//SL/zR/9G/+rPvq/3zp7oMieV5UITTjvCa9+oULfLJIId2Ju9b6OfPHumZwTRZxfnekYQfba60LOzc33y2WcE6B/ol++9r19wC/3ex5/qo4eP9ODxUw67c51zozTwq8iIHiP+gQsxT1UF/UkomJmKv1AgrlQlgsvqDQ/7oRYLKoB0crqv1199RW+98Rp4XV9/6029+dYbOj09UmYniyjYXcgDAZBrmQV5lslIm5zApgxbia8cqdlpuejbobQwXfbyz8L+l3r2FgvtYZ87t27o5smxTg4X2l8Ebars/xvGM3GQq3YSPe/tZ33j1RP91e/c05t399gEN2gxaORn7JoHRYwKJUm9IjoF/yQ4ErdyIjCv/nMPAuhhfaZh9VTjxRPVzZkqt/h16vVkyPrjdx7p//zbP9b/41/+RB9++AsOyo38t6SFuQoC3MqeUqcJ09rGtQUSI/afxqoNL1EXyGJbYZ0lXoQGApWV1qzjivOlnJWwi222YX+aSmEWpInFVdCz+QdpBqDE5ESE5rLQRP1ExVQ1p/HRAir8hXGSRE5p8iq8KAi3ILXJEDwVNFqDClAgpBEhuY50o3rhQQd9DrRsDC6WnAtFGOTC4EuizCCdZlRoha+Srdo+5M24JSQDpBmey6uKpBpJVMhPUJdSVqLM+u/ymXWZc5YU8uPmaukq/1Pw16m9wEwynZizwkXLsLnUsFmpeF5AYY34nMCAGKlA0BhhHbJ71n/KmTK1p6IAHNiebxZgbYC/1UqJ/jNI5BMycspKKSkSBdYqoBHiA6DUec1lguSUyLsacQEV6ytYi/77YNQQy4fgXOoIOFJMVOMp9nfrgH/ZV3EAVaddxmoZpzV+vZb/G9IXjPkZN9LP+CXkCb+cPOYm+smzNXvQRH3AnaXEWkKPyjj5qKPj5d6eukXf/H+9vZEe8fPZJ8WomC9GLgVpQxSGIoIEH0iIfzwuAJOuX7+mb33zW7p37x5j6tTnTnQLV92iKGHlnKoScpoNTUPUg0oXHqPHut3zmBFNLA7rteKXnjXn/UjdSNmEI1ZAS3cvWqsiI6dOy70DguglAdxCi36p3PVq/puSJvoc4d7A7BfkkpNY/vLfnpdI8npGjM0umR/eAd6RXvx31CM6jt6fLQddvMYn9EFtVcpgZx5Lw2zz2vRy2rzkZDQ++OlCEGcVfCdgOgM5JBI1ESRcB40IRQDyuw8q0k+VZ2snf1f3VTQiGCJjJnZKEvPCdyGBlFDSUtI1cQONjV7ppLvdpLsEzDfSWvugSxvmedQCN+tyIKsqE/CmhkJe6rqM/RPpRDopI+slsE4iS8HtdCCbnx0Vbs96yJrUseZ76JI1skdgv5cmHaLHyaLqBAWPoEtkiKeit0CKpAYl+SELoTakCH/NNKUgn0AoUU5KRgTlkkJSRDRYXiAoAgsz316T4qFWhqgTrU0j4GFCPOcGbHwq3l8ayHzh85xvVxUkAHIjTNX6CfqIcB5Nt3URoYgZaWQyjQE6sFnu0qYjm6OD4cFvpzhvW0ws/MZLmeu8yAY21sZD3biV4fZrb7bIcMC95kD134Zt6Gdkw51YAROLw4t1pgyWssJimTh0C2nTBtIjBhqhE8acGi2azLsDsp6Xl+bcFd4y1RY4j8h0vRfVhKwJ/rHJqSrmAxMojHMiGCnUFeeRX5ymve0xenxXmDhYigp15qFTFqu3lhlqT+XbmMvmFEXtw8RDW1mQ2IHk8w+FnizFS/+I3BcQcx/aPmTn1FWi0gow/hRVyxy64f+6x2uv6be41Xjj9h3dOjwmED7SYc9mmJIyfacUtJtFzd8V8iKcrdzsFF3jdvSNWyf61v3reuP2ke6cLnWdoNqB+9FyoUMOkj0W+SIllK3MYdE5t1q//PQT/cs/+WP9t7/7u/oTguvPnhK00Xe33FNaLCScVzXQJ2PmqgsC8SfwPDs70zmHmn/iP7+80Bm3RU8JsB8/ecIt0VM9ePhMjx4/I4CmjgD6kkNhTRA3Ms+VxYEpmjxT4RMMVZVNZMJvg+XnPOpyMCQO4KyD/aUOD/Z0xC2vA+Z7927pza+9plfu39Wtm9daeZdDgX0Th3dCQIP1V2h+qio+VenPJSlCDjY6bnaW2OdgH/kH+/Szj7xDnRwd6fgQHB3qmBvmE4Oym9dOdY300V4v/0yH0ObLvB9oqtiJGUl0cLSQ7p1m/dVv3NF/9Q//5/rP/qP/QCcHzB9+2zFGWJpmpk5Qg5rNOlioyHoWdJ2mjcb1udYE09P5UxVeYPyfz2PZ6+nQ6XvvPNb/8/d+pN/57k/1o3c/4nZulFgrbb9t462aoF5D3hMm1tfIPrLe/rnHCvro0VOl3LdDeYB3xb6xIRAfp0GzDqMmJqsIGzbQBXwT6xSlFRGanEepCp/H8iLKroxCkk1Co/MXeTFeZLe8JYIt71w555leEuYNigG+2Qq2X7bl5zFX7UrnnLTLm2r7kOazzcyEPGq0tGnrjrGKCTahutVJaUvRKdBvKz9MYTTNKWk+VLN6/C0FvmKhtIRFBsmrT/V6YB4nULxusK3YxytvPxPzM0F9ITNR5noMKIX7RijC7NuL5ZIAq3Oxdg+1JPluxoSSc6tdNuDOICEjR1JOlJBubMH3Lk0yUZcJ1LuePlJSRDSQahZJ+LnX4wJn3F+Glj3yHEQQOAQBgww6LvjRYH9jjM2P8KWRdTJwE3/pAPryjID5QuecbRfsJU/OLuU/6Xh6tuYlkPOAF9jc7SvlJf4qjZyNG4Jmv0gcHByqQ78RO63Y8wbbjfSE/MJakEJ6CeKZy+ZvURttPDidevaLV7iJ/s53flM3b97E7NiQj/tKkeDVDBpjEmEiJb5Soo4yPtTTwMLw97ZeTBmzdfK62zDGS27PN03XSYU68VRaQq4+EaFMEL9cLLVkv7Zf9f0C/1qIqI+gucqB8UBfk7ALnQ/sKewQmkhX2hsTdpjgaec9uoykze8174C60tY6VPqv2zQsjJ1M+7h0BxdUV8tfiGvUpXQpulSjrSAUAWCEKChrINMoeX9eTDtvtB62Xc7E3675clTGaFsXxh9hifCR5psXgSCIrVqix3V89P5e1m1MeBOfPYUe5FFZKyUo7ynqe6nDp5lSJYLexG1TYo49F0ZKWSknRQKZvqACLmugbQumvRa4kc4G6S7L06YuCfainhexBfIXmnTQFR0TSB9CfYONiNleER4CY0hKYYRy61vKKSkiGsRTsEGizHYgq/DXFrBJ1AsbtDl7sdI8O/O6HGYTF8dLUlwyw+yeox1c6rJGWwf0tKVqMoKeQ2ppXT0RlLVPKGIHkiWKkwAAEABJREFUqklToNQCYxa0F7g3Q+ed9uLZcNB5wRsuc8DsYHhgoxkISCaCztFp2pungc1jaO1GmY6uM1zW6EA5YDNqmxQbtHlaoEp9S7O5uM4LuuVp6826pXc8BDsD6WHb/2ge8jtatotewWD5OD+jtuB34lCY3HfbJFiyW2N6cifaTsidrAd0BE67TaFsRmlyCptvq6ON2+7g1e00XbdPwTkKffBx1UtoDE1RK2vMJf8+vi3NroG7IG7OkcDhRY9Fixy6zW30b7zxuv4DAuo3b9/R7cNjnfZLfj5K8qLK8MCsr3zYCIIXpAVvrndZ8d9544b+h9+6q++8dl3fuHeq128e687xvq4TaJ/sdQTUnfYWmQC1kxdUQfjAfFyuNvrF+x/qX/3+H+h3f+/39dN3fqHHBMdTTUrdQl3upUga4X3y7KmenZ8RVF/qgmD6nBuiC3B+dtGCawdmm82k1broEqztr0UqFWuAUJKMIE/KE+JUMBYPd7HodHy0T4B8qrt3bugOePXebd25fV2nlC/YZQ72Fjo9PmQcCUlFFRsUfKrgm06LIIR9rW0kKWVoVkJ/utDES97sC0HvoYhgU+y4iV7ogED66PBAxwcHBL0zHDTfODnRjdNT3bp+A1zXzdNrusHN9DG3XYuUNLEGPM4NY8UdFWy7PQHC8UK6e7LQ127t66+8dUf/9B/8Lf0f/tF/rO+8fqS9SepKFq0V/DQoggu1J9q3EFTZWjAdOg8ah0tNvqEmoN4Yl88IsFcEsOImuugH7z3S/+UP3tNv/+nb+unPf6HLs6ccpEm+HfV68Dpu+wS6FmRvvF+ADfmu63RweCTbZUUAcgnW7BMTa87/5ZsROrDG/dJvWeZrzGg64RMQMQi1B3vuNkyRaLytQjTxiAAT4XJSsPANH5VwOQHhs6snSUM+cwFs5oev5be0MX31V0S8oJ7T8dXMf26N2wF/8KeIlqAFlO8v/cAT4h8cMvCVoJ3tP2LPRJlt77IIeIAU8mM7j97/4KvYuDIHDp4Lt5W+mZ4IPKdhrYlgs5iHOcVKzT5un1PCp5fNt53/AugrIuZizOiEc4nEFajPOctrJ9ArqIuIeT1RHvSRQI//dH1PeYJLMn+Grw8RDEiLLth3QkvWbpeLgl9kKnfIFT8obe0Omrx+yTO7KuhjjIx7jY9e4ovPCCyf8kvY0/MLPYE+hj7zS/pQNbCOIi20f3DUxrzBRiNtFui0v1wq56QRG63xa68Bpwvnh+dBX/qguIy5MlJSRDQk5uzOndv69re/rdv8qljxw55+OmwQYR7BZ4S6lOg7k3c5kORv2DTDAy1MW1FlwD7/fI56XzUGzzHzPgL3Q1ean5gJ3xHBmHstGeeCINp6dLw45L5XcIgMqtowVgfJDoonVtxIu5H9idOXPaLIdp7Xd2E/Kdi/8gokOZAemRPr5TNUClkPeR+PLLRX4M+oID+FMbRCMq6D/LkftwvxD4kIKGk1qD0RlBlzju9omL8Fp1OYTzx0aPtYvx1mXeBpdZVsVWGd2NYej+mOl5FpAcc+vnnzMOvGQdW1g9DRHvbtpPAFDTQvpA5knNv/bhJTrMihzHpI+FmjiTmnIsgrITkAVPAhSEE6qMush8hSBsmyjZ48gXXnwDpVmlf1SVqQ3iOoPqT8iPr9PLWyxDxuLSAp5KeNibnwWAvz1/I2DpWJvp2PxophKGsf6vm0+aVJK7LcxrbNXZEXmmkW1Npd1ZNwHy+1R7jLdqABHwT587m6yjzMfAi6+oRSStgDMIaIaF1D5FOOvqKhlNDUAuRCwDvy8+sgH3IbDuc1h90GeJE5SB4IGNYEonNwXeCb5A1nDe9AoDAaY0WeWCQVmEoDG9Om8RSNbZOeNFE2YvTWxu2cBxPpUtQcz+kXMfMWTbQrLCovOMseaTBilJGFP7B4yUrUV8OykEkVgXABFdmi/wpKQynNqs3As5MX2REKgmzYuTpUZYi6Cq/kiZ/QuW75aqUMuMzjrDBUGjdZTjfQFkkVWdrqR7HcVtvHkxQRingZaTuRWzba1JaE7SXeREFSKJuCCJwgshKQkkKSF8J+n3Xnxonu3bqmo2WvjsWRCAYDOCgU2xrNFRFKmgELxe7XKOpZlLdvniDjSPdvLPWNV67p6/evQa9Dr8s31vdPD3WLwPpwsdCi65S9giVVZE5gwA6PCIh/8JOf6bf/5e/pX/zrP9DPP3hfQ5X8n9Ib4b3AD5+tVjon+F5xc7Imf8mtprHGt8aSFLFQ5KWmyGzUwTxlidtaKbR7KoZGLOVVnt8gc8BhcPvGNb3+yj29+car+vrXXtU33nxNb7x6l0D6mo4OFtimyIGnN5olY+gZQ0pSCinwOa8RMddiLKHA9ok2QX0SXdKf5L4cnAh/MRbIOOHm6vb1G7p2fCLjOtS4xsvN9cMT3Tg+1a2Ta7p9/Zpe4SC9fnysY/TdR4cFu2CgxIZD34FomYpQSaJ/kVpa/rLTSR715o0D/Zd/+3+k//of/af6zmu3dcTmeJCT9vtOEZKVq6oSc55Ah1Nmgo3gZrpuLjSuzjRcPlWF1vWlRm4nWcqa2OGfaU8/fFj1//6Tn+uf/dGP9ac/+1CPLotSf8B6L7ok8NigY8E+E3vNweGhOg7cgbIN+8lIMOM/5TjjFwcf4gX7FIxWWLQTtvU6l0I5ZXUdoG3PqRLkvRdM8FMtTD+DRKGvlnEFqJIa+KqMzZPitVnpR9TP0POn8VXakKDUKUgTEiQ8l6Ykf+WP+6r0PcNyjbl5RCjiy6HI1CUlr2NlJRDyvOVWbgl+8TBkh0yUGPAHNgq3lwsSw2ZdsB9GuC/4+FRsYHuZGk4XbGrYT8VaY6NXISD0/7Sn8AtRZf7FvInxBMYILDUjKdFnQo9A9uc/EdtShp4UymSzJNiVoIHv0Zx9IisnykEzOrwRLaOIUEpJi71lQ06JtoFFpIw+vlHb6/DtRca/ExcEoT5GpTrg5mNDIT2VQSP+PeHnlXYe78Qa8ll1gW8+W496crHWY99EP7vkNvpST7iNPltNWnG1OkavvNjTYv+wjX6NTSyjXyx0wEtxZo36zLxk39qwZ3mPsE+XK9/0eF4AFwhSSA3zXAW+7Dko2Pr2zRv6xtff0gm/THUYqcsZGyVhDrUHmwbIFNg+EZYlbFMbHIIGc22w/CX0qKyxwi9AowN+1uKG8V9A1/zURVUbl1tbihRSg/vM6rl8WS73tGQe+sWCtdkpo5NVHvCfgdYjOoySNug1p6PtzS7z/r7CF9euo9EINoAtAh7JdMImBe2n1m/IpDIGRZIfJwttKhWFggILWVJ/waeKFhIq8kUjf89Elu/9hyKqw2aiDFY6qO4AiptSwIe0dag7SucVFOQbTrvO6UKPxkSmgbHb/qlsdJAn3T5Iur0cdZrOdJgu8NuNOsqTXwK5tMq+gSYvfDfFpBRIi1CweHLK8pzzpYYIVcrbAjMFJYcMZUYWUsppBs7gPhJ9NNBfR19dFNaNMamrI/oUHXIzfQCf//yDuJq1FAhLYsjNJJGQmfADkKxTkDeShEoiCa3A7cRTVPEVAbRTmBq1YtyqqNKO0/PSQL3XkNu1vKoadRvRbAu3dTnZ9nG6YvtG4UU0zEgnQZY0nwIqyoLa4PpAvhQRIL2EpO0TjIz6bU6yA00oaoyspA1v2D7s1l5cbAZr0PJQp9dsOBs22hZoQ512oL1mYe7Szl+lkeO30FYGz5r8hk3CGOjPcNp9mMcL3BvQYD74XTdwgk/wWteqaLrbEDbSxME78EbtDWxkUzBPqfO4CuMqZGYwgTSa9R44K0aNePzMX2WeCr+NPqd3ZQjj404rE+i6CV2s54R+Thd0KK1tIegvKsit9Ntk0eecL6rwOC3kzLDUPw/zWL+c41cv9YHr/3TceljpgqDoclqx0W1U+6LLcSXPHeqqenU0sR4w2Ha/JdRLBedJy17eJN1uYJ56FuG1o6Xu3zrR11+9o2+8ektv3jnRq9cPde3kSAsCwY5DZsFPg33u2Xw7lZyRkeX/SciDx0/13R/8SP/dv/g9/f4f/Yk+efwE3RbUjei74cZ5zW2o52wSexH2taODyIrcKXUL5X6hSBnt7epQxhL4ihcXnMpsLEv6P+WG996dW3rra6/rG+DbX/+afuObb8kB9b27N3Xt5LDdaCU2ksqGF7xk7C06LTmkcxSxNykhtDDnY7upG1UxXrCuEv3nnKinZ3iqCnWT+FLFJyJCexxEhwSWJ0fHun56TddPTmV6g+DZt9E3fCtNMH3T5UdHOj3Y1/HeQnsElIuc1WNH9zUhb2D9jawloZewa10cKRYH6vqlfEu212fdPznU/+yv/yX9V//rv6u/8luvy/9psMKJlWSroFrM4LuVJHw0WSYv0ZWfux1Qj9xQF4+VuR7t+8ERnRdacTK+89mlfvcH7+t3vv+efvjLT/XkfKU9btCNWqXCmlxzc7e6JBhnHaecNSD/gp+/J/raOzyAf1+Z8g2ByYZ9xmukskYiZTkI7/ueeUUWY3bCdRXhiHcW20oTMgfW4wgtzMeOZyfLvA3IcFumorX9/BdikUdrEuYzKICN1syp0IvMr/nByFh3buT0nPqq74C36Td/SVDcWRWq9sQL6VZw9WWWwBcjQjIkBb6f8Z+IxFAYhwxJsLwE8biKOa6cA5W5GBwUcjNbmBth28B+9n802DIH8hPzh0dFUPbln4gQHyqr3NZIlsUaySH1fPUEwxlU8jDJcDLNDZUZw5L10+EPKWV1rP0eLLuurdnlIrTXi3RVIpDmJxxVAmcB00ogXQmiRb8VFE0aya94YThnnE/5xcsv+P5vz/tPOh6drfT4YqUz/HdUUuDzHYH0PuvSuvhfvL9cXarvO+3v72GDrMK+sEKWb6u9Nzpf8PM26gg9f+Z0G6sHCuq20mdaSkn37t3Vb/zGb+jGjRtKKeTmOaXmgrjnllv0m9RhmwSPQmqQFI2pki0NlT2tsKdNrG3r5vPWa3FkvjfsCWv2k4F0Yf1o21bbx6Ldh8dqatt3fad+sVBif5xQbsM4N6zxARsM+NjI3DrA9jlrusHma3hcPiJ/JD9CJ3jnfV20CLl7Q2jdgJEi8F1JdCM/dduOKmeRIDltyDZopZ/72pVDmxzo5zhatrZv5EEtz/kd1eeFU9HqZf6K7pUzquBZUAZRrCdjnqC2wYidK+PGU+Q/nbi2n3RCMH3UsW/mFefLWikN+HaFSkHQWzmD1ALpSp4y9OZDmu+MXVg7lQkyRB4haqDM1OWGBUaEEvwJNwowB+tFOZfWZ2fKeeKX0/l2uuooS0edtE9A3aFLYixVHu8WzqjiMlvEthweuiMDw5ygZP5UZNCAT8Gi1DtPFU35FmUzxNN4oQhq3+3LTeizpb/qC54Xq9yFUfgqVFS8rW5lMCXoQg/UuT83tcoRoYiA+/kHsz3PfFWqInHi8BtZUCOLolGnuQWcyA8cVsZmS1uaBdjy8KNIQ/sAABAASURBVHkhDuZj0x2ByzcsXKPVwTPiWAN1A+nBtMma2gE7t53TE/Xe6MZWTyAFr9OF9s0Y6FowRMFhPfAR/tYP/CO8Ewt6t5FZVnE7UDHWtB2jN5RxyztR10Ddjl61R1alH7qztTF6VSFvTG5Pm4o+iG51fH3BxNaRVrRvWiPK1KVfYH2hwPU7vFBMawRRYJd4AW3OZ/6ImJ0A6p68wT14+kQfPfpMHzz4VB8+eaBH3DiuWTgOjCdl1A7EAiST4NuyILsPsmqCj8NsRdkjbh8/efRUT56dcWu54RAL3TzZ12u3T9sN9TfvX9f9W6e6TkB3wCl3wIGzt1xo0fW05sNGFDWz+SRtxqqPPn2oP/jj7+p3fv9f68fvvMNBdk7ANmjFwb4hkBvwLc89LVXZCYrYeEFFr4ReuVtyqCy1IKA8ODjW4eGRjrnVvXHtmm7duKlX79/Xm2+8oW+89TW9+foreuO1+/J/6eTGtRNdI+jfZ1yc5RybSGY+xcaRsc+CQkYtcZsTHL4OKnxLu0GvAX+zHwh9tNuhtiastC/ANHCOngPPf9pxSDB9QBB5zKF8BI7Jn6DntXZDfaprBNon3F4f7+0TSC91tOwJEnrG1tEF9sLfRvx9xGcrciNVJXQXB714YeCEU2Djzv1BT5eh//Avv6n//T/5+/qf/LXf1LXDpfoUwnTYvrClSJ5p60ipvFkmxp/QXeOaub3UpgXUK4a+URuzpA4BZ8NCb3826l/96FP9f//wZ/q9P/6x3v/woda+5WKNDBwea277HKg8IzA554bTP6NP2NE9F/SfGEuzJXtJSgnJoZG5HllbT5/6b6szv6ANGgjumq3pFyb81d/SBN/8YjHJ8mwTj6cwKqd31GuY7rRtTvsKh2a0CmlXpy88lrjDFyr/woKIUER8BZ/LnyMiGm/ETHeNWu+Bvn9eUE8bNR6++FQgyma7Mt6rcYYq5bZNA/MtEOx1TLAq623khWdDID1yWVFc7nohw37H3IYCf0wcwlm561paX/IEZQkI/tjqTu/kagv4ONs5zJNynxSJ8aGj59FNEgWBgC4nLfHtBcFbTkkJOKBbsp/sLbKW/Ay+4Aati0EiYKygEDx7zRbOoIqPyDozBo+z4H/2rzV1DqSf+TaaF8FH3EY/Joh+crHRs8uNzvyrGHuT971+b097rEn3fXF5oTX2yTlpb38p61GRvealY0Pw7cudgs2KbSVhNb74VCAP6AoMOIyQy1s9X7du3tS3vvUtXTs9RV3WN/wRAUsCpqHEGnb/XueRRHlVsJqN1mOIpwoj03/RVNYq40Yj+9iavctjX7HmfMG1Zo6t88Ra9DjEE7QKy2POMi+7fd9pnxvpJS80i0UvI1NWscEI38T4DZ/rI2MfsfeEjIn5vAJ8Bb1eBBqqUmYwAF09rcI5KqkIoC1cZRmWb/81dR9Ou04vPdFylbatD3KoxLc/Iaftb6ZNBgnLMSZY5j9XEZoD11W1NiRxqaqrNhRM2GA0mPeiOrdBhuVPrSzEtOkAXz/mMutkWXWyF9rrRvVpoy6MUZk9PXNJ5b09OIOCOZjTEm4wfyGoMO8WGKRfpJX2dVvXyt1oyyPMEclriIHAFwTsQaDsm+qOPhNlHHla0H7JGLg8J5gOmXYE9fK5QHmzJbIEX3UeWHZLo6/cp9SI2XT10C+8dWudmc5lOxbndukr6kJQsbOBCOahfgHmr/heZR4qNndemjWY56S2eSuUIY72ns+qSpvC2Wq5EaGEjQKbRZAGEaEI0vqVH8Q3ZaVi4WQhvMFXDq2pYSC4XhNErFmIG+gAnTFpYDFONBhQauBAXLFofXiu2bQGNjRvYF6wU1tsBbkTi3ts7VzX0Oqm1j+qeGzwTARcA4f0plHLHrzhw7vZUjuy+xisA/1PzPZk/RWaMGrZAntgjaqCsUfaTy6nI9RW429p6osYbxEs0Dlf0YZqGYUGMyZZhsdULQvsJtL5ysYtHKfSqBi0gyDD0lDlKz7mN0elrVhQltEWFQOI8MQmRbwAvDqiU0q9IijHGYQzYAo946BwQPPI/wWMFlQ/Ilhd6YKgZ7CdrDNjg12BPobIu1/3mSiT9dAoB+ZPVmt98vRCnzxZ6QF49ORcT5+caXV5Lm8Ud04OdPd4obfuLAms9/X1N27oxrU9Aty+1d9MnU6wbz9KMWVELzSMoacXl/rB22/rv/3t39Yffff7esSt9Rp/8xgmSSOG8y1I9dgYYwVFSZUxd/0hB9t1Auibun56R3du3dMr917RG6+/rm9+4xt666039dor93X7xnU5eD49OtS14wPtczD0yPEYAwcI5sfpnLIOOTwPuFkPxh74b+BrdRiJMQcO04lAf0In19IispTQJSpzW9hzjFH2gcR8HXIYtwD6cF/Hhwc62N+n76XabTU/ER8TRB8RWB/At2Q32+egOiBI3oP2fVZEaGSe7OcjBjHcX0RIdaNUL8EKa6zhHRRskBt+eTjcX+o2Lwx/4y99Xf/Hf/x39Lf/xjd156TTfj/RfGJk6EurUjt0Rf8SYj9Vxg6ZNVI4hMfNhYb1OXHKpSZkjsxJrYda5GtSXNf7jxb6Z997qn/+R5/qj//sM330cK1NyZqmXuOwp2kJ39GJVjkU2LNiW8Sr1klrbvIq49nHHjl3lEnFlYLSv4PoyWuasbuyUlcoL/hCEbbHfz2CgJ+sv18CbNt8bTRgQgTjDjx8huXUSFd5cyIWHiS3tdea/hpf9BLPsWsY8fmyoGqG9QzmIbBNoIvgtQ7VVDxXelg7ya0SXxkkeEwhCiYPN5QYjfDFlGAgV7Cf95SIUITHXTXBUxhlYR4mgqxCUFUJuEwn0gW7w2KzI4E2NhwFLq8onFuQ1csHDwwvfYJcUvCaPqMjnUQJfUcEOZGTupxAKNC1okdhbu3jhb6KhHaS+3HA2uMfHXuH1+u8RoJ1FAR5VR0BSbAOcFJV9txADiKbL6caanHAWFm7a3zuUuf8WuI/I/Ne9tB/1vF0pcfPNnpyXvRsNfFrWNXEy37OSwJHAmleVlmWWl2ctfZdStpn3faLBRapGn0Wct75DKvYmg/l9qnEKPigTJCsQheP3xnS1CiRzpGVlXTvzh391m/+lm5eu45dMkiUJrMpIpRA3iKF6KPK34gXcVGD0xTC72/XF1XsYd1GzuKR9TZg3PVYdbGZOFNH+cymSJhKlX8s02DWlXKgR6cF+9Giz+rYk4KX9YlBXgFfmZgzyx45+yf6MEbKRw7RVk6Zzw/n2xyjnvuUQrsnMbaIaON0OlHlX0NMKUWzwG+lgv8VcpMpmPAUj1SU6eqhsWWnrAin51r3WRXIEHNcG0YGPpZQYQw7TKRRWTPgo74aE3JMEWS7wiaOjtZzpW+K0SZpV17oqwZziB4LJuc4r3W9u9Rxt8Ivz5VxrA71XNdTjxZIsSTA2CICCaHUvsVDOd+4oLzGqVAkeCIkeFLASboCUS4ztnSimqshp4M0n+YwCXnNeaoCGqxDrx9iay2RdwDvUQT7fVWy9WtpY6UKWqXWRyCbTwIkIUowMJxGM+0zmYLscVpr8DniPQcfKsizzStUjLetH2gz4It0l7ZhQZA3r9sYTQ7+Vl1+BfGEbAuX218m+inUz/NaNHK2N7CGmVklxhuRRMMvfNIXSn7FAndedh1D22HO4L0w2qJA8Q0BhuG3W9OhLdZJAwo66F0TfKzhaZTbpfUWG+im1Y1y2YrN28H3Bt4NgxrAxICxmapCE/3OMgcW/6bJd5uJWpeP5kefyWDxmnqCCu08Brc3RtcxlooNrsZHJ4W+KuXmn2izG2uB35gYz8gmYUxQ8+34C30aE3RihszT4DYuQzfLEPKNisyKU1X6KZTRtSpfBmp9+QcHxQzUobkP1hcQOCm+KkPYI+HcETQAA/2fEaReYu8LbloKulw/OtAxQY0DR//LMxNlhQPIbV8G3fFBEg4mmW44MJ5we/PRg2f64LNnev/TZ/rwszN9/OiZPnn4RB9/9lBPz8+U2XRvHu/pzbuneuPGnt66s683b+3pldNeN/aDN/Ksg2Wo45QLbOF+i6QB2z49u9CHH3+s9z74QGfcjg3YsTIuj1NsUyKtpk2W0kJ5eaD9k+s6uXlP127c17Wb93Xr1j3duXtPt+/c1a3bt3X99JoOOfx8u7LHAbjgMMBs7EXYE9s7LZ4AfdfLwd3x8amOCQJTygSFI7oB+yw6bsZCXmiTVFNSZACluSpzWhjTZL1JLzh8Trl9Pjo+1BG30UcOnKGHBgH0kgB6j1ufBYdVD6/p3qLX3rLXctlpQVlG35SzJuSN+A8uS1cBvLNPjAPr8aGAT1XBt6rtFIGchY4J4v+D3/yG/uv/7T/U//Lv/k/16rWlTvmZ0QcVrTVxmBtt08e2bD/ItG1YYfxUPq0vNDmgHi5V2Aj90797T3lBkN/r8UXR937xUL/7ww/0hz/9RB8+2qjmJXZcakLZNQH4cv9A3tQSY5GqJuw4er3jU5fM8/n5uexfmXGKJ6cs305P+LD7qsxTpV37OA1gI4u2jBNtVWF0ceN1wgxfAld9kYfGyNEWEdu8mmSkmEJ+zc8sBll/QbuIYJ0lpYQvkW56iIem7vk5nKLcH5JUOwWaddAWmqTCIJs9YICNcmm0zbGn/QNHpQ18Xv/MwbReq/3PWVaXqviuWovGsmMlE8rcRC/wVcPpZF31/IkIVAetqDY/CmSFmqcpWDUi72le4Ns9e4XXtn27UG43bi/O+LBF2Pd9K93RYNn17BsL7fVJi662/SNHUSYISN5L3AdrZFY46CtJIgRgX16zdi/5peSMywD/J++ePrvQQy4FHjy95FLAfx+9kf9F5sKLZUq9um6hJfvkcrFURGjNjfQKeM3s7+9Rh+9z3rlsvb6UL3h254B9i6HQt0eqNmKPKyIpIl5C44Xj3t07+o1vf1v+pSrlLPtBO9hTzGlo4Bs5ZcY7+4k8VtoKGwQd7iDSL4Pe4ZF9gjr7ge3hM3jALl6jhfIqP/6u9AlyYIesvjc69cx910OB9zzvzT7zWzyALhNz5rINdrHcBtIjPvcS8MMJH5vYyyrtKnrRvTu/QpB6EWQlCpp2piSsM9sLvh7MvLBEkhoTDHr+VGwOe+vCfbm7uZa1QgWfVtfkkZqp5QUyZzrz8E1jyygImIEM0pUuG0i7vf0ZbtrP9RN27qPqEFse7WXt4789gWxmXnNOSuiICCgC2se559ilUoIX/4iUxSRJkSGdUu6Uu4WS0S8ozoqU4AlowBeKCLk9CX+kkIROgi0M6vko89XRNlHYMaiO/JI+U3IDyX8+6htwoX9LW4YhnpmFhBTxPBNBGtt5nQzEeyMv7hO/INkPvG6K/UC2mL78oa39dwfPwS7tZnM1tibhOsPlO2GFcvvnBN3gf/bRjfVgXnxpM7APunePMSKa7hEhEnyigeEyeP15T1D5IsiihZXxpuuBTmxGxrhdFBP5kYUw4clPEUlFAAAQAElEQVQDis0YtUYxB8cbgrcNym18WFK2o2vK1uR32LDQGijbNN4BGQOByigvdC/6kb7cT6EvpxtYtHZk99Hy8Ixb3dyuLXDkucxtJ/hbmldIpy2LJjK1kU1tZLqYy0hMLwLmqWEieJg0tb4KFFzxOU0ddikNBVkuA+Zn7N48JnQpW1nMqwpO5P4LmR31pHoWdtjNjpzYFe4oZT6MWh1pkfDcVfrx3/D5v5hwyc+PIwHzrdMT/Y2/9Jv6m3/lt/StV+9qae+oo+bHvW6BLm5vnVwiZOISmggiz883evxspY8eX+h9gur3Pnva6EcPz/Uh+Y8ePpX/LfjKmO/fvKZvvn6PYPpYb9xY6mu393X/1pFuEcxdO+pEjMcGPSpdbfTRDvyLy7WePTvXo0eP9ITb9HNuvTcsvmolQu2pSvKtdCyP1R/d0P7pLe0dQ4+u6+j0pk5v3Nbp9ZsEdAfq2Ai6lDiAOy04CDKbQiDFY6zYv8llzGKcCT7/C0WnJyccmHsS/WzwmzUB4SU3OSuudSCa2GSsg9jMxKajYONFhn2jMP+WG+i7JHj34Xu4f6jDvX3t81PpHge0yxcEJT265ZSU04yEbn2f6bujTCCUc0iZoABfG4HnJCIk5LsPhoAfVTHlKlNVhce1MCilpAX9dcj4+puv6n/zD/8z/Rf/yd/Uq6cHOl5k0R1jmdj0zQ0sHBKU0CP7JfMzrrkAv9C0OmtUBNXVZfRTImvKCz0cO/3xuw/0u9/9hf7kxx/rgwfwc/gWZI3sEV3XY6Kkio3QsK3vYRxZ64NGfMW+TxXcUts/WL9WpbBWigfWajzibeIFYnn21WJ94J0ppTuBL/A6Gf76ErjcZjUVX3zgshY7kP339JllB92AXadh4TGX8S2XKyRoBaZGpUg7yA+ZVo99SIrKnZ2dlh9sYZaKfSo2bWDfFXt1dTC9WWsgkB43K/xolHmR5pYNtkBEKGV8BgR+1brSi88LJVEVW/8MHDSaP+ENpHFF9cjou9wae/5RD9+gxyq1uaTAdMF67XJiDSctuqQlPtvnquAgDvY0g41JyfJpQ7eKCPHVAqwB31qz914yxgtwdrnhV7CVHnEj/Zhf7R6fr/XscuSXJtF/Rz8LLRb7WvKSvlx4/Ycuzi+04jY7SdpnDS/3FnQ5cku90pqXkDVyN/jriF1xQYnuPUdVyCQtF+j54yLLokP0lu7cuq3f+NY3def2LeWU5mAG+yTGkYF5d23IKiLkughKGbPl0JOeAztje/FSX7BR9X7EvBdsX+C3TXxO2i7+e15zS5YFxGOC7IQuKWd17FMdczXTjqCtU+p6VXjcfoNsU78EWZbP0pGygjGMCbvsUNifXEY16gaq71Bl3YTR+Jg8R8CKWrWSgJpvohZRbY4nyibqXF5pPMNyaYcO1aCwrYlWP/dlPSo2cX1BIZLoQx38ZHUF2pRWRp3lkHYbkmhBP/Rf6b9iQ8N6jPBMCHB6wgcrsQ4W0wH+e9BndfgrSUVivkGkoDWCmkQo8gSuSmulkFwkBZCgypCsmoxOIqCOvJDSnJ7LE/Uh8Wnga06GUpBKao+lU6WIaOWus+/BISTgl2JtJImCii4e14yiguFcJgsBTu+g7UMxkyEVbDGwXkbs4bRtM+GfxbaCzu2YXWQK1IbZ7oUODMsyhH2EQqgDq0sCXaoqBa4iJZcW8oX5cPmuv50/+kLHwX2l78aMPEzAtyW/jNSE2gBAX/q4YoeZgb5nhUgUlGCcek7F4Ve4rZu0U8h101QpK7yhT2AkPWriEB3ZyAaDN1GnR+hgtLJploWBRxbcBv7BIHAx7wDPPNhRmzWHLsGc+9psRvqY+xnMD0b636UH2m2YLNPBdbQbQXtTRvZEX3b0ETq43Dy0JyuGK/cxQ5oooEreIAxPzIRBpm05hDkIloZmHurM44mzNU1nWXUrt2hqPKU5ViFdcRgMzqeokhd2r8DtG9rshiK+iF19RCh5kQUOi4wBG4yMy3RgQ+37pPs3T/Xt+7f1N775uv7qd94ksD0hmJUSa0S7B+9r6jAw64ZGVkesSJUxtF6NOgePOZQ+5UD64PG53ieQfu/BmX7JbfV7vqkm0PYN9sXFSjiCTvd63T3d0xt3jvXK7SPdbzjU3ZsHunG61NFBr+WiR//MGNkY2JGrAnuJs36U/0WhtQ975rTa6bF4u0Xt9pQIpuvyRLF3otofqN871v7xdR2d3NBy70DJGw6yEogIRRVj4YN9y3aMHiA1ahsIxjjc3+cW+VgOACsLyH6xZsf2n8asp8QGnqTUwZ+V/E9KSEcmdh/x5Ql4/nJKHL572lsuuYnoteyMTn3K6jmkZiTmgHy3BQdXyknCo1JI7UVJUmXcI+O2LpiHEinIq1Z5c/LhSPeyr3r+IpICAQkdAjlLbsB7du/7d2/on/znf0//5O//XX3jDnZaCAuNdAAEaTKLAmGZF62uDsoOXIaV6uZc0/oMeqE6rGWdauoViyONy0M9iwO987Do3/z4U/3Rzz7Vz/EJZeY1ZT198kzPzs6Y00IvQk88K6TEAdB32Ieb68PDI+WOY4Z52bDehe2lkG1paDt3LivoN68zdKa85V8se6Fda6sXHmxmP4gXiiJezL1Q8Wsna9N314yuXsq7PIK+AB95foxA3zY+GCKYO5DwrZY2BVJWUB4Rav+YNog8aOkgwYe5Fw/a8O1PaO4He2GniSB65FergSBxWq80eX0xpxsfdC0wHFRwpCvbIVuWifgrqpefCFcaVYnBJBsZP3ZQl5ohpBxSB19OcFgPrxXme2IfHtmvvE+L0VTgdRARrU3ihTunivIDsicFfln41aTwkh3sdYGMRBuMLe+vG8pW7BcXjOmcF4Rnq8v2kv/0cqXd30c/uxgJoouGyT7Wqev2lfNSewTSR4cn5Hv2u3ULpG0HvxR7LTM0rbmg2GFDekB3VKAKWeiBpmrui7Yib1iGIR6b0ra4yy9nv/kbv6FbN2+1PWHJPtDs43HDxIcX2qpMm4w9Ld1lmPEFydr2YFqxTcVOkyp7RuHn9BEbTZy53psG7GI7mw7oPKJkoXV9UVokBGVFzurYj4zcL1o6MvMWoWLQrkjynjMylw6oN2xQzI4KdRN1O5uIvA3S3MDq0W+tyGo08DWJpo1SbdYGN1PrqyITUGkbFsEP2EUYp8urrEehA9cbZcvrNMVCRVAa5rJKW6nYz2EuMJRGq0ynXRrBZVdHx5Vyo5RQtf4K+CVcWVRp5Iuu0TfkMU2l6HivI5BOnAOhrozqNDKvRRGhYBzzYMXcSQiFVmYkoGqwvPC8tNKkFBl0isR+yVoq5KeUZRRogdeo1FWFqnhiK49kIm1k6oL87hPk53Q0Eqy5hN9lcgmgXBvjPH6JoUkV+XRwZdNaGcLLoGCWTJ2DaMdi9snKC59pwVcr81DIz2n8l3zFihO0iJTbGqQhFnkFbXWwile82rahsNDAuiJKYn6CfKXAZ6cB66wfvC9+IkIRM7DXnIgXOb4iXd0BEJKrsU07PzehFG0qyli5Ce8ZvPGyQJ22kSYvWvIjXjS2DbJo2tLnZRNB9NTKJ/iMEVkTi9sYSHuh+2+5ZsCLPr5xvuRnOhtrxPgjxnC7kT5dN3LTYn18IPimwHB+cL1hvcDGBwl0NChvlLamA2XmH60DdbaJF1Klr8rYnfbYTSfKTAvlFZvMdqpyujCuSn2D67FlgacapE137U0n+jOtrpuN/fybMu3wvLSlIuJqsiORptQybMeRw2TgMBkIhILFe42g9WQhGV+/f0PfevOeDvZZkCHV8FJJLFwyRRQAPqwjUUKKIhyWYemSq9kLosuzTdFTfjp9eLbWR4/OuI18qg8eQh9e6p1Pnuidjx/r3Y8f6QH1/cGp9giWjvaz7t061hv3ruuNOyd6nZvquzeOdXpyrIODfS0WC+WclFNWZjNPKSki2JSKNhz0nudKOGt1e255Y29fQSAXiwP1+8c6Prmua9du6ujoRH3XM66K6QowBXr+OGezziVVbAm0ydhkX/7Ti0rFiJ/5vzxyyY00Q3bPLO8kWa+cFNAUSTRufUzwT8y7eNz/kvEs+4U6gsSeg8nw4eR8RyDZKHWNbutTBK2rcpeEeNLoz7d19dy6NiIUsYXQnLkpjarpkULkokE8VKM3efr82muv6R//g7+nf/yf/i29eftQpwdZmdqKn8Iqj1sEL0FZsLmxRUsE1BU/qhtunAmoR26nx3ZIT5pQLGGL1He6nBb65cNJ/+ZnD/S7P3xf73/ymbqcteSFIqck+znslPXq+6WWiz31i14Fm60c1LEO/LfkXddLsybQaCnr5bamE47oNk67THxZ/9ooMwulIcWknQAttS0n+8VPJGlnU+iL6YjQv+8nYpYZEXQVv7L4iGj8ETuK3q11bL/jeX0r8VfVyP46Yt+R/a/wsjJwqzoa/rmTYHpkfY2kBzDPU7OuGzd5nf0UH83MZ9hW1NicBsn2QSVF0H/L0Z551davrGUEdThnUN/mCloQMOFnA2tnBPYnWlLjT0VeVUcD30Z3HO6VlzzLDOQa9hPESvC4/cXqQmcXZ3rKy9sTfuF6fHauGRd6TP4Rv6w94Rc272Pj5DW21II9xEH0wf5JC6YTvnpJ4O0/P4oI7fOCveQXnkqfG+yzxl6mtpNtWhlD1RefQKkIvrf2ahzw9tjyddbhX/qt39SN69cYwqQEX05Z7pskNBoiuf2MRAUpRfAdSXwDgZCfpgfyK3a3bsaaYN+/Um6sM/Pt2/QNPuCApmzPI7d9EdYhs1cYvfcv5j3l1Fg83pGzZcP56AB6ZJ/gnoUTBh+zfSj3f8Gj/TemUYuwCA6GSLqAeS/yaqyie+10hqPJf/HrRZtG0JiRMjw1vWFkmMhmf0BopW5yGbRAKygwW74pHfGpL6CooK/rKSVd1eRu27jc+UInhTK42f/9DR+quKyyM03UT8gxRtKFtPt2XcWvEcrQigh7waQcY6O7ixLU/JU/dNv050sMWcImgc8oZ8k0JdXUKRqyMjTlDFuSn4ggPcPnVoTTiTKgMMsVIkIRIIFwMSPCDrYLhILdKBkeuRc/M8/MvytvZUz46BiLuHEAzbZe8/hMoc7juuLfJaAFu0LaB6mNtq9ZBZJVUdEDxSDknQZOUVAoL8yL5Vz1z363IZ70OrBuZv3zkHaVFaNU4XRbSK4ydhym4S8QcAXU9aa0qzMVNWoPZfKwKgdk0cBG7duAkUNu5E3OCg4YbaR8AJMDagKSYZi4rJwxEMAO8AzUj2CYJuSMbPpjoza2eVy39uYPj7t3uQPnifZe1MbE4p448AsTY4NN6NHAJIz0YQw7ysS5vWUPbCrWe6DM9W1h0GayHPRxu52cwmQb5ilMTr3iK/hAkQNol5NqlpngMVobJrLSniKRpB4jVibbZYbThgcIbQxbuiWtiFZf8vkih/X3prnmVmYAlS0ncyItl0m3bhzpzXun+qu/8TV903xlawAAEABJREFU65VbOt1fKCM18IlK/1U8+ItIi6flSdtZC37AsOWpGMaqFXPqf5Hl6WrDgbXWxwTV7336RO9zS/3uh48aff/BU+hTfcYt9iU3YafHh3qDG/K37t/S1+9d01t3yN/sde/GQseHWXv7C+XlQokDJ9ggQomFErJKlc1p4rbF3rfISUd5ocPotV97HfX7Oj4goD440h4HQKKBF0mzua03J7R7ouUZnSeEQQUVi9xpf7GUN5pCGW6rNb5kDKW2wFE85pUCPvFU9stC3aSKLOtI19rjNthBZE+Q2XMYGRn5Pkj7nNV1WRkaSDA/3qBC+0iiPIlYWv43rIN8ta70VxlHS4qnNQo3E81UmRvJzNQxrBSuIkE2IqvDJj4Yg4rbN0/1v/oHf0f/9B/+XX3r/qmu74d67FlhN+iGVv5gaYSH4fXlIHq40Mgt9Uh6ABuCatxAJS9VCY5Xqdc7nzzV99/9TH/y04/19sdn2sS+lgcnwg01cLgLPQP4Rt1Bi9fiiFOtWY/+z46NrL/K+Ayhr2Q9PHoxTihK8pEf2CDUNx7qyfnj+kqZ0w3VPKRiRoU8/zhnzCVBO0PQ59D2iS39dUggaYa2KVOhfIg5g0rRlG9a8MUoGauunsayyznTQAHNIkIpJUWk5kNtr8F/ESM/9p/KHFbKprbXbTRxmHnvHDhUTL2HVva8CVTsP3eOBORbdm6+2yulDJLFAur5nj9z2jW2tH0mE34YiXWbmPyEY6GqhMxC2v4+WSfWVgFOj6y3kb3aPlFIi/ogVIuYNLY/LxrldgUdC2OpYGL/9/7tP2m7YC+65Ly4hJ5drPV0++ccjy424j1fT1dF5+vCDWIocq8enz1gz9g/ONTh4aH88ndxfq4njx+zp086PjrSAb9yFXQZkLv2AYyfzudCZRSh3WMLGPIADar4MMNVGT/uyHTM0yv37+k3v/Md3bp5Q4s+a8lLN9UK6hNfofmfZOp8yCm+WkLmmZFId4qgXPNjjQo2s318Vg4E/xvmeP052M4Vm8+tnn9XLxzEpS4rs29l9uGcO+Y8wxTYpMhz44uNkX5GZBT42f1UMy/MWGRkvkfqXNbmmbIJuVW0R4o/ZCm1tgYC2voM3I40fAIBxGOdjEh63sb9UjeZIqzAO2IHfmiQMfcrfEXIrNBKW8kBt3WZ6G+q5AFHGfUBpMJgWCoyShH7+owR/oE+NiH5/+444M8j/Xqc7cWCdeP8BM+IzIl8wQ60pkScsVUdvRsMQw3wMYTnn1DjlZ+gkrwYUyhcAkyDccxUlhJZFcNU+EpDavmgLmiXUlZKTklCZkiUAnh9zlHV8vJzVUnfMlwIXA5huHxvP5VCWBBpsa2QkibrRdrEwKdtY68b7znr1YoLsjX+NGlivRdu7Cs2FQ3MLiS5SfUXZS6XH/otlDVQXgEu0OapXrUxNzXmY5+oTGSFjux5vkTwn22t+GXOMZLLra9bGLRC4vNvlxnJfe9QMZ47U2DsNEN0rpceJqoiGoTroGpAHI5lB2uo5GkHacP3wCYUHtlwTB2cOr0heJ4xYrhBQ/sTDac32jCwDQGxN8ENB6kX6Jr8ho3KGFr90PhG6htwUBvGm+hE2pNgjN5Qncdg1sWwHiP5ydjWDdCxYVQr39aNtB8pnxhDAZb9nE4ssALqDFagdfAkV2bR1P0VDON2TYZtg90qKHVuN8F7BWQU8lRhSNvcDYRjVQ6MIssp6GZQ85Uf9z1XMhP077TLmk04YBplbO7rCTc1zy79bxBX3Tpe6C9/7a7+8//or+mvfPN1XT9cqmNVVfEPtz+e+rCfRCASIF6K9k9lTLWgM8BkWjM3a26oL6FnXN9+9vhCn/iGmqD6Q4Lq9z59qp++97F+/v4nenx2KbHITzmg7l4/0ZsE1N9+9URv3cp67WbWbQLq02t7Or52rH1uqnNOSuiQ0QXVml0GDtQRTBcX2sNfruPLR+h3zG3mAYfSAt5KeWGBVsptD1M6RgTjIzOXubKwEVQgNrvQHgdrx+Y0MZYB2C/XRNQDPjFiR/ukkJLQKWZrsEcU/GLiBZDtlc3Tsvu+0+HBnvb3FlryYtBzKHUcSoESXpQJnVOKNjbLU1tF6AED6su3Fg6kFxy0tkEkt5Lomk8VDKroKVFOttSEPwf2EbpQIEOaSajLWTllmjFviWLm+Ma1Q/2Xf/9v6//0j/6+fvPVGzrhRWuB3kKBUKBRpjn7BOmoyGNsxT+tc0M9ckM9rM604ZZ6DVbYe1M6TV1S6ZMqgfuzVdIPPjjXd995pB+//5hbwY1yJnhBl9Xluv0PXrwf+GAr9DThTJP3D/py3qBXamIGmUrKvpwiMziXQ2wDdK7oiWvK6w0RDNJ1QT6YoyAzo5IyIJQjEeZaC1lAmsT2M/MLuUZEKMLQr/xEBLxJ4X/QMV6A0DuA4GlU6CkedEArdJvTfJOeNY4IZ2XiVCiUyNi35jFIGfu29vIzt6vILPhwROAjk0YCrMHgpnIkOByh83qBH1s0TaDC3nSAzE45OWhjbmGxrML+5R7MY/l0gTZV9t3Ae+YAmps4AmHhO60spJRC4uM2nquJftre7nVGFLIh6Ftxi3qJXk470C/cRpeyYW9ccx7MZ8eKl7IVevvW9Zy94An721OCYAfQ55cbnTuQPlvp0dNLPeLXsYdno56tO23qUtHtqSdAPjg84hexQx0eHeuAQHriRf3p08d6BhI67u8v1RNUMgHszRP+vtYa3/X+4PF7j6jYVJHkp9JGHhyImMtclKhYMC89Za+/cl/f+c5vsNddZ10m9X1HQN1j3ySsCzQDuQn+iFBEiC/xLT8Vm3lN912vCJfSV3UNYCJcX7C5z4+JfKOcJyM+sPa8s5fZ9lVua9CufUIRIfuQfSo7iAaZfhLzLzGLlkf/Hv+ITAfcG85qpdT+naeK4Sb6YTW1ted+JnyFIrlNxRZkRQazVjldq0hvIR54QkkRoNGQn0q/sMLrdoU9b4bHNeGrA5HdBowwT6AoKJ3lFvIcu60/3EzGRD9jTcL1NJEuNUOlqYSKQd0E/F++Guh4g7RNrRqw0RobXuCnA74OixzADwxmJDOUog3njy/tCvNQ0SMzhMwLYY7CiMSZE5Tqc0+lDDAGEpphviSRCXQU8lGDQQVydnWuT6ro5eoCb8V2ahyJHLyBXFX5IUn/otyImcacVntmPicR2erpkCzljJ8P2YoMQKnMUYI8fVWo5JKXUOUnVG0jzosWUPPrz2Z12V7snR+xqe1ln4ENy9INOlfmveBr9p8dJsom7OwXGGNCqeYHNHQaIstbe4648Fnzy+eKX61W9Hn25KnOnz3TwFkWyNFVT5w65At5gwFphxQYdEboL3rQpQ1UTvxFzF9ZX2mO2TAo42TjrvLGM3J1NeKxu01zmorm9AQd4Rk1+jDFAb1BOegd4J/p2AKVAUNvmIQNPDOGuZyFbKfdeJNgI/YGvKGsUee3bQaCy5G2I3VDo/RJXSsjcHLZBhkb6pt8qOsGU/gadbstnDfM4/5NJ+SYOj8x+Z5so2CM4vGBRuG7Ch6os8kbD+kddX1L06ZSXs30lXZ/ucK8btucKrJWU9KH3Az/jID2wcNHWnLAvXLY6W+8cUd/76/9pv76t1/TyYGUM8uww+HZGJ9LZD5Ddml/4VuxBQtH8OK11tVzs+ZFaI2tVpuqZ5cDh9ilPnt6zo31s/anIJ8+XuuDjx/rvQ8fsNlIe8t9XT891euv3NXXCKy/8eptfe32ie4cJN3YzzomMFuw+aCSslc1SuE62nDbvl4/07Ozzxqmeq69vaqjg05Z+NTGC3TkACzNH22PLzUfQ6v4auLAzP1Ciz1uV1Now0vgegv73Yjv2T+C/j3qhC4sLQlqO7ve8+rbKx9EvuHa39snmN7THgF+TzDtAFo8pm6fEBARSplDNGXlBCUvhUxyDg7arMWilw82SttYxJNTUqadEeQnjOKX0RnDFZ+ozDkrwU+h3G9EKFIo5aTT0xP93b/1H+qf/i/+Y33n/rF4j9GiSxqj1xSdSmTmnTlu31ISD35dWScTG9Hk/8oHQfXES1rF5ixkBW0iL7Qaqx6ebfTOR5/px+98oF988kiPL0ZdcCpVBYJC3jTr1n+cpvDq4zmzX3lNOR0RHgKoaIME8mau/gLmMUi2epdX1k1zWkpc/iJc/2L+y9IRoYgZX1b/36csYpbL968lJoIWOzCPKCjbqcPHHGAF0vqum30mEiOvso+ax7YsrM+RSw3/3fTE/jhy0IzDGp4R2zoE2VoGQYHf5JSVcpbTCGvmrI2lwj+DLr/kQ519BeakokTjhL4pmEfS1Lb2IzyG19mGPXrNfrtGrw3w/roh3/yaOued3jCGDeuz/Rc6CG6fOnC+WOnJlj5+dqEHT871EDw533A7Per8krFF0pJfjI6OT3V6cqrj4xMd8WK/XPZiU9PTZ4/09OkDtBsIsPd0eHigNQH7+cW5rM+G/W303o1fjZwDVc0cTEHI44qIq7Tzif7UoPbcb4H0d9jz/KcdVQvPmfeeJDXbYOeUZ1tHhMQn2/4gpwQPoDzDU71u0CXnThEwCl2wtdeR59v1TT909d5luw3YdMNLyIDtYNXcSo3u9PWfn/XoteAXurb3kO4J+HNCSW37QGYh6IhIWvPS0y96ec4igpdkX5g0xja/XpMVixpuY+x0g6t9ipVpqd1X05xW5FGyjRce73OFfi2ztPEXAt+qCXYHVKNCDnjZAVvAO5eHRiVNDRn6HGM7LVznMtNAlmnSSFQ60AehC+nQaqq6xG7n2PwMP5jYH9UvdcFa4ocODfTtv+jf0GYD78Ce3M5fyslK2C+RDiOSZOjXfzx2Y24ZjaQmMxQBGJP9LoI0UDSW9hUR8jxHvFAoKYK8oS8+tc0C39jf/RrmwuTM7zZF3ZxqpU5+DnP7Yr8BE2vHa9lr69JB7vpSG84U++eIfd2Hee0n7oTWKvRRsG2hvdO27YyiiXKnC7S43ranjw3+PnqvgF5ub6L98u1+R+otH7HzCFuitvSV8gzHxc4nCSMZFUqFvvC4HDYc5wtVv3YBsoQs+rMCNkjF8ScGN26DkbaoGcQaZ9ywSY4EigOH7obA2ZujscY5N9x0bszjdMPEbUrVCJ83ggEDDTj2gKfbaTdMgNONkt64HjqCOT3yFlKQMRK0Qykf6HtsuhUmo8iTMOH1kyfCcB0bfdN/R90GTEzaRL0xuo4B00Qj5WUHZDm4opqgTsiXPHk0I12BQNHIIdHshICKnOeQnqfrVfrPn5bnfIWORnQtLJKJhfuMw+Td9z7V2+98qIePn4hYSrdOD/Sdr93T//gvf1u/+fXXdHy0p91CJIFjVdlxrQfT2vIoggrMNbpSgJIBCfikgTGvmROD6dPFuurZxaDHBFWPONQenA/6+UcPuan+pAVXj9BJKesa/b56+5q+Q3D/nVeu6X/w+jXdP8y6TcB/bb/XITdEi+VCXb9QBJ/AKS4AABAASURBVH3xk9BmONfZxQN9+uBdffjJ23ry9ENN4xm6DOo5YDrkksH2dVZZ1hmYan4Kc1VZGx3B34LAPvKSm3axaXrjLLrcFA34nF8GLcutmgS+ggIH0A5SBnzZdGKy+74nsN+Tb9YXy6UWDqY5/NptQGCuuluI1SZWQk6i0vIaeHnITM6yXzBHCYRSCjHseRw0j5TIG7RAXvNx1sOE/YPxUCQ/tKJtIulUQEW7aGU+NCf0Puiz/s7f/Ov63/0X/4m+eWtfp90o/x8TPedVoYiQBBCaWM+ZMQa3hCKYFi81dX0hcVM9EUwXfLmIMXYLlQWBSNrXJ89G/eLBmX76/mf65cMLnY+hDpt02GnCRyfmIOdOEZmWodCsL91pnh8hkE81gq9EOYS84LZRrKv8bMfuti6b6czb8vSlF9DKYOKDGPvJV8Pi/2KEmrlgDIMMH7VCJwzN+vAtwRQRithCQVnwDcLJUMQWCs1PkLKNAPu2cxn/mthXvVZzyqyDSdX7ie3LXjeRti1H5nvi9rUa8Iv9oVIm9mcWigR/ZY4N4ZeW1SE7oYPLSqvD8DZYU4beqUvWKOR4lGb2gEJrbEkZBUrwm6eDV9i/4KcTOo3AdEDHEf8d0clraU3At/bhil7Wd8KvPL6x7esDe/nA4TtoxSZzsR50zhlxxplxvhrkl/gn3EQ/vdjoGflz1vDID+wdvzplxrLnG+mDA/lXqCOC5aPjA9ZD1YOHH+mzzz5EvQ1BNOt3f49RSRM6WJ9LgnbrN2GzCX0ZkgRHbP1V23REKGJGTqnV5kh65d5d+W+kr/ECm1KYXbZNzILkokRJpm1HZobb12a/wKIN26aZPcIv2WJOaEJLPpbV5nBSJV1buqpAB2y7IqgYsGFlDuDmE+jqXqOlrURiLabcK/FCFon+AUytd8RgD+RVIVOcXVNrt15tFPxj2Sl1mtgzC30U9grPr9OzPjTk0/yoCB0BfK4r9GBqUMXrl/upmhhfoeN6VR+0S5pKiGkQ0yGOHDmIHeAZ2AMu8a8NGJQ1sEbmesGzQ5AODcjYcKVsuoauRmntMtpsTClzveuGkgiYkzbUTalvwfUFfldIn68nrdjXxtrTPmlNO/c70n/htlvMP+aRAiuF2uNx7hDo7eKEbcxjUvmqoqaq2aLlSTN4wQ7IUOi1FYW0AXE9xSZbUEhBxS4Ikq74UMOGbtXtC7FYuTqtOU2DyhyO/mWIeWilVBdkOGtWpqb14y/nqUbwy59WzleB2WP2GlpxI315ecHL2GV7AVuT3xBYb7hJntf7wDpfg43qth3aaULOROft5ckUXUa0nVwOHSkbvGbZP0Z83oHzxdm5LvjVynTFi7FjLoQqJgxgJzKcRoaAdWxA3jzmKlaJp8h4eXC/bs7z8CL+/PZzf+hkvRqrDWx4wCNKb1jQazbxNYvbQfXAYNaUrXDONRuk63bpFZvlymVgQ715RxbrxCqaMLIDOAc8A/lxB+Q5P9DXRHqCf64rLEDABEwGSlqnOS38rKpQbkxMylcCnrlNgb9oQo9yhZflFHgb6ItPs4lp4YtPs8+EnmLi2gRSWEk778qrsibH/c0b5a7ePIbta7pDQf/CQoioKvzUNAxFDx5f6Ec/e08/fPcDgpxznXOApSzduXlNr967rSN+9vz/UfdfX5YkSZon9omaXeYseEZGJK+qJNVV1d0z293YwQJYYPCwAHafgIMDvOEvxTnYlz27PbRpddHkJDKo83uNqOL3qd3r4ZmVWdUzmMbOmttnykRFRUVFVcXUPDwSi6E8+WFUeTKc/nuSJGuTNY9EDeuDCR+AiS9CxFTHQrZG5w7Z41hois66opPNqCennb58fq5fffK1fvnJV3r2/ET9xZkOOBx67dZKP7p/qJ+8fkvvvnaLU+obun/rQDfY8FarleaLpWY4me7TmDechhyDZzo+/kJ//w//Rj//h3+vDaelI8627aQgjFHVKTpSgfDchfhIObcSG0gzW9QTDMu85gXvssvq6ENP3LSKpAh4cBORA+t4YOKOTFoDCi0Wc81xFpfLFfGF2pmd4kaJugkeIpQrb5FSyP0RC5fDlET9Fsw1Y0PzS0HLxgmR7K1EhBJ1UkpkofciHP4R52LkZS7TVeeRKclzlkAKSdSrUPAjriy3R0SHeyv97//8Z/p//V//G33w+m0tw9vQSNHEz1WTihIyNmipwZ5S5ixm3CiGtUp/qYwzPXohxJa9wWi+r6Hd0zDb1/Em+DJyqc+fnemYF6gBu8vYuRQIKdm5cryQ9ngUBJ8gWg0xtcTUruFAYqQNj6tpMumJl2knmIfzsufAFqUU5t41wFlXF/nEyzUQvaJwvtP/ONCnbxAGvTJEuEVoEpScCCcM8gi4RTY3MW4TTiRbKZxXMyQRFqGfApXj9NHrYstpZ8966d8NzCiuaRJ9H5kblxpYc9mhJDabwngJ200ozE5dYXzhJCPBL1LAPUiTA411nmnDunQmJFflUbVVMNECcSFFyNP5RiJeB5DxKgB2GhhHr++912jzhelI2ci6NTCveuTbbNGt18i/kU9C7dyucbgvwTn7wxlfwU4vO53w4n7q+Hqovxe9wcEZ1Wq22Nfe/g3Wt0Pts8btrfa0mM/keZWx4ydPcKSffiXxGX65mmuxmIlOaM3m3nNyP/Ly0aOvDt1ZrkKpIvG0biYUNJFSo3B+THl+zmdzvf7aa/LvSN+6eVMNOhU22bg6/XTcdEZDWapISilV2lmTZMe6gYAsUUxZKMJQDXnIV4FvYe2zfkfGfQBVn0UaWMs65t2Izot1zQAUwQMoGJ0IFeAGUtMoaMzrYtC+4/iWnOpmjdQdqWs7MK8B+yHL3VCi/waVGeoMiqYyh8UikpenPNqFjaZca/slzNtl2f0B7osrRQREoamMqBJrnpApcHIFCqtTqIcp5zg4ts4LbUpQpprf0ZF+i45803ZZ2mFD3OVOr4k7XQHPjnpDrRNbxzrq3jYgR1+S1uiWLY52QmM0W3iga9e3j7jWZ/Syzb0eWGdCP3S90tK0vnFBwLY+zTUrA6rK1fnEZewqERZ4OUsOxVVE3UmXU76oQib1LVH2OlAbzxQX7cYbiqr7QpsZQE49bgp2YwWn37mrvUHs0IWm9Vy6XJ/zZflUZ2enOjfOz3SBL3BBaGf7Amfboedhxwt1xdhp7Tjrwxrb2zgOnHfJWnHBnL3AMV+zXlxcXMD7jK9NJzo9OQUn8D/X5vJSA2tHxuesGwvjJtYd1T6hAWS1nJbXcPzbo+i8bwEtTKPyrfzfTUKJYlEcRY4TvLydYVzlMFC7eM0njRHK2A6ox8oT3G+zHY61sWHBWhNf08kNitqFVtily1DWJZ/d1ixwHcrsWCw6FNmxgHQsTFegrN+B/F28Mx35nUF+R/2rMtrrnSa/By6bMKjmU8cLhyf26DgYoR/ASF2HFcRHNocdbWaQxi2Ym1UFVoPVkhk0Lz7mE4GO5Fww3TW1U2PVPPQ25ILyHHqBKeS9pJEizEeQm0nWjNfdg0WjveVMdkafckL8b375sf4/f/UL/esPP9OHT17oy2fHen58wf5KHRaGUMCA27xABGmKMDOadARQfP1JcrqhHengZiy6rOM4qiPeg4uu6GQ96unpRl+fXOqLp6f65Isv9eLFMzW8/a7SoAc41PcP5/rBw9t69+2HeueNB7p76wYO9ZFWnCp5o5vNWgUb3ziucaZP1HXHGvozffTRr/SX//p/1OPnTzTy81I3yK+XV0FGqS4/KhRFy+bZtIxzYaJm5O60YRw7j63E0gIRm0sANUm1ukrVhce6x2Y93g2b0BxHeudQO960242JuhFB3RCPLcQV22QmLDjQDZ9/W81mjWbU9emTQVXKgw0rgQYQRrIUGlgMNsiwwYHyPLK9IZ2ooMLuGxFEo6aJElKK/gpOcU4tn0ZbLWdJ/5t//mP9P//b/4N++varWjIWYR1STVywUeLUvIL8xHilgkPNKXUwHzOn1J0/1+FwjIx1iZnKbE9js9LYrnSZZ/qSE+pPv3zCS92xMhvTbLZQwLhjbltmNFB1jXTS1q5Z32qewyFn6gHKvKkX5kFGtkK62mKVtT4kB4a+eXm8jW/m/m5qx6/Sfgef363xj8wJmAH3O2KKu2Ztx5EtavuMLoogxykQVTNTLlXdx4z+XJdSOax52INZN6mp1X0S060vNDA+THKJdTSz6RTWzoQOqyPNmmedm21KSalJmHpSwB8Brm6XXyVqpCiwCzFKilHFIc8wX8JkGssNDSNHqZ8FJ2jkZHmjwTYIXTZMR4VMKNKXbIr+O88XPlXiROkSbNgku2rnI1++Bh2vN5xAb3CkAafHdqYvhqIB+wvsb7bcZ91babFcabU60IoX8iVfjBbLBfNmo68efaavOZGmy7px44aW0I3o4oK21uisw6577HNgPRgxwuL+bHEVj1DVU2gbBjoJSaGHDx7og/ff153bt5k/oYiQT+iTgrReAgHMg2IZiUciLyXo26QWOG5QJFlHO6BV6wuVMYT0HVk37JMdDsOGlw2vCxvmZQ9Gyrx37GSvoRkCt6+ETHjuDe15nZ3NZmratrZXaKDQVma+GXXewaCGlPmuchAhW75qmenRndPZdkFbtlXTGM7/Jpxr7HKvx6VsfhQV+IyEA+kK2mDoqzPbl9CGsg2ydIQdaTvDfUnqYLehTk84lYm8UtHX/AIP8lhvNshbf0+65qvmuw3zcH3TD/DnXYV9LqujzqDQWGXzHhOyPWfS2fnQ0ixSZWU/4ev+iHasK5En8qa4iSfqKdtx8ra3U5Xuqi61qcsTilpK+N23S83TCPTmOsVzcQeNVb4RmQd0N6K3DL7NrfK5lhkR11KitrheUk3y0lop8pzqOIS5vMTRPTvG8T0BZ9XBPj8/rX+WcsMc9Dys2Jwz5y91SZ0L1jKHl8zPGofukjVtjd0bFzjMJzjop6enOjs9g++p/Nd5/DvTPXtlZm/3PHD/DUtoIOw37ohQRHhaqF4kFSRrSI2gI8EA0CW9BNFrN/rTFa7lfzta4OMJVuE4MM+A0CCgbWLcND1NBBhnUCgZMb6RjtnprGAjyGDEITUGwh064samz5owyukeS+7suG3R4+j2LBod9Bt4r8GGeMebeVfzB+oP1AXOA5UeJW9AxybTw2tqN9dB78k3jWEeLhtp1xiQd6jxUQNt9WBgQd7Bi7Ph/u3CXXxA1qKiAT1cARlHeIyEA+GA7CNtjNBYn4Xxy1vYIHKGQ7bWKUXPETwY70Q4i6Q7Rwd69e6Rbt/a13K14HSw1y8+faT/8W9/pf/+3/5cf0n4y48/0zFvhCNyw00RodA3LxtgRga3T/NCbM97QlMC2vKikeYzzdiUMjLkzGKCbD36MTZshBfdyOfYQY9xqD96eq6/++K5/vbDR/rsqxN169DR4khv3b+nn737hn744IZ++uZdvXEo3Vv14sssG2JowQI/j0apD5yEQZdXEbO5AAAQAElEQVTnF7rkTffzLz7Vv//3/1ZffPklG+iSBSEUyJUStIQCRaF62p7oX92QRuhG9bxsbRj3NTJu0D0+oQp9mOpIdIU0IZ2v48G4WCcegwRfn57v0e8VWO4tNZvP1TQN1d2eFBF+SCKN/TNs8Ov5jNur4cVgntfaa6L2rUlJCQc/JeooU8O1gHlIorpqZpFsF9XBYLMcsKeROTiKy3WhhwQOpY5VpqzkLHmccYgzW85Q1lpz+rbp1/qTn7yj/9t/+y/0J+/e117b49BT2yKo0Bw8YFtv9BYsuIY43QscNAZBcf5Cs4vnWnUnaG5Uw2ac2rnGZq7LsdGjk0G/fbzRh4/PdcwxzgDvjn4PLOKFTkVKzAWxKdEv0rkU+jdO6wYKK84jtB2637nGpUJYGKBSLF1UabMS4Q5THmJ/ww/5RtpVr6Fci//hKB1BQwIRSbEDMlzFyRNp0xjmXzWaJDFOFR4zpxOl5AV1KtRIFfQn6C9lBQh6h5WGdIJ+wHad9ktYYeR9EtPjhFZHGsdwZKwK412wgYyGRpQ2oj8agF1S8GM+huMonwYLuaDkGqLwGlqror7DuqdQLuwrwSzJshpCCjGuGYy8tA6c+naEWW57wI5YOVWdcZzu1IRSQx1souvW9TTpklOmAedw4OvkBlxiO/6ydrLu9QIn+jk4Jn6Gh9PzuT1m+5r7T90tD7TkZNrY29vnRXXOCfW+3PdHXz/Sk8eP1CCs5+2snXta6JIT7p0z2rM3WJ/Z/ZKvkIIKEYoI7a7iiB8VPNDBw1df1fvvvaujwwN3Bt4jGhH1JiTqJwV5BWRihVByvigTV0RI9Q41xJOkl6Ad5CroqaDDzHwupDNtGx7TgUXMfbDOeq9XVBHjZR62fdhhAUW79bCdtUo40gmlOIwUyvAs1DEyFbIKeaCGpCjL2A/NyiApqqiGCJ8NEoNpCvy2PKooxK/CEBwlyKhLLrcNJ6gf1AucuYgquYqCHsvFGkjZmXZ/R/bJjBAd2GDfa0L/2gcfxFh/gnWu1LWlZ61gaDmECQ4ng3071I0T1kORYed7A51PqC8JN8hgcB6kDpoNtoarwPIXGq1bC84YFWQckS/TtxHZjIF0z8iN9CGjC8s5IN/I2I3IOIBMfetN0BbqWd+QoosANUcinwc6giv1CxUqapy8Wl5UFzn5Cj+uwbxIWjj6o0w5NiL05jU0I8cAz541vUe2DfL2Y4t+kkb0I9ejum/3w6BbtVUswdkSOjAKocndv8zeWuWEd4FvBP1B5gG9+aXPX9HOcaDPTl7o/ORYF6cnWuMM1xNrwgt8kzNwzsn1KThbn+mc/f7s4lRn1HP+BS/Adpj9fxqcnJzo5MWxTo+PdXF2hmO+1sC+XsbR4iohWwR916TRMimaBLoj7pJQUDrdtropxhPZr4pMYlCTkt0Nk110GzrHqMnrDyo7fwJKqQqyKqecynfXILRXDSMk1FeGcY2awagljFWuC+5oRdsx8OAy0Fb64BD0HgAMoGPT2KFHSc7vyTM60+AYeSGpIH8Dui16yo2OsNvmOeyJ9+T1Dl3fYcWIQSEbZRucFhvISJuWyxPJGHAYh0rbY3imH2U+u372zDynr6PDSTevntCGPNJn86io/AfVOHxHp0H2pEOX1rOD4jTjEyjaECEKxUkLsTTqcLnEod7Xw1du6LX7d3Tj6EhnZ50+/Pyp/u43n+vnv/1cXz091iWbVUbvDJDqhbEFkcTi0HBKmlIiRau1USYlqWqEbm+L1LRa8Bl1b/9Qhzduq2kX7OHogQ1wQHc96NDrmpXs9KLTU+R4dDroo6+O9cuPv9Lnj451ejGI9Vw3lkk/eHBL7z+8oT9+647ee3hTN1dJN1atbuzNtL+YaYlcbUEW9LLmJKvnlNST7sOPPtRvP/6I9lul1KjB+VZqUEvIl8ckmqREvuO2N4/FmrHdMOksZ4kkGdBFSkQnmH5gnDam5U24YKMznMa91YrTr5Uczmdzuc3UuE3Vy/UcKeiqEMkGC0sunXLeaN6M2p/PcGJb4sitZGWrML5EJOqlNMkfxBX0m7EYKbf92zHJ5Dks9FS+godB4CzzyrRZGOfCdpTZgDPbkddJb6h7y1Z//tMf6f/+3/3X+sk797TQpVocnEneBAtAG06jdsQqCvpf7Jzh+GQWuMxJg9anUr+RaCfQgXCmc7PQGkfn8XnWF88v9Ph0rQvmceKksKRGOSXmf1KHbYzkjzTgrwM9PHr0XWjXc7TQl4wkmXYz/a9pHoU4RdzoRbtOk+QuTpNViH/vfa1wF3VofG8d8/1OJHIBMouYPJbGNh3yVXRdZtUy0TNaNIHXUJMZTosHt/Ug7CC2dum0YTLrI6FLlWANGpRZNzLjULDVgl1nHOnMHMnoM2MHI5vcSOh6gn8wBgneKSG79FI+dJsM8oKQAmLIyYjFFmIfELxq2jRQCJ4FmH+mfGAsPcc61sKB8RtYz0fyBup5jL3JzuetZjh1TZNUqDOyXmxYm9acshoXl73O1h3o2VAHvnZ1uuiz+mhUWG8anOc5p9DLvQPtsw4dHBzqAEd6gZ3NZjNd8vn4y0df6tmzJ0q0sb9aas6L74gsfTdqMC/a9L4xYIuZ+SWPDXBfjCktifHQ9nL/Mn1qU6PXHr6m9959Vzdv3FTbNErUbVKIwEpVqHKp+c4LeCTgOAHlfoJqA0UiNI3LDdWryPqCIakRZMYc+RnzYSyakOt86ujPSD8QDzqZncyvPoh47nuNn7H+tKyJjqeGglRUIisznhOIq9R02eXB1PEK2iCbcUOqIuWaNr3jWRG1l5QXuBQspwhTnSCJ1NWTiDMU/KhC03WlAKhDlYfbGd1n2mMbFn6ueqg70FO3L4m8wAmWeha7IYfWjPOmH7WBeDMUygpfJEvNvxwyzjdx8v3/DKzhvSZuug3xDXU76qFWdC5hpopAGAHuQogoMnoeXUVoKI1yTqq6pLcjyhpLntLQEIVXEUWq+qTca/YuTiacxfjRd/SemTuF0OUilBmgEdtXZaJvXVtlF7iYtII8mtZIW2MRMqq+cFwO0gWnHWsOrDr6PjA/djwhE9WEFDRLir5HBC1v46wfCfTMc3IUgVKg3tWPiJqXkT+zBvWsUZc4w2enxzrmS/Xx82c6xbF+8eI58/SZnj1/Chw+03PKp/RTPYeu4hn5z57q6ZPHevz4az19+kQvnj/Xycmp1hwkZPwOtx2oI9xZYJ15HApKKKRH9Ocw5B8JESWFBBLzD6XrD1yZcoPge+6qNPPclls5387bFl0LTGW+Dq9lf0fUFPRFxhQv6lHyQOcGwpGwx1nqWSR6lNJj6P023jFYHY7oBqv2grEh3lHWOSSv36Ij7NhAalnlMTJ5RvWOw7vmO6StjnDX9tTuRLdhM7JDmE3D5mTeAzwH01cM8BuYXKMm2kHYp1zHNNaGBy9jVCMDmMFI/wbkHanfwXPEYDOVskPyMjCNUeNOmx5kFFagva7SiFAEIDOURBOc3K7V4jDtzUM3Duc62ttTk1pteOX2f2Lgv7jhBaMokEyMAxLCNyR5QqTUsLnN2XAWatgYBH+KvnFbjkKOUTckJt/dO/f14x//VK+++lAt7XljGhiHnrHp0aXHyCdMZxdZz856ffrkWH/z20/0yy8e6WsmxMXxc91ezfSDV2/pZz94oB++cqS3bh3qwdFKr4DbB3Md7rdazRteHITeJ7k3nL4d82b6+Rdf6KOPP9LAeCWc/MLmYL3vEEz2SI0USQP6tjzGgI6lVPNrXyMUpg1CoR/4VXuhnQ54vOaLuZbLpbxhL/iUPKO9Bl0FGyhV0GlBtwapkOr8UaHdETvsNcaoZpa0mjVaUXeRGjW0B4mCh6OGqJiQJcE3kUESHlm2U1ROcdRF0eMheTRo7/pN284vXvZsHIyzi2El/452Im/VZL3/xh39P3Co//iHr2oevRQJGWcVWQ2csS0lqaKwzrCZ45iPzMdN/dy21shnuZHPcSPj7fqlnWtoFrrEoX56PtT/lv7x8VqXfaOc4F2kns2twLPQ65G56bk/Yudwr2uCUtC/TPuS+27xM1LUeASxl/d3xiCptN9Z+M3MSmf6b2ZfS4Xc5ATH/xHQROMxlCvCrQAFD6cdEr26vYjLFBOmp0ttFYTQR0qVglRlo6oUdGT9eU3BEc289GXGZXKme2U2sBE79xpiyG2jW8EvNY0i4G8+ZnrFvSbqIyIYcykkUIgbucYZmasaRcLSgjEr2OmIYzfUkCGV502mvFDL6ULcfUnI0bRJEcgAgctGnKEOB8aO9Kn/asf5WmfnG53xQn65KbTRqJ2vNFvsaQ5mc38ZWnIqvSefSK940V0uvYa1+uqrL/UINE3S4cGBZvO5rLO6LjGfO9amzWbAFgcN7DWIxR1CoArbBRGS8RKSQlzo7NX79+X/2fD+vVck1oo2TX0JKBJ9alMjhxHk7GAag3QinOByiawJSUopKuxEJ9KF+UojMgovJCMvtT19WDPea8Z9TV8uOcjomFcjfTE9WoW+1DEqyGu9p6ZBfzPNWMfmixkn+K3qGJiKNgp26H6bNtc6RQ5h9Dt35Wka8I1Cd4SMXTnReptPdjukXKaoER4v721VhqlUSsuSyczQFsKRtgYMhW6yTgRrvqozzcpFGGJ1xQa9CzbifYk1J+MwhurJMx5kdZCxNYd2nH2a7dDpCnS3Bq7LFlZ5ML3Yc6QRITIylCr4JDNi1TEuJZCn4KBLmzFpLG211Rxp6sdEfvV0/3cQFKXw5LHLc4gSyNR2zkGADxGMkfMdBjZXQ+o7r6AXz/FMfoYuX6WlnEMjzv3A/BoC/QDPtTWyXhg40utB2vDiMNKO20ccma/htHmmJlXfwG3VvJzhnWueuHKtRIS7VPgpoTZ0ODLXOq3ZK9a86J7gRD/DebZDbOfYX48e8wXp6ydf6/GTR3LeC5znY5zl42fPdfzsBafQL/SC+LOndrCf4kSf4N9s4D2oIEuh3wUZvgH04LK8LddVOYYgX6HEJEuec6HtTwl9+3KWkSkypq59m+ofkw5FbPEHyCOgE9iGHmuRLgjyTTBWCDWODMhQ5EXAcS9sPZbccbri353bcFLRbUZ54Vuve05WewZk0OVVfKPp92jW5G9kB3fDDLDj0eME9zikUzhqoK2BsnG7wbi9cSwaa/6gAVob0wbHYIMMZDNhKUfvg+kYmEw/RuTuLbPDMdfNoyfsh6yBsDoGtDGCyWHO1ejMW1we2IHBHXKZ+JdS1UTAWAcQ9FvQro0jQ2telhV1yqcsd+/d0+HhoTrkfvLsWI+evtCzk3OdsPlskC8zqdebrL4rGgcmdm5VKohjDFU+5ECkuqju4YC/cv8V3bl9RzNOd9yOywzLUAF9oqDBdS9joxfPz9WkpT54/6f645/9c92/9wDyhPA0YF3jeF0iw9k66clJr0ecUH/44lx/98Vj/fxDn5a/qPpbLWfy36V+98Fd/dkPXtMfZLzuowAAEABJREFUv/mq3ry9pzsHDS8GwenTXEs2y1nTaBqnrIKNHfN559Mvv9Rf/fzv9dmjR+pG8lMjT2xDyGq9DsjSMabeRDs2IvclpOqgJ/iwj0BJmjy/DPhNt8cOrCPXn6OPg9W+lmzgxoKwaWYspo1KCdqj3VLkcTJvhxSoMH7jUDjAzQp0P0tzpSbTUC9yFSmraZJa+jWfUZYaVUHkqygiFEoa6Nc5n7nXzIfaL8ah5FG5LiAOR/ghA1tKbRdZvIiYRtCIUtFJb9BIq6DuTU6o30LH/6d/8cc41q/g5IfmvCTkSKbW7nJ/roAdmu+IbW+Yo3lzptJfKI+dxhLyr3oMzUrj7Eh9e6AXXdLX56OeXoqNrYGuaGAsMvUN0TvhuCtaRdB3eKi2n9iQAjkMie7wSED/+CukiLhCcjyFkkMjvSwL4vrWFeHyKTMiKcLpCVPudz8DXokxpQJ3KDGmKZJIcId87fQZETUvYgoTYVIo8SN0EVfAFjRdUcT4ZT4998o4U5kT3LzmCwH2inIldFtwugrj7rESVz2JbBpFTO0UFJptQ4QirAo2PWmXBXUa0kmF0QFkcIA5zRfal6JWGYnX9Q67oFmcCrGmSZmNOyM7LGQZci6INqiQn1LS7oIttAXbkcWW160znFyvYWcXA870oH4dzCPsozA/tNCsWaptFmqZSzPm4JwXuMVsoQVz0r/u8uGHH+rLL79Qk0J72POsbWrbl5eX6nBAvQZs0JvnueUK+iJ6KWRTjQfaR1c8nZeiUbMdQ1jqzddf009//IFeuX1LbUgzMpEQ6qKEfk1rNhGhCCNtQ8fhTV6lwyZMG4QR2zIRolNqKEkgFCixKfAm32OTSWfmr/eDgbWlY3/scaZ79h87nELvllvwdBQ2ihRq0ENdZ9pWC9aa+WymJlJto+SiCtpxG6RkiKumnW8ahxUUmMJxQrcVEc4k5ZrAZTs4F/ktO1GR7aDSRwR9nPoXNcc9nzSaKcvImJHSGBmjHmxyVCcZUxHdr1jzNj7FE2sNTiP7X5cbrXEkJzjeqDqQ0PqLGR/QdI4RXzg9FF10GSe8XP0KyKBWYzQaE7AMtB2gKaFGMf3UsgYZSq1rmTrks7wFCkhlaLrqs/AsZE4Q+kBfIrcU1sjMXMgqnpfonAmiCvYACpRYPxP5AXb5hT7YljN1jGIboU8jcgy004Oh0Idwf1pt0I0PPM7GVqdd0QV7Y0amZHmRoRika4hYQdziTf5HUoFfpv0Bmyu0IdJGgRYRKJecbxrDfGyvZaRvw1D/7rSd6mMcav+axhkHY3aY7Tif4Dg7fPb4iZ4/eqxjnOdjTqRfOMS5Pj891eacucx+2HOQMLAnei4bI/0Y4V/9PtbDTNxt7iAEtCwE7pFSCoURidHddqKW/Of6QMFVNPcAcKNpcmrE0UIfizKj4MEy7FB70+1xxhz/bvTa5Xco0dig3M12wXS6Lpy8uTvsUO6EAQfOdXs+9w0stCM2mmkfGUaAkRQwMBCGnard4Lj+wK5BMfTUsXGQruXQ9xj6SNoD6nDAoXe/DPN03i7ucKTPRZOC/LRKJhT4GxnZLB9gAR3hZ/IFpwsrTkn9ebNpFnp6fKmPv3quD7861qePz/T1yUYv+IZzwQqz6TI8WJxYBMTCICaMeaB0lJ81Y5E93N/X3Vu3dO/uHb1y745u3rihlnxxRfDg3hnh1A/zzOpYxD/97Ctd0s7rr7+jP/8v/kI//eAD3djfkx23TGcYGt7aky6HVi84KX96Oerzk0t9+PhUv/nqhX7zxVMc4Wd1I75766b++J039c/fe0cfvPVQr9+/qds3Frp580BHN45wqveRq0U3WZGY1E1i4Rv0mE9Fv2QT/eizz3CoR2jmSBzVPgYmvOW0DWxwpAfGCLEoFzJKKUJNYjIRum/+x1yemB73gbFMlM052VouF3I4m801m89po6V+ki/zq/pBsTUsGRkLGJWxKdPMZi31WrVNUtOEEqFPiufzVt7YFvOFZmxwbWu+gndMUDB+ub5QbrBl98d6dTs0INkYJwEY0lIhLmchDmkSvsmw/QxVB311LGa4rD/iBea/+6//XO++cV8pd0I0WnQFI6b6hThwm9ZRRi+ZuVk4CS18vstDh4wD3EK5mWts91TmB+pxrE866elFrxecMl6w04ysWYUWGEHo4Wu9E9Q+IXBGdxQr06+B+UWADFO/eEL5B274CaC9P0D4/cURsS0MWBkiNBzfwWnD6W2YHA9JoYTdRDiO1ATcigj5R9ur6rNsE9eCIB7k13IroKbhw3ph3Y/YsP+G9MhaV0+isQuRF5QX1onMOjGiO6pxw4hnk5IizJkEd+WNTRDlNo1BtN6l0pr6OmoRD+dJwbiIEVMdqwyvTJsZeYlShrxESGIbuc5Fy+0K1MSBkgryZAnRS53H56zfxgWhYQexlEYNm3/ia0cQT5qpSTPmUcu8meZMiiT3+fPPP9OXX3wO4yLPpYw+enTTY/MdPDdbeI5bXtEHIUMN5StIJkBIMiL8VKFfLfp747XX9ZMf/5FusD66zUS5xxmiejeJusQiXI/Itds5EaGAxnVSIh6hZCTXIy1NbZPXNA16zZpyxZVVGNvRY+uQvg3sOevaJ/Yyz8kMGTX8VKlPBbppG+tqjr7m6K1Ry1o0yUC7tBWQMlqqNkHFGuaizFx0nGIJOnHVNOPKjZ7J4HaeeVgnJCc+EDi/wK/eyGv7cLuZeEQoTMwjkBFyhZBHXIVMB1u4W/bZBhj1yGRsGJMNMvokeTOU6syuR0Ly1ltsYGqaNeGlQbuX1D+n/BJc0ZlXxcg+VNSjuxGZspEYB+SiapXG+xqiy2DYlFIoA//ayDnrm7Fhz+GW6AasJCJRgqfQGTnIUpDDesh8Qcq8/GbGtBjEC2PsOIoUgwDQAPJ6wSwIkimvYPwnOsrhZ9qo0Ziq0lym3ZG9f2Du9ChxMwZzTbrkVBoXob4ADIjk/hiCf4FXqTIW+FAIn0IegciABFucsmUbERWn3kUl8cP5OU/1C7yoKJcaLhftZOD9yD7b5fpS/keF5xcX9XegLzkouzg90/nJqS5woM+BQ78wjzgVdpQHfDrP5Ro6DuwTel6MzIcBOCyMrWWw7hxGhCKwNUNRxUkWcEJNf8/DxAaUBOhWxvcQ12zICP2MbVNxlVbNuZ7W714URzCgQpmURpBB+J03g8KNcJSi9NphohnDGlHCwCbRYzQDihkIrawepXUo1Oj57jNhYMEecZBHHI8edPWkumMxnRbRHudvh2GKw8eO04A1jWNRdW6RweFAe+ZvB7pjwdqFbtsD5HLTVaOBtsqLfJZxQO6RvJFwcIjRZPju4AGtwNgy7ZrG6YzB2sAct+Ym/kXOL/CoaULUWk8Xjg6PdHR0UzkWOJQb/frTp/r5R1/rN58/06PnGCW6GZhAYjFI0dSRQ7X1jpS0v7fCib6pV3Gi79+5XU9b7hHev39Ht24eqeVTbCV2g47Qh4LMI5N5MuABHY/66tEzPXt2Cq87+i/++E/0L/78z/Teuz9Ui3M40r8Op7sjPEfPz3mTfMxp2uennX7xxXP9/SeP9Pe/4ZT62RmtNLrBp9q3cfA+eOc1/dE7r+vtV2/q4e0DvXJrX3eO9nS0t9DCR0JlQC+jWCNUWMxOLs/1qw8/0r/767/Vi+NTpTSv/HrspxsycvZ1zK3fydikiFCiriGu0WO1hfuXiSdo7OC27UxzHN751pFOTVPrS6GrqxoyKcLCOBXG32HTJM1wkuezVrMtWl5WWvJ2aODXgpRSFS/QNTG5fTFhB3htrEds1n2wjXhhEzZTJYBebpdHLRMXaZFfGDPn1YUHJ3jDnLg4P9eAM7zQqLfuHur/8r/7M73/2m3tNQMO9aCYVuXq9Ij2ZV71UWCZVeCT7UT796iZHwNO9UheQV+lnUmzpTTfw6Fe6oTd6TlfTPw3gXsGrHhsomX8os65XX/gTF6W04Zlphcvb2Qo8rpSe/wy/1rMJQZkL3PJKC9TU+xaBsVTXn069d2YcgPWIUWSiKleTksRUaEQOnJvaMR54iKPp1y2fahekNTw249r9LsoitHIGlMdaXSeQWEdDOxU2EfB5kbsfSRu/Xm9YPgnzpYDTIlvPgMZ3Mak2TKJ6LHeVa5h+Walb6VMknl4zIwpbj0IR3dUZg4Otl3WjoAOBdGdIkyz/grTJf26xH6MNfEOusoDaUKNkoHtiFiAlFrZSRR9Gqj3q1/9Ul9++TnJrL29ZZ1nmT2ksyPNmrPhS4od6wHe1k9xw6FvXE4au8xExGhS0oP7r+qD997TzZs3NGddo1lKp3uqg37IjDSlppLrz9DLnyk/CCL8lCIIAU/5alKjwnhO6eohaUQn7qv70KHLNeN/uV6r2/bJ9ZDCI1fhdMOaYnnnrFsz5F5wWt+2M81ACvdOW1q3BMxAtgRq1zghaT93lLvssq0pj6dlNzviHn/T13BH7AzYD/RhWuMooE5lQb6biCACAh1GJAU/ruZ2RiIjxGNIPRiI+3eVe1TTMZbVkWaPWWP7l8yHS8b+gvgFOqwheRc1b+S0OuuS/EvmyobQ6KCdvhZnDfTB8Na5a1eWi3a3CyLJAiTEVOHBORHrXBYfXzn9lrqS1PM1cuRFMBMvutafUiQB1m6Hk54KcyGrIGNxPnLVELpC/0Q6XEY/CjrMFb0K+yA1K78mB+IFLAHtFdrNhJm5Y3Rjg/McnEQ3yDnTOQdcGzqYc6n1RVsVO/kUiiCHYmcVHhlATLvOdAwQ5bm9sR34ZeQtlZ8U2x8na18qD0oJTWeb7rFlfznyX+MwOk6eO764GT1fkgyvH4V1xGsdAlTBdjLtQvNz3DCNw4w+HRohKVX7CqRShbjqXIgk7aAICcK6oSkkUVjonDsbJGueIwDaCEKyp8U0FLGFQol6RsD8D0Hfc6Er+kPjjuxoiLtTRlWu851HmAkZB5RkmRN1pawQ48JCkr8BO8EdA7DGMTA2vBX2djaA45c4bF5wehbansWmI7+DpmNhNV3PoHRMpgkDCxLOFhtTD4Z+VE/ZgOH2nmRM0qEi1/wNC9mAMY8IWycggzVCOyFrQGDXM4Zan3o1LNiBkelTpj8jLwCDsnnTXkYHqF3MCVkXI3xG+BZCG4kVkuFTaNeO19HBoV579YEe3n+gtl3q9KzXV5z4fvn4WC/OcKbdZ+pnxtW/E5dzL6F0L6z7nGw/eOWuXgdv3Xd4W6/evqn7fL58+7XX9PrD+7pxeKA5Th8jgSVN41h4kxZwOKID6/jkfK2nz2nzxbHmjNcPXn9D/+Vf/Jn+13/xv9K9e7doc4N+cd5i5I140FPeOh+j/89OL/UPnz7WLz99ol9++LUePzvX6cUpInZ68+4N/TMc6n/5R+/pz9+5px/fX+nt2zM9OGr1yuFcB7NQssOnTI+yOvq5Rp4nyPFXf/MLffLZIw1svgMvER0yDegsgwK1b1Qio2G+RIR8Wd8D4z4TVB4AABAASURBVO+JzQDAP+TNyJvQbDbXYrHQnLBJrZpoqZ9UeZovtmubnkAXxqKMTIFtBGUt7cwbXAKmJKXUlVj55JYjQon8gCaIRITa1FTIFBhFj74uWFQ22PyAEzvgJIyEGfsujIfcDroQJxs1TpsCBdsZba9bZ3ccexVOoBO6ailvaetglvWDW63+z3/xI/3Jmzd0tByVEnTwaqmfWMSphCTYAG0EbdE5YbwqyDF0lxrW51pfnvIye0G3ekUTCnQVONVjLFm4G532Sf5C0QWONKdlUKmOiwRXMSxF1l+Gv0dV9Dsjo+eFN9KMBKhalsJ01+HaEQGnlzfVVeGsXRE0CTQG/BqQQEQoYoLkkNwwoIhGUqqIXR7pKZ4UKaQIVbkcxYHJyRJJzq+QC5xHSLxkQjY7CCTSE7S9imAns60tkwhriI0zD5fo/BLdr5VZ+wpzPFBKZoymF/2BRsw70GVQK1QCYcwDbBsgsK4nrVKBMZNSyWrZDHDjqFu1rcL4ewwKZXBS8FNQaimuX7D/DAprWRYiCLMX0sM/ES8qdQ4UMV1lm6svAqx1A/kDc81r6RobvsSWjfWwxiY6+p7FVFAELQbyKyrPUCKW1BCOXtd5Ifzth7/Uo68/oRsjL7yNUL+opoz99ujIa9TgNplDltE8rJMiegRbuqOgDefTfTgXVfsgb8kL7xuvP9RPf/pHunvnDvkJXdWaKvCHA+0W+SroiEzVPJ6qEFeqOkFlLpbJEE5Gba9ICSpEUQRPEzKmifZNXMeA+er57vk7MN9HOtLR/xG6zJ5AwFjDkjojPLKCH/TEWpVYSxryW/rS4kTP2jk6amUdeLyo7mYkulFQRslBHMChFDItW00WBQIb2uW7EnnWhfeDjE5UspwuvKhn4gaWQF5Rxp5gDh/3WIQw9u3BTqEGGYN4Nl9BWYDQKDR52y/3rfaRPP9FioH2B+g7NLCh/Q1t2rm1w3yOnV2AS7AG1XGGrkOHG3Ta04+JV5C7BTqwXga3TxsMONwtEcIQE/vONKJSBHXAmvXsuWZ6pqVe5JlO81yn4542w0rdMGN+QMdpMKJJHiw3QNs1jk48xiLMlGWHlGXGOI/0DFkzc6TOHdb/wrhrl+8y+pyx7dIXlQ72CG6Sfgy++tAuh1j90PCFuNF51+oYfL1Z6PE6cUpNHamOTaFNotzkEadbooPyZbkzMpNdaWuedUEEaoUYz4yyrCJtLxPTH5OFy9ErlWlMFQFTQ4SFvjruPg/0JVO3oIdC/VxD9E/cNjbSuUkvI+26QcoEzKeGrGvWCfBYCfsoxDNww7BWmR4kC+uelCJCEYYIJygkI4IIiAg1qZEnVGqSjEiU6Z/won8ZYRPtpGSzI+N7m/NQUAg9z2/dk5zXa1sJJjUyyh1QrBdlh103cCLdcwLZsc8PFc6rwKHo2Pg7QjvYHYtr14/qWNAnjDjKwzbdUxdc423+A3VGVp41b0y9y5ic3sDcvp1w8zUGl30Par1tWcZIDNdx6M8dRuXpyYIVur8us2IcLzUvO6nlbKa7N27o9fuv6M0HD3Xn5i3NmzmbWlbGsDJGNKSsQb1yDGrY0fY52b13+6Z++Nabeue1h+CB3sJxfuvVV/QGjvVr9+7o1bu39MbDB3qN/EMc6rZpantYHnxHDWx4fX+hYdygs55J2uEgn+pDToZO2bxmyz1Oqe/qL372J/qX/+K/0sNX7muOU27HLWGcSY26Tdbpeafnpxc40Sf68POv9He//ki/+uSL+q/45+bB5vUOcv7RD97Sj99+oHce3tFrnKI+vHOg1+4d6tZesHyx8ZaeyTEiyyCfMDw9OdOvP/pEv/zNb6psdmx6xq3QdmFCB2HLom04Lq6Rse1ZqDpsZGRcrWtvZj79ms/nms/msi1HtWfJm5ltwbSZhcD01s8UUg6PWsY4OL+C8QjaYkpqQlSeqUmyLDNkmnmzm81Iz+q8tVMthdbY9tn5hc4v1+rQ8WA7xrkeCQM7SsqsGcaogu2M2NjoBZhyh36z7+mfbc32WuWAb2BPG/+6wNjVl6n/7Z/+sd59cE9LSYHNjE3RiNyoDUpxWYtuh5B2UbqYLPI/fit8HejPXij3J2q10Yy6rTfu6lAvOLFJOu2yOKTWhuOl0c5kNCqRJFCwi6IkQ25QllKorjC+QIXE778jQhEhHvqPvSKoL+PbHJwHfEMTyBwRivgmplrkbW1lJ/UunMrdLfpUnBu7rGuh868liRbWu4xdDYxrhxO54dNo75ckxnu35uzWiohQsP5S7Q/c19spYqihJ+T5XbftuzDubsf2Pc2BzEvUwJzIdZw8TBGhpmnk+ZOiVUotZTGtz2yWA/PR/75lTV8usdU12GCrPX0Rzkrw4h2EKVVrEBYi26qwc9RKE9jR+Zk++ug3+uzzj7Xhha5paJPCqiN41TkCf6/N1o9lFlyEbKHQ7ooIRVyDohaZj/+x4U9/8hP5V98K+i/bvlsPlYhHmL4gGX1yPlFyr93OMK5l/b5oBD1l3QiIMm1ajg3j7TH32O/m8YgtZOwHHwfdQmw5CKKGMemfNcVrizFnHWtnrYxAT6KdCKiBuGDF03eB3wSntsVC6dzOd66ojpySQr6KMropyJ1BuWJW4EVVp9FBhKmBb8cNOESYV5H7FBGyvGRTkZu6eYvKFz4O/Tviif54qciIkKlnjI4jac2rcWE1paKQX2A8gkKZQVDvCGQgw7xFubhqn+hXkxI2nASJgh8R8fRKTJgAisTeI9Y3wNp2gfN6iTO7ZvPpcKI3Q3BSHejIEOGEYuFBqe0GLYJsEGXsbW9yaNsyapxeOA6sr7EfZXQYQgXO9Kai4MxLlz6RhucFcpyDE9Zg/9uEy00v9y/QCa3V2303auLaw/pHRHkwXW5cq0b+NWKioZc/36CjbKpbuZESlKpX8AxSEeIJtpGIUETIV6H/A2tE9ZFYM2r/mQcOM/uw54r7tGvD4TeAME5b4CoBikebSmY+wQ1NCE0/IhRXBGljZwyEEds8Qm0R12ilmpJ+J5RlmED0++6dkAkDS/CfhIeauFlmTzaScroS/0GWpkYNHvaXsqEHZR4Zfn5DHzCmgYW6xzHqWEzXOAkbHI8Oh9kL6qYf5HznGWsclDXlEzrZuNY4KC7bYGgVlNc0jsgGrOFpkTfk26k2vw4HrKPMeR359fSbNu20uN0K2qoGQL7TlqlDxpGJKjHRkDkzOTJ9GOlDBekRZPpoumok0Du00Yj4Aif19uEhDvED/fDNN/TeD3+gt157tf6axuHRng5v7OngcKkbN/b1yp1b+sGbr4PXcL7v61XS9+/c0L2bh7p9sNKt/aVuEd7wr3/cPNJr91/Rg/v3dFQd6iSPUsFgCyeb47hW19mhXqvHqb7o13p2dq7Pnjwn3Gh9Mapl0v747R/pv/mX/0f95L0PtEwzpaGowYkKJnVmgVlvsl7wSefjr5/oF599qV9+9hin/JkePTvmhKroYG9PP3rrof70/bf1sx/Svzde0dsPbun1O/t6eHNPt/YazXlhSCyVmYnmsezQlzfqL5880T/gUD8/PlHDRtLM5qo2ifPapCAuVRNExx6bjrHt+KLhTTijW3EFdBFJDXoOhVWgQjsj5WOdxJkNoIgmtyikR/zLTubjMWpopEmq7YmFN+Drm2ylJjSD95xNYTafqW2TEnO0od1UQc+KZJu+XPdaX3bwHuTxL1sZMotLwWkow0bihK8wFiPORcYuRz5vG5kTadNZJm/I53bMz891yphdXlwwlh1OcKfb+yv9VzjU1vVqFhpxqBkuCWEtdwWdTeg7YQspDwrsmLcjaXOpsj7TeHasvDlXoB96Q38WKs1CQ8y1ZoM559joknHvGP+BRT4bJZRpqPA1oSipBAqjTRoW3Ve9riI19R0PSzdlv4xN6T/8dI3rkJwSl0Njl1Hj5P/OjbwRsSVD2FJEUvE7hN+fcUVboKE+T2FQICt78/D6wRrTg5Exz5y2DIztQFlhHTR92daL72vZvE1o1LgfBepwDqGuoY6G6lXqs46HozmLF+qMbeJI0+bAeI/MpULthpM6v0i1zLmmnSmiwWIC2qI1a2vH9/kO2o71YDNkOT2QnmQvqvMkFSXPbSCNzK8eVXSEA/PgTF98+WnF0F8yh2I7d6DELnv0sWFN7mjL6/DI+oqIuro8MNiZKoLsCSH/iNzQ6w9f048/+LEO+QLo+likmqaZKMxsi1I1IuQq2HCpIQyd8TJOxpac2PWbvl5POp7hATL6LPTF41zBPPc4u1/WczYN0ngtMpdCnGmkQt9SSuijrViw9hnL+UJGm5rav5CoEYJcUmh3BXFDRcReQr62eS7INgDyvD9lZHGbEdQEZNN/nqan40E4jS15vrfpcJyG6HGNBWue6bweu1873gX+Nm+XTYypSTs984EiOGirexEvxB0aQXoKc3E8VPnmQn4o04eJp0gb5CNvIZ/BUyQpaKrQeGEsxBURShQYEY5Tj/TAYYD/DvpxF/K/FVmzvnV2plnXNux3HU72gGObcwNr1rgcYkg1jlJmXcykCyHNkxaHIkZRtu16biCz8A8K9MV0gKmPI12EuePMF23Iq79HTsgSqzVtMTt0wWn52dDg7IeeX2adsefaBxnhWQw3yphIdLaCtp0GLhJXRCC3M6BBl2RBRHxLP8Wmp4Tian7IQalMyrZ+rnkRIW75CpcD10oK+E60rrcDmZCSn7MGFFfB3jPSecNp044o1KHZeFAdtx3VcNtXmqqykMQGSpUW5r97011d9VVFuWQqGpTAhafkXgDEVgVxbRERRL8N1csCGTXx+x6h2m6m46H4HsoqyfeUfTO7wOObkNzHYNEIL3ANQ0C8YNRVQfRzwAA7NpwOhXe8vfXA4Ybwsht02fVgFzre6RLaSyboGpoNRrypPEY2gS2cprynzKfbu9DxgTynR2hGjD4jCN1XBfLUkDyKVOieZXXcp6aWNWeM1f2k0HUnHlleVHMmBCMoRmFzwZEpGM6MBegIB/jerZvyKfO777yp97d476039O5br+tHbz7Uj95+TW9w6vjmg1dqeP/uTZznPe3PG04SR5yfTss2dLha6Nb+nvwrHw/u3dV9TqsPSDfYhZBf2JP45FzyRgOn1ENea8OG9vTkWB99+VQff/mCE1QpMYEHnNO7N27pz//kT/XT996X/yMWZrwKn6RGFpueRea0z3rCaf/nJxf65Nml/vpXn+hvfv5rffrZZ7rk9GmG837vcM7p9Kv60/fe0s/eeU3vv3ZPb+BQv3H3hu7fOtD+cqGEDYzookc+fzLu0fnZ5aWevHiuU8IGZ3XvcF+r1VLTaTuKhsYTsWfjNUbsxfZtfWt75Txq2I55vw0HbKfDUe14+eo7bAN7cVkHnx3yiKPJSM+Qa8mGNmsahXcVTtywXuJSg7xtk7RAtsWsrXIV5CdL1ndQnuGRlTidHnXJItjTpuXMjH9mNe19arU+1+Bfs7itbbXfAAAQAElEQVQ807i+UH95oQHnNuNcD5xeZvrlOoMdbNC2rWZsroqk1DQs6PQRXhld379xpD96+y394P59rWYJUUdV50YiKAoJZCQaeTEaGOeNEifbQVtCFl2c41CfIc8a2y0Qz6RmodIscahbvpMkbbzJYO/dmNSDkUU/k96BSipB2/r/zxURivgmyOD+Zl5EIJBBcP0my0UFe7LtNE0jIzNfitDBNdpQXEt9M+qSgIch1pHCejRicyP2ZpvL/SixaNRy+HpMO8Z3xBbMKSIUEeIBpMSaGBGCVJatgkQNaWcXBnkmg1IG2z1jnRnjQjhBXDv6MUd92a1rVNG0LLAgl0iaLRZa7e1rb7Wn5Yr5tren+XKldr6UUsuhxSD/ybsLXg4vcHY3nW1PitQoUU5MQooIKTFXIg0kexVsU7y4n5080xeff6Lnz75W0qCF1y/WrYB2ZK6OrIkbXow38O6sO/QFA0WEri5kFbVDjVTjUkggqYlGbzx8XT/96U85lLhBeVHDeNa+51zTQncq34g6STajXfMJ5XJCaGtdKGq4S38rDOrBwJVUaKdgO5k9ZVpHhGwuYjWgXl1rKOvZx0jCmTI6UOhTgTIS/UDm+WymeTvTarnUinFZzOb0L5lCfiZ04pBAEaGaDikJOK2oPzXfsUJBvcmnvEZr67SPIN/on/PJEwgId+SFvkENNz8BPHvs3HUzZT1rlQsz9UbWQodkm40yOhnHTDhqHBwWTelMeZFpC+NZ4GlYBMGs1LykwrqTs5R5RGD1hTrEnbbdiCuSpdVUlfIpVgQ5egmQKhyboHqN0ehsCD3nTOMFWPOiuGa6dhwQDGrkfy8y4EyX3NI+IJ4pG732sQZm6mac4HGU3Leeue59Z2CMHXoNmJA1dIVDFbDJnGNk9t9S4TYvmS5rbH5NeJ5DJ0OrZ+uir88GfXmy0dOLQRccXQ/0m17Rz1Ap9BJIoQiP/ss8p60fI12bn9JEJ3QrX1YQiGgVlAV9jgjiAXNu+EcQ972DSl1fCBSMreeAuTpte/g2ZAIDgTP0udpHlkPbVQSMtb2K26wPR+jjLl6TPKAly22laJJ2SEye1DDIhE1KajCI1KiGjseW/398YA6hgK/x+/gEhYEKLSRROSquQsfRgZrGyqYv7gj5/3G3W2hgjQ7qwDl0nsgLmCeJmBhoTzZP1o43mB02TNgNzsOGvB06FifHO/KMnoXYRtxV2gEfcFCN44x4whsdi4Dp+l0dhzhRQx7VY6w9Tq/jlmEkbyBvvB4yc4YdyPeENn2F88kbap2sTGiDcSh0V6xMdCrQ0OXDvaVu4ize58T59ft39TYnyz8A72zx1iv39OD2Dfl/TLxzdKjbh0c6xAlf4MTF9vQn8Xl1OU+cCM9107zu3pH/p6/bt29rgROKqt20xMYlHOqce2VORHO3Zp/r9OLkRJ989Ugfff1Yjy/O2HCzWt7M7968pT//53+qP+WT6aJdUCerMDYDZZdj0QU4YVN9fLLWo6cn+vLrZ/rth5/gUH+iF08faalO946Weo9T6h//4HW99/YD/ei1+3rdzvTtI925daSjmze1ZOP2nOjRScc4wFaXbNrHJ6c6OT3VbD7npP5Ac8KI0DhmeRzX3nxxhMdSlEGZeqmIkPXtf2Xs/7r09OxMZ/A5c2jg7F/guLr+Gud6A48Np8IDzqU4TWO6qGWjn+GUYvZq4JeYn1dztWnUzoyETA3xUOJELoIQNAk7DlVbOseJfn58If/93Q0n1CPpkZeY0b9y0+HA+kvB5kI9yLzkcGQhoYeMHXXI1dlusdcBO2c/kcEQ1J5iThpYpC6aHju/1M29hf70R+/qRw8faJ/T8iYPClNCUxh7/wpRIS7sxQ5Nig2ONcAeRk7G+4tLdeeXyDIIE5bSTGrnKu1SYzPX0LS0B9QgR6PRmxy2kFn8bddFf/gyzQ4TtVNT7D/lMyIUkcRTETxBYmAjpnjEFO7aTA19ypkXzUFNQz3Kd2XfHdaRQLulwjTWwWj7RXnZIWtQASPjN/LSMrJ2Dcy7jce/2lqtRX2HEyJeymXO3yicSP6DniN2ZAyscYbjI/30/LC8ib6uVivWjr2K/f197dup3jvQivhy/0DtYqXMOF+ymZ/xou1wg9Mw0k8Lk5DZujWEfRVsrQgbwpEeeHnvhks9f/FYz54/0jBeKpqxzpmAdkAnPbbnX3+xvdvR9Pw2Xyn0fVdEKCIk7qaRHj64r/fe/6EOWf9ylasgCoCmiCkFXQ1RaJ0/tJ2JKwV9K7IunITS1ODaTX8Ear8cUjTxgroQY74WZkRx6L2j9qnXwNj3jLtD637DXHYfO+9R1MtVtgQ3uRtq2lYta5xDr3ULHOn5bK4mJaVriKAzEnkNSIoIQGgaxwkp/t670PZUiOzuNMEuq+DsuCwiHCj8QxwSU0rEB/Sb6a9lHelzZj2uPCFyaNt6iZH12hhqmKlrGrcHOVzQoURoDWpqg7QUNZ555nC+qQldUYRgJO5ZaJqpVJraLXU8C1xFfUjr7XEX8jsBS6ExKRr12PYZTvFZL63tTA9ST6ODnWbKvM6NuYH3TGNpAXHKehod0NdA/0fW5wrGtr5Ik867eJ9Z1tFBDYtG2mI6Yh9FbJ+AED7dWDiwKLJj7b/s9fRso8enF3p23ul0M0KX6VGR+zGqEFcFYpDS1WX9Zua9D18aJsc40qGr0pcR83Fd51QEWuGW6kPXr9jmRRAD1+tFTHmqUmxLHJQyjQN9I7plR4Fv8ir5Nneq6yd1KNg9ifqu8MN8dkhXdR0JP+Bsqi1qlrMrXqYcu8KV8KpdrPl+6A9dJtrhD9HuyqFHep5VQrSzK/inCT3C215Vo2Dh9+LqxWjAQAaMtGex8oK0Qz9k9ZT1TNQdBur10A4YusMe6+2JdzUcK33nOtB0BoZvfqZzWAHtBtRy2ujYQDrCEUPoqWMHLhN32nKN8B/hOVyFowbSGVkydDZwK3Gqx8RgIfK6t+CU5hCn9x6niw/u3tIb9+/JTvSbONKvc8r86u1bONP72l8tNGsbhiBrpK+Z+oVNyw6yHeoFDt6hnfODfd3FkX7w4FXdvnNHM044qkrriGFvW+cps7GPnJCtORV9dvxMn371lb54cawNfWsRtHCydtDO9C/+9I/15z99Tzf29rSbvSOOVM8nMA6SdHzR6+uTS3324lx/zyn3v/rwS/31x5/r46+fyn8ua28104N7R3rr/pF+/M598EA/fO2uHt4+1Cs427fYABfIGCgDU6ONokT7dFR2iI9x9teXa7X0fcHm4n5XB5jNyeM9ogfnhfvHw3Yzovee8g6H238F4/j4RMc45+cXa13A6+z8XP6fmE7PzjlxO9U5p8Mdm3qBlzf51s5oE2KqifW2himcNqTEZjyDZj5vOUVqSAuJ0W1I3MQzi9/AaUKvE5zos/OBT+WZQ+CNNv4Vjc25Mg71iKMxMg6FBS/RtrmEQ5BR9sgCizlJaSaxMJYU5Eruf0f/ejbsEQKfuM94ubp/e6mf/eChfvT6Xa1a5Ck98mSZLw8V5C4i31yYa0FmOI2NDvDr/Du92EPGLgIbo8uKJim3Lc70TD1yDDHT4E1FDXYYygwaN8MFZ+TmCdfd7RSAgBsxaNsRUAzIan2HyEEpT8gQbBenaMpzhN7oCrp2UYH8iKSIKV4LHa2Rbz+uFUCf6T8VlVIjxxHtWgXkRwI/M/3LFBqT3RXlmpfpP3omXrC9CuaRN9SBF7YR3Y59z0baKbOmQMztOmUK4U+va5tVL7RRQ+ejCMdr4e7h8m2cYTTVt+BxgSN1B+zDGJErZ7dHpug//Z7PZjpgXTlg3ThgDTpY7Wm5XMmn0gtOqGcL0oTL1YFS0yrn0EA3B3giAlySFIm2QSEuEc9klYqCQ31x/oK59oR+dphwqLUdI7R59ay7Gxz0jrXGdmyeoqyG5lXgR1oy7yBBJnfQ8gTpFQ4e3nv/Pd26fVMj8yhTeeonhNwkBRssHp1QT0EIT+e7wGXfAOVoSZ4rbnAqcw4pKnkscs7yep4Zb8dLDcfa/sCcNHr2iwEb6OnjwJg77GwD0Opafwpj0qATj0XLPJvN51quVlramZ7PlFJC5KggpqBPKRzTVTwhc0QooBVXAFlwhzXhyBb0QbTpcrddnAZTD6UIV9jBfVa9MmPe0w8nPFYdL/u17zAKhdzHmobXLjSd4yPtGQSsGVNLFs9tQ45tqCKbwA2AnWwZXe9oMuXciO/atIqsmfIevQ6Mvfl5TOrcJH9k/TQ97ATpBORN8k+okUCjYfRJcNIX67me9HM9BxdloY0Ap9Kdv9gSDjjVAyfRwyjBus4F98vtjDjimcyXkDjP0ED+gOeN26IRR3ockkZOuEdOtnvmU4ctdjjnl8hw2bV6ftHo0Xmrr05GPbsY5b+r3SM8zSJ/QvrAlkX7RW7bmqAb5PspaEKBHYzDqDwyF7EV00zY6f6boX7vFRK362cGIl+1pO+9PA6Q1nLXcbomYOK4UQecdM5jjXocne8we9Aocx3zmYDMRExjJBfusKWV2OAM5LXM2l1BRkQo4psgQ0bEy3wyyHqZjnCcXEJtrwjnTdhm/cEgTMEj1wXgSmLn/hOBxjCu6+NlxeU6MUYMcwCE46CORWrDJKrgs0qP8dip3gxTWV28WKQ7NrIBo1oT98lzR/kG2o7FzvErwK8Dfc0fcSoHddD10PfUNwYmS0/ewMZUFEymsTo2HvuBx4BhuKxnxzGfHn5Oj+T38BmQu/YFfTo07Dzhl2nepOqYrVhA95cL7S/n2l/MtEd6nkKF06yejXlDn9dgQ386FjT3LzNTgym2mDU63F/pBg7qg1de0esPH+rWrVtqFwvJm511iy6zdeKTaXh2nJCenZ/o8fOn+uLpc8IXsvO6mi20So0OZqE/+9m7+i//7L/QraMbGumbWAgyC8J6U3TO6/XT840+enaq3x6v9XdPzvQ3nz/Tv//Np/rNF1/plFPgg/253nhwS++9+Yr+6O1X9eM37+uHr97QGzeXurs/g++hDvdWWrKZNJICGYWOGmz2nNPkZ8+fyafMe2wyPkkb0KUX0GobTDBqcId8Oa9QP3s8GKf1eq3Ts1NOxp7rBU71OaevZ3amOa1+8eKFXpwcV949DmQpo1iHlJpQQud2rBFBu8t5u7KW8VrMWsYsQQtFwiIayXUsw4gMG9q3fs7WWZtO9cTdp3AZxz3jRI8GY+B2RT+8QdtBHrATRVLTzghmuuwzzvigS8Z7jQ3s4F8jiN6LjNQwTvOm14Nbc33AV4A3HtwWh9Xyi5awDTGpoOQpUklSYlNKbpY4JfRdOD+Z0/LR/7mLT8p58VLKEn0dGZsBeUYc6j5azvAb+DTwC/gUZfpruO8wrHehVIxjgbIQd9kVoHA8k5/pe3E6JJvod8cp1HVMfRD9EPmBvkL+cX7oH3uZMnhYFssoeGh3IVftE/N31w/L6816pGykbxmMxGtd4gXamii/OAAAEABJREFUwvgVbHSzWfNJdy2/qDCBhZIqbJ+VH/RkqDgEDot5WQHIUOMi4Zt8sgSxc2rUNub23bblMkbbPWtUx9rTEfZgAJnxqZUS+kFXLQ7c/mrBS/KEmwd7urG/x8n0npbLPc39J9l4eW0Z89VqT4cHR5xeH2jButCkRpm10G0VBqzgkhTGYUKR7XfEri8uTnR8/ERSr3YmBXNE0GWciBEnY2RdNQ9Epl+hBN8UjbsIokLmD72242KduP2Q9Brr2wfvv6+DowMci0x96sjakDwmuTgOCGlcJaLuGyKMSJW/i0w3on+HUGOtWYWnHWqHNX9bbj16/Arpwlhn5k0mHFmDvYb0XlsZf/dtYK10Pwf037NmD9gEjCXa51GDJjHPkcV9n81mWrD2zwmX84Ws+wTtt9GkJOc1aQrDIYgIOb8yFhdKiuBB1HeNucOFFGFsQxRBhtRgExFRq0eEagSBC7TWj/exkTUt0/ecMzaQ5fTg/jr9Lbiex9bwOBupYe0gY2TsS4nadEEOIyKwHfZ364m4619BwYgAaM3H7Y9u1/LQboGn83aAvTJMuSV0U/WC3A4DXo2khsKWeFar06HVp2fSZ+DrdehZ1+DIzrUuAAe4qxD2k7Wxj9AV9dhwPwiZkRsb7fF4B/bGChznoSe/o06XteF0ecM+0LFn9h12SDkfYHUJzdnQ6KRv9fV50ecnWV+chJ5cJJ3QJv40Tj26DtH/LdAB3a02bj1aH3SFHk2346XqNrZ1CqHh+oURFXonhE8BU63vfjIMEg+TTfp0TN97FXQcKWSULXOHHh8aFYOicL7ZgNFjR9o0u7Fz6HRRyPXyOFLN8mbVfOhZJxqFDbZJSjt4oCsswJQfCJMqpAgjCCckMoyIKR1BmIBDoKsraiwiKUBN/Ec8QiFrPwgj4j+Cw3+iKiiwoPjMwjSi3B28WWxwLNdgw4LltJ3qnonWQ2dc4oCMWF8HTc8CZ5qhlmW53PGBBbGjTsfrpOF8oyO/r/mjXD4QH2rdgc9B5FHu/ErDDO6NbRvOG5F5h45Fwr/OMKBQ5iCTQcrI5Y2J7pEoW2PJaLtIGGaBvxfhYehVw9r2qIF2BnhXWeDrky/TLznpvnGw1M2Dle7dvKEH9+7p1g0cajZGwVW+XK/v1IPRfHEkL9cX+uzRV/r066/5tHTB56ZBGRsdka9p5nr3hz/SP/uTP9GD+/dZsBtZXpetGY8LXmYucKpf8Fnqo8++1K8//kIffvZYv/rkK/3606/0JQ72WFrdv3OkHzy8pfce3NAfv3VPP3vjpt67v6837qz08NZKtw/nWrVSot9Cz0lcpeCQdDrBEX727Jm84RzeONJsMadwulk30Cjq8u7gDZvQTm1mLHt/aqV/G14ezs5OdHJ6rBOc6x0uOCnuKbeeg3YT9VvmE11XQ5iw+YhQSqlubt7o5vO2/t7ncp40x6FuUigi5KtuwI6S7nE4fDL94vRSz8/WOj67xKHutFlv1CHPhpNzn54bjtvxd7zHjkePKWM9Aqf9AjCdpK9VIimQR2KxofNYCuNRsKUsVk1eplb64Edv8QLzihZtqEEfCsqqXEminrhqtgqprOSKdp77c43diYb1sXgoYSuJ/tWNNlEXO8r0uW8Sp9WhsWmUyS9wEJwmSAgE3CB1kJEcWiKLSAE14fCfABGhiAlmHzHFE/0wFM69DjKqUNfzJn3WDQRhC6h94jVC1lUFuVSN4EHVutCjLy/+tqne6w5OVsaWPX8zc/mqLramylOKoD6IINR0YfZT5Pc8LbLtwzJm2nV8wHZ6bMc24/UiYz9VLjMEYdDuHLs42l/o3u0j3bsFbho3dPfGDd2+cYAN7emIdWQfB3vBaekcB2+1XE3ONo627cE2av7Wi2WhI8qM9SUvsCd8UfJ/Q5yZg9b5rmfF/QaW1+ueVWIU6unKhrAZBeoJs540UGoLNV6IP3jwQO+99x5f326qaUw3QrujccjYMEbTU/XgI9Ou142R+gONjqQzcfMrxMtV3PVp3ml0NfHgGbm2QTah6GtRNh9eHLzOGB3rzYZ1tWMcOtbFrh+Z60Yvj0+p/OgGYx3MocQXt3Y+0wzMF3PWlYWW6HnOAUhDeXiuQ5tAQ7yNBi2FmpSUSEcNQ4nyRDwCvem7r9orHpYBMSqR+Ys6TWokVyUe4YgkqfbT/SVaq1CdTKemIBM1nF/HFDu8rkfHIVFEyPJ1HAhEwD8l+BVmU1GmciHlvcz6MEb0qmsXNUhByNO329zBuRUIWsfTBPCreds4Asgm5jxnhYoS9BbF8Uzhmj3M6/ST042eXg56gcPsv6ZxyZfYNWt5h/NsDOzvnQ84KLdDvMEh3uAc9xww9UOjCpzjAQd9wCHucaa7btTGYS/8iOCwbsaX24VOuoWe9wt9zqn0b9ahTy9H2t7g3I/y71APOVSA+5WROSP8LnRfBvRd53ku0BVlQtEvTQqD2lRSRFTIF3G6K0PhjN9FEfXMh6Iad9px0xvEf+emyu/kXc+gPILKICLEjRGVGtpOSpXdWUUj/fLa4nz3qZB2fMfO9l4rRsBIwCHYEQQRb3CJMqJy4OKIUMQEIuRP8YhtqNDuighFXIdIT9D2ighiBsF/ljeyeaSvIYgbdUwni8JmMDQGPJeMAQ8sWkZP2GO4AyDOq6ONf83G1uH4bbzIkdcP1LFDygSx02Ow72ggXcHkGcDoNOFgehZG13P+phugzVWGrvIbSZNHfBwHFs6sgXobt8fmNtCWjaKnfMIkW4dMtiFsRZm+jCQcepL0lHVuh3bdfi2j76b1RgB72ldta6TNzKLecFKywsk7Wi10hxObN155RQ/v3tXN/YPqT7G/TCNOOwOL/oAjmak7sMidn5/piyfP9fHTYz05X2vdY+h86ipdkp2Bh6891J/92V/orR/8QHNOqwbGZDMU3q6zjjmdfnp8oacnl/r08bE+/PqFPnp0rL/61af6V3/3a/3isye6uFhz+rWvH739un7yo9f0k3fu6y/ef01/8sZt/ejeoR4cLXT7cKHD1VyzJnlW0bmi0foDz18816NHj+qi7FOpO3fu1E0ke+CwAZu1N5gmJYWk6jgUcYLC2DAOA1hfXuqC0+nzc14YcKQ3nB4Ko4qKUQ0V3bRhp5qkzDciFCnUNA2fYOdaLRqt5q1Wi5a8kHlkeHiMC0qmWTZw6ZwV8QlOtBfp002PTVqWUZnF2HIPdYz7arOOjwyuF46RMekYnw57meHApnbGAiN40grMIxIb8Jy2GRtoRnSQsbFQaH8+l8f+9Vfv6pXbN7SYqfYrIV8ASLAbDImtTNhLsHGlMijZmc4cpfjXUDanGjbHKv2FAoewpd488eTFqrRL5dkCZ3qOM90qx4zSFhW0Kmw8hcW/lF1rDtmoRTGQG9f/L1coIioDPyNCVz/EBSLI2SIxZhEBvUHAHZp+RD6qJGd7M/+qlIReuD0PPRYlFzltiDgJyHY1zasoUccIxqFgZyPzqRAXY5IZ44z9ZkLXD6pGUA9Yhtg27zApJrtVJsxSBozRrk3XTdA7DOZfoOcRvj387UD3vBz32M1kDyPVLDujDi3V6nxJedCNvaVev39PD+/d1r2bB7p5uOLr0FxHfM5w2eHK6T3tsY7skbfE0ZvNGpy9OXl7WuBQp6YV09+SSshdaKPDabi82DDXLyX6OWtmtGkbsAxCHZmX+KGu17b3nrUN80NOaKgvJTg1oFUEIRB9FGWJeMLu3377Lf3spz/V0dGRxHg4r8U2m5QEI276LKMmSSMd9SDlC0+vOkeRbaRhj7HzM/zHUuQ0RfLa6ngmMYWUkSglQ5PhWYDDrKprdDowZwvjNTLmHePQYQfTuIzQFOhDEuCmOYl4RKjhq898vtCiXWg5X7KmLGW9NcjcuJwwEUaEEn1sWYMSPIhiIyMaK0Bq6HMTmkLHRZw+mTZIB7IXbMmhiDsPrauFwHHnifIpzCgvs+53yD4o069MHUSe4k5fB2WoRzuMRAwCORzQiaHU1DRVJ1oUnSHKKCQY3xrPRUE8gvGUJQNBZ7Z32YbXg0I/DW3DGocgwhUT2aGUWAiVFBGqPyERUYlECA3ll5wsP73M+uo061PwOWb8uG/0fJzppCx0mcG45CBtie0vCOfaULbuW112TcXFJumyBzjSa+q67GzT6BSH+Xk/h9dKT8c9Pe729Ol5o18/G/SrZ70+Ogs9WkvH2M0ZE6vLoQwKJ94iRFDSReNOZ+iJmzyxxxVlOpPpP8X012lryp3U1ZVzvoo7Yj19F0TVwmNkDcuMHWxNDtAV7VSu0IQLqhBQO06Z6xioWQjCXZSxDxKKCPmHB7zk0XA2KJWO5xRHzhFY3gzfkTZIQuNq4XohwYwHQcg/Ne5YOGaEU4oISaCGurrIca50Ld/Rq3x9+9qVhOKq6GVMtTJp7qvi/ywiFugPwYJGVbANIqPwHseiM7yYGf2omsYpdbjZ9Cyo3VXeprMjM8j5u3hnWug6sKHc8MK46VxvOmHwRtDB2+057rD3pobxdbTfs7kNYEP9y3oS2bGBjCwkuYam6eDX94M2W/oefgM8BozX5WvKHe549dCNlNm4sOPab7qM8fkuKrQ94vikMrIgp7ox3j7c0yu3bunuzVt89l9ASE1ua44ZyCdo+r89Ie0Jn56e6ddfPMIhfoaDjMy8dTc41AOy+USV+aUHDx7qzbd+oBWffnucp4FT5740vEkXHPCsY96uP/rqhf7hk6/BI/3bX36sf/MPH+qXv/1cT54dK7Hx+bPyO6/f1wdvvao/fusV/fTtV/Te66/oTRzA+6/c1k1O1RecziQW+iYlpfAklnoWmtOTU13iFN+4eVMPX3tNBwf7EoJ5I0vQz9jkG+zacZIU0WEmZLZ+0GEHD+t+g357xqeg06Dcm9S8bdhckhraSyFVHmwAEbYz+NDSko1vb7lUBTLO2rYuFtmbc53xIi15UbvYDHqB8/4U5/0cB/r0fKPz845+ZBzqIjtYmfYHXtZEHxLtREq1foGX07brpp1rwYlVRKrj7jAhlxTKtIv4kuNs6GL856jrLieM7/3gDRymm+JQTWTJbRiFtgoLXFSMlA8K/471sJGGtXJ3rnF9RvRMhVP0wJat08A5Ehu+5isFYU4LlWahjJM9RgvXBvmQkdZKCWVUVpCrkEablAcy/Iffu1qoh8rbFIka40FU4hEKyahxSQ7JiuCh7eWo4SRhcQgKkcJj0g1P4nWuEdb8bUgHUWFR0BsiJDMocmcLY5YZg4KtBVmwVSZvJE3EyW9gJxZi1Pwa0s5U1wwy+YTkubmaT9LxgnIztmMbGrBpzw234/YKbQqiyg8Ogd00zItZ02jFS+DDV+5Uu/DJ9N1bh7pztIeDPdfhotH+otXBckY4I1xob7XU3t4e9rdQ287UwGfOHDAct2gd9lH/PcLpudbrDn1IDXRu1+VSKDMhRuzc69jAPHQc85ukxFZkQKetrUQ0CuKBnRbPlKkAABAASURBVDeprXPyRz98V++//76Wq5VmfCFJKYQXIW11UkNxka7toR+vmQPrqtMuz+jNenK+w4GxGdFXzSccKbfMGXlqHjyykQuOTGYYjZE+jqQH2Sn3YYN1PlI/0ynro4fvwLpp/pm+u23RowoawMLUMB4zTv0Xs7mWrCkLXlKs4xnzbIb+Zu1MLWGTGsKm0jfUaVKiz3nHTaSmOP0OqcY9Cx2fwiLbWpOSEpGmCaUUNS+qYJQjE52S+yGUmllXxGUd2baK+884k4UOxi0mXWT6Pbp8iwwvw3lk0UKgp4K+spw2D9REvFRM88u5limJp0ZsJcLSO/8fh7Il24VTkh4ylm7P/Gpe8EQPqqFU3A42NsRM53mmRzjRdqY/xqH+CHxyVvT1ZasXw0qXZV+bvFKHY93nuTpOoDc402sOnS43ocsuxPvkBOJ2wM/LSsflQE9woj+7nOuT85l+eyb99sWoj4+zPj8penLR6HRs1KWkjCwlGgsp0RnLjoplPVmvGSXW0GVQEVQ9kk2YNVLBecUddN8ZD9dN8K4MzdT1yHfUZY7WMvTSsqe12GC1tQY50FNGANNRrd5kmTvxglzUhEGh3V0+UcqmO6HfxnYML8sQtWZItCUuqsKjyLa2a6eQOY5ZhXY9fxzPThfZhoO64YgU3CDBrDKnsaCjESFu8VQEz++DdFVOhHtLq99zbXldUYSot4VI6H/JVwjdV2RGsWBVhgcmO84AeHIyLhpYWDebDgd6hw3xjdY4k2tOsNecVtbQ8R0o82nDwGIysEjWBZSwrycSo6a8rAHeAwM+YazGMULnxXXi2eHI9zjUg3o23cmx2+BcOW+LvofPoBFedqRNZ7iNXTjSERtbYSa43+5jJpLpu9EmsQm28qfcG/sr3cE5vXP7Fgv2CqsX8HgD+IzIMYydBsJz9PIEZ/XTR8/05ZNjvTjb4CAX9SxsZ+fnevr0mZ4/PdHI2/Ir91/TnXsPNEarM1aPtTeOHLLT+Ph0rd9+8US/+fKpPuaU+heffo1D/bH+3S8+0YdfPuFtPun23ft6yOnYT37wUD/5wWucVr+hD374ht549R6fmg918+hAh/t7Wi0XyD3Xgg28ZeOxqW4YD/+Kxpz0G6+/rldffVWHR4fQztXOGjUooGmStPU+oupp1MB4jR5DMKLfQGcua6FdzGaazxrN2oaNW0o0lFKjlAIkUlJGXyklLXCiV2x+S2SbtzPZHjxWLpcpS6Cjgu5GnVxu9IJT+YtN5oVjrLq6vOzV8dI2otdxHLFbRhIb5RYJ7izBJyOfHf8ex79JrWacCJMFDTdjXW2AjIhQIFfPZ+bLy3Pk7LSPQ3T35oFeR58P7+0JlYiumK18uYVCxP2vgF+widqp1rDBib5UWV8oX14Q39AfnO5IChbZaBeK2Uox39PYLisyDrU3gayEtieIPqheiWeA7b2Llm26Bs7cwvkG+QGPiCDGvcsjHUGeQXZEmEoEpKQQ1y5BytGImmvFoV/Kr98uMshDnTy5iWyzSLy8dzp3WHORyXGPfWYsHTpd0GctRxsFXozwlLz+pC7iXeWY5gqUUQ15KXYEfrUMG8w4Om5rwI4H2ix1jaO00kFfbxgQRoR2G2M7C93EcX7jtVd09/YN3cWRvnfrQPdu7YOV7txY6tbBAqx082CpA9aO1Wqp5d5Ke/v72iNcLJeazecTZjP52nBgcH52rss1NoOcbdPQLWzA8pgAUTIy2+kcWWdGZLZtI7FLvxMRcZUfKfQOX8T+6I/+CBn21DQJG88q9PuKCD3T6FXSvN2OdeTQKMhWkOnbcNm4lWsqyxN/aM22BjzohqZyuJPO8HM9j0HPuu256kOQDfN1w1q65mW9Y567XDvhzERSYr7O5zPWHOtyxpqyJD7TrG0140Vhhm4rnAbWaYNOEmjQr+AXEYowakrVWJAriEWETBsRWxrSCVA3RVJIivBTVJv6Q+dIcCOj7dgymsQ6dP/cjxH7o4lKSq0pJOO6XhyHCzeMrEBivnf5kF/LdQkikONyw3ptWIcze+kkoZ/GRPuPfZqXUbnTaAbX6zpZQWZRaIhWG7U6G1s9WYc+Pw99cpb08VmjT04bfcFJ8mOc6ueXoeOLohNwCt0ZTvQZJ9JXwLE+46T6rJ/p+abVo/VcH8HntyehD084jSb8mHOLJzjjF2lfaX6k5fIWNnCgxLi3s3m18dpjbEzI5rvKWoTO0TwJ9y2jN8NxsihzuerD9SPCVcmQUkovy2tOULtG6qNUyqJMm5n5OqL/gblqotQwpyNVut99lG9lhSKAkgIk9NramWZMq+1ihwKuZShUL/ch0wmHBTvLVY6tPMhh2/O6l+rGDSG9FO2oPrZMQiEZNQhFhNLux/Ed5HxAOiRSE0TaCASMCKK/C127IBEUL3NCiqgPSYTaXru8a6FLI/zc0vzPFTAKVek1FAYgxjwIDdktwHCIs+DuFgM7YQNOVMcmtPGCxyfRDeiAnaGBfBuP4x2Lo09RKhjIjnprTlS8QG6I99dOvnvSrtuxIG9Ah9O2cR3QY5AuNzrqD5V2xIEecWAJaXPjtvhEOlbnquCcFRy/LC9oI/VHTjbssLl8gMa8BoxtxJ4GTiJHGz7w4pMpF32eRdLeci5vnre9Yd65pf29pbxIWTsoh5EryrTvk62O9nvq+h+8PXl+hjN9oi+fn+oxp9WXXdbp+VpPX5zo+cmxnhOen/eac0LZ4FiNObSh/obT1564/17n8WWnzx+f6DdfPNNvvjrWX/7muf7Vrx7rX//9p/rVh1/o6dfPaT/p4M5tPeCU+r0fvqY/+/Gb+vP37uovfnCkP3ltpXfutLq1Spo1UsG2U9OoZbGJCA1sVhenJzo/O9Uhp9NvPHyoWzdvqb5VM2m9cAhbjggJy8jWFX3d8II0MN5Cb4X8JhXN8DRhrTY1ONJRffBg/oWkRP1AlxFBihs+Qvd106PSbN6iysKY4RSbxuXYpNDDwFhfsKHW/zny+FTPT9fqPJaUw4J6AQS7XJ3VAZvqebEZsZ/65+xoTrQt5IK7shcXZC5BPSVecrAhoXts7pI+dZQP2IH713U4weOaF5N9vf3GQ92/e0OISq2iiKgoIVW+wrWmLqqofU8ko+eBjvPlWgPwlwvzLSP5os/tnvL8UGVxqNwuwZwTlRlo4SlzRF6HhT4W96SiKGq+5y7Ni0KZuKqtiPYDiqRpw0+ShQTJucjtECqJtCkjQtevmuTh3IgQN8VxBZqQapIHhZFoQgZyyqUZkUZy6Cc6IaGtwERdHlvZAllNm5XR+QTi6Md9q2nGk0LotL1cX6QJdx1mrsJYcltVc4xIjUODPOZFoQp52XaB4XjOZmyrjkWtb1kSfMOkdI+68Hcd229Kzh+1nIdef+Bf7djTrYOZbh/MwUJ3Due6e7TU/ZsrvXpzT6/e2NO9wz2++hxosXeg+WJWN/eEk9eAls1+tljhUC818En6gpfpC2xkRLZgTgilIoGEJEZBFq9lA+shJPQlSS5jXOmipgsZyYsInqpomqQZk/+9997VBx+8pzkGnChvU6KvbgFa0o4xWvBlDNFT8dx2iGEVh9u0ZXDatMaI7jJAPBFQX8zDDDwGpabNu5ZToYYInBmnEZ7ZYO5lxnnABjrGpGMN7dDJhnDDHtNR5npyj+hviAums3ZGf1ZaLpbaX+1zELDUgpeUtm0V6C9EH8UzBboP0U0l4ilJIbFWJSiSGlIJWCdNJFWkhrIgV+gJSFOcZ4jLzAwEK4AuVTpK6j3lFRUGKyhvXIm40wP2bV0Zhf6gFjmEmro8y4Rs+m3c/AwIoGWOeExoNLucTNRBqpou40B95BzdAP0oxGVZ6VsBUsBjguMVyCGDXsMSRghc09AhoNuhVRXsocaLajuuS5T8Ke14hsdQktZ8bT3hZPnrC+mz86Rfvgj9zfOZ/vrFSr86bvSbs7l+e7HUh5erK3y03tPHm319tDnQL85X+tvTuX5+ttCvz1uccenLi6SnONjnZa7S7Gu2d1N7hzd188Yt3eXA697tW+xhN3XEIcjB4Z6Wq4Xa2UwpBb0Oi0uIrEjsflinE8ijv0WE6K0YJLhV0F2mlvU5opwiflxAnu8C211SZBT6PoxFPRgY64iG7Ib9zbzRonkAba+Anyq2GTUIBaHRRlJj+UkEubUvQaHr1NC1LVOVwgWM75R230bPr7pu5DovR+wKdgVWO4i4seXmFJ0uW7gkyJtwLUV5xJT78unyCeIKg0dEwEEvQVpXV6gW1AdxhwTcjun6tctzdcd3ZY5/H3Y0/+RhoYUdiO7ucq0XHpCcizKDkGtY5EW9Z7HrfGqAgzVgNAOD1rPw7eC00bNA2ikaGdAN5Zc4Y+ec1l1yOmqHu6O+ww28OpzlKd7L8Q2ntRvKN843H9rp4TNYFgzSPAfKXwLniPKevBHagbhR62zjTrueaQac8AHePbyNgXCkXyOhWLCW81ZHh0sdcsp0gw3y9s1DFu6VUtOgqmIrhizLLxlrTuQdDvTD/9jtqyfP9Nnjp/r8+QlO9bGenJzp+PxCJ5xAnZ9d6MXzF3r67AU8Qvv7h0yYmXrqDsidMZYOXZ9vBt7eO32O4/zFswv94tMn+jd/+xv99S8+0i9xqL/4+hmfxTZs2is9vHdD77x6pJ+8fU//7N2H+uk79/XeG3f1w9du6/V7R7pLP5aIPcfoZklsGu5CVo8TeYyDf3p8rDkb/U0WJf8+5ZLT4xnpxE4QzD7vFmMZlEtHxUFWAcXUSWxqqW7art8ge0hYUFyBiCJCCYgrpUYLKs/Y+GbtTC1hpCTbmkpUnTC8tBXaMB4nF2s9PznXM3Tov9e7xi6KEuWl0mbG1hjZkAfgUFwRSW5LCsao44WlV+INf8Yp/Ww+r/Xdpm2iH3u2CvjRfIZH9u9A099C/qwJ3b93q55GLtoQt9wVqCdxVfhRvQL5Uw4lFlNhWwWHoMc2uvWFejD2G6tSkVpFu5BA8FLlX/dQOxcelkpq4Tcts6oXQslwYheq5lylqjCql/OC0iAVNYxtTKSMKS0ux0RuOOKHIV9B7jYMKSImME5EuEkrJINgan56ypcHcAuKGSdnAvRD59ABOqPc+s+ez+i81DDL6YE53GObDp0uzEeXV1yP7+pgA+MWph+ZR4bjtg3X28UH5vfIejWanvhUjjzZ8gHfCE2XNcPQjUUj3VjN9PbDu/JcurU30xET6miZdIPw1l6ru6wTr97c1/0bxgFO9r4O9+baW8zq/GjNazbjpHpfLWM9YNsXF5fVNi1rRMiXtaiqJ2wAmXrrAqgWQOPQ5dZ9hWuRv427OKOj1CQ95CX5zbfexLFYqhZvdZ4Yx4gkyfVUL9fbDdRWFPLRi+vU2cHYwDezNk3IbNADGFWu8kbS0DEuVNNLlG28KJNZrpChHzTSv4Hx6NFJx5j0YM36PHoeIcwk2ySr9bhgDnuNWi5XWq326on7HmHbtFVmHrVnUw1u7kvVAAAQAElEQVQphZR4pEjEQ+bRkI6ISpeRt2Udcn6hj86N4AkSFMSq+qscyO7O1DgNBSg1D+0ROh7hscvUKXK7EU5DyO16xojOIK/6gNAsQZFlGbf2O4VjzS/I5fRg20VemScVyzVU3dKGIpErSCx9coS4JTWcdLhFTGEopApxEUfIgoCZdovHnzhZ8PXTfYWs3k4Dlzswj2io0ajLSafrrOcXo74+G/Xpca9fPx/1S/CrF1m//hZ+86LI+OhE+vyi1VebmexAX2ghLQ+1d/O2ju7c083br+g24Z3bzMfbXpuPdPfWDd27c0d37tzSnbs41ndu4FgfabW3xz41U9M0lqwCMZG8oFcpW25SDjNjwn2Vn9Gz8yHRyJg4DHQroZ8KyUHhUeFsSRFEQM0TceC6BX7aXWRYv1OyCMUqItSApNAspYpF22iemrrvYLLkBTZcoMhb0A+0LVA8VsByu62R9gbmltc65zlM+p4rIiTAUzvoO66IEPfvQvFNapJB3kRLjEgEIVQRhIAo9xSPcEjye253s1AGFU/uENxBrReK+A7o91/mR0UZxQOif4orYBoYFZDhyRnVoDILnA3LAzOw6A0sgg69AHYMnB3hjoVww6liT+iyCuiqY0udNU7G5Xqt9dap7qnX43yMLBQDqGnoejClexxso8OZHzh5ZtFmAx6x/BEjH+A9VsMhn/Ro1PLMW+GEgZOQSgPtQHsDvJ2utNAPLOTOsxw+uXKP95YzHe7PcKJnuscEvXG0rz0W8MDQhV4qGIO+W2vDS0K3ucCH2ug5J76fP3uuT54+18ePnuhL4k/JO7u4kH/l4/z8XB2fdwf0g5LrCcusmcntGwXeWRKHNFpzsv34+bEePT3WF89O9Ve//FT/09/9Vv/+Hz7Uz3/xSz366ivl7lKHbOoP7xzqgx++qZ998K5+8u47+tm7b+onb93X+6/d1v2jpZYxasERKvNTDZsHosu/BuET6qdPn+j4+Dl65mNdm7TACVjgdM5mjSKQKNgcSs+c71mYRhwCaQbdHGZzwrZJSsz2ZJtG9hRJCsn940lQKmZtq3k70wLMcC5mhKYtJqoVggVOnF+Jk+io/T/l9O503ekxp/rPX5yq49RXOBReIOpip6m2an03SVvkjdhAV+1wkIQ8lF9yCui/n50Zc/ffNuCwgnJMShkb73n5G4ZOgV0tF41evXdbd24eaTlvRFdFN6XQt65QIFfgUHsxy9jZiAM9bC41rM818il/wEksLHgR0LL5Bw51s1hJs4XUzBUOU1N1tZNJv9uQ/rFXRGxJpzAiFDHBBURFhsiRL4c1jxzfmh5KyeObFBHyVRDOQM0onByGoI5FzSfrGyHjQTrTb9chpaofdFudWeejeOd5DRitN48P5aJeocx1Pd6FPCM7z4AuO888Ki126vQWLhuZ80bGHpyGDLZIQSTDg1jtBr2ot/vaMDYz+rxI0tFiprfu39Frd2/qzv5CN1dzHbQCoYNZ6GieqlN9Y9nqzsFS91gn7t8gPFzoaDXTatFqPmvUMFcG5DrHiX7y5KnWrIHWR0Sg1yQpkGvSneUa0INf+L8hHDT6jgv1ezutSLRjR/qdd95Rapr6Iul1LtPf76hKm66t2kzVxZS8IrWMGbkLcDihyOHIem05R3TstNvwnHLayOi8oGOXOT1CP5KXgeOuO7AOGt4vevq8Id2zHlMNmQI5DMnrxIw1Y8UavOBUerlcVkfaYTtr5XGLSIoI1biC+SiRU9Hs8mOy5UQ6GGOHtsORPjhOthwm05FIMg/BC8VYh9dQqt1NNlc1SFlBTyiVZKmBtlehzHowCvWm0DTXMRGXLa11NaCzgf3K9BmluMwQ/YOstuEmnZ7AE7kjwhFFEEo1DPoUMaXJUfjH6ZhS8kXc4+jojj8SOnkFt78DHSUfChMT870rczgyRzfY+hl2/9V51hdnOMtnRZ9/C1+cS1+vk07GuTbNnsp8X/P9W9q7dVf7nEDvHxzq8PBQB0dHOiR+dLhPCA73dAiO+Mp6AA6PDnR040g3cbBvcUB0SJ0VttK2TFqEs0wGo6Zcx2HyG6Z4rj6D9T1gi5Y90y/TX4eVTjbcvv+e6NEOhLv4jtpp8xDtM+tlG2sU1VmeM2cXyLqcsW4wXj7AYZlRPQxrpDndaKkQ7OfBThkpw3YEA/PFvRqVmV8Fo9jZj207k6YadH/gZvwV2LrDHWkgSMSUM8WTgjxpynMQKVQRlDlD4rnNo0wR2l0RQfK7QF1ow4AmNUmJ0AMRVEYsnlLwI/L1e66IqHVdX99xeRAMMUB/iNd3VP8DWUH5hIIcFeRY/h3Ciw/9i6Zl4U4aquNRNOD5dZu+nrRcXm50ycTxZtHhOHc4NF2fWdSzOugY50rf90XdZlTHqaxpNq6P07QhbcfbC+rAotqTXuNArQlrGbzwvTF6aSyB05k4xSwiG4efNLY10E7PKebIIjSySBYWIY+H6xkdbQ8AW5aq81OoW5Sp5zo9MgeC7i9murm/kP9B4oNX7uj2jX0c1wVvikUhGsJA5cUOh7bfnGs9rHWGI/YMZ/nLkwt9jvP3hNPoc/SwGTt144a+rzWMADr/bWpvIm1q1KLTiEbic5GUZKeu6hDZjy97fX260acvOv38yzP95a++0P/0N7+uTvVvPvlCTx4/U4Mu9pcLPbx/W++/9UA/efu+fvrmLb1/f6V3Xz3U268c6N7RHifu+1os97RYLMQej/47+T9pecoG/+nHH+vxo6/VIf+MTbltW0WEepzAjD6KBkUa1bYFeVUntnkE0zjET0ygEyrI7QncsygN6MjjENjTDL7zxVwOvQk2pAv506KV4VTE+qsNA3qBfRxzOv2M0+kXZ2v51z6OT051zkm/7cbTwPPBbYWZoDu3OQE+Hs8RaRiqakfY5mbdwx9iZHW9cSTObX0P2EuHgZh3lZcFa4ZEc3DrYKUbB0vtzVvNaKzBeKZ+Izw3WWiAyPbOvMBlxrjgUIuvMpmXLf/jxBHHOg0bxisrtXOl2UppsS+1C0UzU5AnXjJKJFqVrYzQmtsy/g8OXNdI/4iaOzrCIhUrmNYLfc2Mv/U6Og4Ktl8YqBo6Dq3HkFrUcFNlCuFj3cBMmXrZdYCYl4l6UeODMjYmbCWwG38ih1hGgq/3C94DVRnCz5yvQNp0gtdOFrfldNBebZsyy+78Aj9Lpzpa9JO5pmAkU1I0jRowxyYxcc1yp7s4xW/dv6XbOMYHi0Z77G6LJF5MR83Va4lwq6aQL2wj6Whvpoc3Vnrz9r4e8IJ7tLfSjI1RjOeLFy/0JS/Az/ka1LmvTVJqWkkNojHemS4yj0d0MmK7zo9oEc9IhAHtdSRlkiWFskJBO/cfPtD9118THeHlPmtgHg28lKMC1BfUT1ewKqwPj8sUp7xYhoI8WzAeBVh/BX069CZtOxipNGAXPfO7t8ymo76nlNtzHwav4fS19onMEVrD68LI/Bi3ZYVKsJD5DPCt/fLYlEnelFotFyvNOZmez5dasoY1zUwRjUJJEUlS4AeEmgglQEpkKSJqf5qQUDnlYg0HkmYpFMjV0KbLSQrqOj9rHvnVBqF1eQWaTMB0Owg95PrrRIOy5z48C/rawXr7NkZoBjo9oDeDoI5jqRIEfAzVPJdJthPAqa+qXlqpNJZsi0QIKCsihI+IRzSKCvKchk+gr4iA/uUdEfJPIpzktiRBG9xlguXImuQq6OY6Mmn3aZfn/lJNmbZ7MDQLrTWT/xb0803SC3DcNTrLCxzofeXFDaX925of3tHy8Lb2Dm9o/+AGL037jPtSM9bGOS9U8/mc9FyLxUJzsJjNsQ3WZuxjOd/T/t6+DvYP5F9jPNhfkF5oweFY48GnuxlYxkxnMmNQ4wjqKWfbG7DFXA0wxBBOKMTpX8lZBHAIdGW9JuLoxrwoMC9tdV9cmdJA34n+T/lSmA4+DDB2VjRvxAFTyP/I2T7H/rzVwXzGetJof9HyUj5nXZlwY2+pQ7567fPyvmIhWuBloxK1rZRYJBMOtvxlFVu0rCPr7DTHxiqVft8VLkQRDr4L2IWMlKKGEQ4DUoNgd5OMCGh+P3bk3xVGWOEolonWundhqvKSp5PQkKHvhn7v1SSmMAMxoKAEH+7fS/8fVFhMXQV2ZAunDZKJ0A2CiED8RGYoY0SeQAPGsUPHgrlhc7zg8/Yln7rXOGebGq5xkgYc36xKS182nERscGDWDllYOxyaDY5wDVloNhUj9fr6qw3+dZEO2g7aHlov5NZHT3rKG3BaBxblUbt0pWGxc5v9Vs4eHfbwNljv5YXAmIyvZ1/vNGPy+UT6AOO9xduv/2TaTd5+bfSJBTNsuDGqsOmucZYucJQuuwtdcup+dnmpM/p8iVz172RDP+YeR66vvHucrA5soN3gbGEy6DTQ6XRblqLgRWGUdWCH+quTjX77+FQ//+yF/ubT5/r3v3mkf/3zj/Xv/uG3+rtffajHT54pxl432dDfuHuoHz64pT96464+ePtV/eiNB3pw96aOLP+KDZ5FaAn2VktaKfh7jA0nCM+PX+irrx/p0ePHsk5bJvVqf0/RNsjOhGTY53YoWsnhrE1q0VOTKIgtmLZF0k6XPeM1YA/ePE27Wsy1ou0VG2PbzqAMuh+MwQTWMsZuZLwHnV50nPZf4kivdXK+1gV6veCU37Jt/JLCi1ZHGKlRg4zh3mBXxYBz8SJIXqSW8plS29KOpStKDXUS/cIOOmQ0vw45LW9POHA6ndHn0K/5KjHXnRuHuoEdLBeNUgiu4soVJOmDRHMVxFS8qMGj9JcqfMEYL8/UX5xo5MUrsIcEk2jmatql2vk+8jAWbAwJvZApMc/EVRTwLCADwppXW7iKEfk9t6X7PcXfW0RbpVR9ZcIifhxuYQm0i2/DqvfvjNNIAdxwoRp9gS57PuJUDWBk3RAbEL2tVOZvfoJuAnUEoClbiFBX5TRQ01sa1qZC2Q7kajc+lsH83VZEqI5FatRUmyDNvN5jo3rl1p5u8YXqYNmIaYUTnTXnhXLmF0vmfYNDPcOhXuBQr1qxAYqNsOio/hpIq302vTlz6JwDhq9wpC/5ikVz8oVoBFFR44hvHQysGU6HEiJSvhNaL5PCdrb7vTUiQbrcY14vF7rgK8gF68racwNeI2vfiJ4Ff1h8903ZpKdvFk95aAuBrsczujXfDN8Jpc73gTV5ZG11e7aZTKNTvYy/ObL29fUFfmBedYy50XPQ0LM2+otQz+Qf6VimQ8VAWbSuoL8tXkPD/J0RzpknM14eIqIK7MCxGkZSSkk1LueKdCiR0UZSmxo1KalpAOEcPi1IxE1TkST/u5DqoBBPURTXILS+Q2EfyOi4GNf0pGvXpAN6cq3ceurRV8/aMzBO3pOst5F6GVlpUIVwxKYzeQV4rxNyOm39Om8H008QQfBAcOpHBFUSeSAF4RYN6WYqS/CUgqlUlJpUxzJBK1/hx66V66Hzd9jlZ9HLCdQrl1aw3QAAEABJREFU5llJSNT4FDqr8IiUcIrn2tvfl0+Rjzh59in03t4++UvNGGfvEbPZjPhMLWt8O2uIt5rNW3nsPL/m0C2WS6385WLucKnlaq7VaqHVcgr9D99dX5aOccjW6y4kLxMfsWvu7ei6J7qK156FoATQWn66wPqYlZkHhYrm4VoZ3h5z0WfRR0UiSmVxYUeoWC26X9CH5azV0iHY56V9f3+uJevGkjVnBfZ4EdinL/v042BvrqP9lW4c7NWXhD3yVou5FvCYsRc3wM2V2v7IeGb27YHxHJR2QhULD3Ttimvx74pO5X5ex3dROg8abkV9kBEKniLNLccNZ303MEQIC6q2mMk9Ii3XJCyuTCgQEQS/i4lWUkjfhZEBM18blgePpr6T7rvq/t48cblNgv/gm3o7o3pZN6oBjhhXx0JhZ2fN4n7J4n6Jg+n4Ggdo4wWEPtnB9SLasbBsoN9wMrzBwd7gVG+cB13HRtuxSHcswNP/atdpQ7yDrnN5RS8vSAOL2oAxGT1xl1/l057zR4fwrvnwHUg7L9OJjNwjZSM856mpf+rqAKO9iVO5+2sZi7ZRXWBrT5lMloVNbH1xxifcM5zTCw1sEgWnialXjbqw6BYcrIxMmc2jUJZpe6Qtv3BkZFguvQis1LSNbPPO29DHS3RyDp6dnOmLpy/0269e6OefPtZff/iV/vWvPtdf/uIT/fWvPtLnXz+pemlweG8ervTwlVt6j5Pqd9+8rx+9/oreeuWm7nNydpNJuWLjnTMRUztTzOZqcOIyk/4C5/4Zp2efffGFTs/ONFss6ue1/YMDLeZzreYz0FbMmbxNkqgmX/4PWDKG6TmQGQPLP6LHHgyMIaRaUGePBXGODpvUUC2Y8IUFSUL11BYvW0V+wVrzReKck/kXp2u9OOt0ejlhjU7mS5wH5EZtlUeKBj1HhflkhDAsXDOjjw1tRUgp1XZcVmjN4+6NfGAsjHHMLD6jOmzRmNPnRJ3FYia/XPmz4nyeZFY0LBqES1GpGbSvEMcPPIuCEwLhUAuH2iibM/XrUw2bSxX04SpNu1CLMx2cqpR2qdLOleYLqWllWcXiW0QzMSETGjQgl1WIq1Cww1RI5nfd0H27nAa4ZVh3Dg3ryLAtFgpqiF6/HWaXMRB2EAphBg4LNlBc5nAL60vkZebBiFNlR7oQr6g0IyQjnXWYIc2kt4CvoDEqbyQuO3mIU4kOIzk3Ee6rCPGrUtXuy1eRxyBFYj57TA2pabIOD+a6e+uAjWuh5Sw0Zzhm5Ld2pEsveQ4zvsGctuM1azOborRsR+2Bg0Xi5XWlM9aEX/z2t/KvGNlpigg3/A24D9XuWAvozlQG2W44p5AM2b4kp9GIsDohuMJziQ31goOLZ8cnOr9ca4N9XbLubpgrA3wH5mDGtgu6N7JDGqvqLDQJU8vhtMfccDYltEObJGr5LqS+aTx/MuNn+TPjs4OdQNPv0o5bhp4XVe8JXhN6ZPSavvbBAmtoz8lG5vS0qKXNBELB3JvN5mpSIx8AzJmPrfvLfI7YSSc5bodXrMnOTgpFhBIgJqcdT6GaT3YNvdY2KcE/KZFpEFBWKuo6zxy05r8NoaxCn4Wk1zGiD/e7uLwUffsq5HGTzQgSsQ49dwavQYzTgF4GeIzwTg3rmoI1MiuQc4DG+RXUNXeGDgkmXk7DmBpSuK/iAaZ+0Ud4mI9qIWU1lLSNWm7rxKF8mblDE1TUhNyHHY1ZCAlc4vYnoC14ikKzqGBsChBADM0XrVZ7C+3Z6QWLxZx5lrQb35a9Ys7a7TGfbUOnZ7MWZxS6JqlBP07PyTPsNHtvW7Fnm/cKR3TFXreC/5xJjDhIihTobkC/tlP3owLdZsasxrFvlxWnoZ36JOqqXsV51Pf4m35kvJyXyR89z6jgtoQOIvkhR5XIbJB7xh5tB9hYYM9L9pS5MUvoJdhrkxbEF6wjS/bL5bzVcj7jhR2wJx+u9nQE9pcrrUgvKJ+1bdWHdUsPlZEpI7/X2bQTrtCFQEjRwW+gChyK+F2QKV8R4QDABR7m+VIlqmQ7EocRQV5QwO24iGu6Il7Gpxw/yXM+QWoaoS3ZcOS8FKppyKY8IqFa5OJvIvT7fpqUZHpxTYPz+6j/8WWwU6UOx64D5cq4nvd98USBGQALSbUSiSkTskF64g8sEB3O0XrdyQ71JQv/2r/eQV7H50jWfE4kM6fQgzY4justvBkYHRvCpoJyQpdvcHgqoJ1oem1wwnsmxcBY+9ONnfWOtnvgxXygrMfYK1i8zbeHn+l6p0fhCIuTFLFghFbzhY4w2KPVUjcP93UDHPBmOG9b3vboL7xsk4kO+E+iZZ8+rk+U12caOakeeIHwBuLT2ewNGAciI0tBDts0Ymo2m8ufMfeZHK++8oreeP11HewtkSHLzkbHyXfuzlX6U3ie6uzsRJ89eqxffP5Yf/X5sf7yk1P9D7/8XP/vf/O3+h/+9lf69ZePdUpf5vsHunO01Dv3j/TBazf1z965ow/uzfXqQWIBW2pO3+Z7BxLO3Fpz+S+KWAc7nT57fqJHT57XX+HZ3z+izpEOVgc6hO+cxa3F3tuGE+sYFJzYZV4YRvro06bM6NeJ7AmN09FgD/6ktc9jz4sk9jxLDZN/psK8Nm0mHFGI5+iI/JvNyHiG/Cfynp13+vj5hU4YnzWTqecUq2kW6G4p1ImeCsPQaMyhwoac4F+w34aFKkO/YXz8Que+dei+Y8w32N4wZiE8CAUyElFEy7RtleGVBb8mJPjMl239h5+TQx3QqF6YOy25NZJTQpElj28w3uJ0O3CoY7hg/C5JnmngS0a1h0bSYo4XdqCov/KxktqFgrFR00oR3BOIaHe5mV18CoPgGiqB06LayzAiSCdJgYFPISpHZ0WZSGbxzTUs9EnTVXmJ/og69Z7oc3lZJ+dt3hR6DKHmLtRDGZRrB9oQME0mzyH+CoxNC2rLpdYlk1QBJH2/zKaIBLcLA1mE3DvAnqgLIYPAL3qOmUUF3Y8I2U4iJj3IF4L4RHLJUXPLZubyEfvNBo7zWEF/TAuKX4pxsMVptp3w1V5Rky41T71ePH+qv/q7v9Pzy1NFkxTX26GukAEhlbHHASeqkBHhTMMEBvZHfgbFSYPilEImnc1nmuE4KCXWz5EvYyNfxQatsW3bfIfd98C/8lGYM0JP2XoSfJkXjk4oYigQp6jqLquGNY+4x8kYkXVkTlc4DvFAeiijBnQxUMHpHa3H9jrcT69pI3QjsvSe556LyGjxSjRStCp0roTUss7OF0stOGhoiM9mM6ZFQ3dDEYamKwhII70Ka0+kYH4aiTDJxX6m4Jmk5HJCd7JpQqKOHedEHkUSvCLCgdDUNwCJXG9SGPZOi+4jmcroo4CMThxaFoeZvmb6vINpxeU+elxdbyorrGfUQhmwIJ6RFYcaWUb0O8J7ZMAybe5QSHPDzVyLnHYC6SXqyRdhMuhgk1LNjkhSUAcoFQUOXkYPqnSNJBeEgjEJaK/DbRhMbiQRtdAS9VQv1wmJtPvncGRejbQxsDCWVloeLrXHXrra29Nyb8U63qpljhizWaPlYl4xm5HfJnmMEvx2iAjGNdSkwEYAzbWM48zpJM2oM4fPgvnhg5A5fMyzbdEl0hYwWpeMiW22xulJ9jiRfzUeVbGl6tT9zdA7NDJlDhkqaiaADsgTMW2vUEjIGuInpBbdL9oW+RqQVGXEYZ7jSJOthq9cC+IrTqUrFo1WixYneg4WFfvzpSYsdLhc6gBnetXO4NegiwYeSY3bROcFI8rYTSo7wQriAZ76n+WyYCghIhRxHSK9QxCREnTODMJgYBWS84yIUMT3gerbMn3fZR2gEzgovo/mP3l+bfQaV6dZXTHGb47HViLks5FlFlqjLr7EHU6O7MBC37Hor3WxXmtyqjc4TZ28sA4srh2L6xVYZB3f+DSbUw07xR1OdMfms+E0w1jjsDjc1LxBG9fHSdqFPdbu9kcMayC/nlgTdzgwOQzH/SsZDk1jZCZWi0PjCbnPhL95dKibNw45cTrg89FSHl5RP5h84ZBTyIzj60/6IxvoyGfdDow41BnZMm2P0I1VHwMO4FCN/2B/T4fwPyQ8WC51i89dP37/A/3wnbdwYBdqaCjT146Tpo5NsuOFwY7gqX+X+MWZHj1+od9+9rV+/uFn+qtf/FZ/9Q+/1V//8kP9+tPP5b/YsZolPbhzQ+88uK3337yr9167S/pItzl9O2TSHgDmKzZVVLBBA5WpR17/72zPX5zq0ddP9fjZC51xUqxmrhnO3gK+syY0YwFIOBT+9RcxcUf0MDJWI6fzGRT6CxmLwgxnfK7VPGnFouZFZTGby3aU0Qut10WLh1Cppr4O2Mao83Wv56eX+vr5mZ6fXFRZTvl8znsUL2cZ2lGYHmBBg6PYGJp5g5UW7G2j3vqHqU+hN/VFbqM1Mtomvc4EOm6apASCuZuamUjItmGLh7Ey+kA9nKYs+TS5UkMbThcVVZuvrWVIqWFhsJ+gTYFiPaCXMmyUu0vZPrId6m5N8ag5epgvD5Tme1K7VKDjRJ6QY4wE50QrhvsX9HAKC6OmCn3rMs23sr4zabodJoIyBbJe6A1tlxp3mhjDxdP9g67m0U+iL2koq/nXQip9o9zOhuHNuJbRiqynWodWa9xj+k1MNJnmJhpBX4F2zGcCxd9zBxtM0N3UNKi2VUMYjL37XLsRSYFtqmlZRzJfQza6ZL5dsqaswQZb7rADv6ibvkBf+4qTYIckD9RvDvTZ8Zn++7/81/r68VNFV6ZuflumIl7+Rg3wJIroCFbAt+kY36B/ll3oqbB2NUyoJadt+/tL1oilrIMBOV17zcn0monRI+Aau/d6MSDzSNqagxXk3xrDKkBlU8sy83FELju/Peutwwm9BtbkEV3UtOPm7TTxYUvbs17Vct50R15ERmgG5K48azwztwogdJoFZ0S+Ql8L/TfEQM3mrDWzGetkWzEnPpt53Jiryb2FGJ0gORFq2R6IRYSa1CgRGjXeJHg0OB0Tr+Q0/CxTSqEwQkrotgHOS4k0iBDilAp5rK1Eh9hTbdshNI4XdFeq/RbWjFG171t99NYRY7LTqfVckJlbHvoiOMBnhEeP7hQJHY30EF4uq3AcUMn1TZtFGtT60OxuWCFzTKAzESESCuKJ/qemUaKNCCwMfn55EX3JrONIopcgeu1uqNdQP2MjmXEVEsrtw772YxuqhpNUhXKa0Xw+A3Mtl3Pt7S01XzDG5HlcZ4zHboxTahSMiZuNgBH1tW1HNV7k7Aa6ditPswuZwy2YsQfM5q1aY9ZqRjsR9BWmhf7WdZvQzvQUz9NaTl6mDedbv7YRIzOuTmfKuRnbIo9BgZ808XU9o9AOWZqugp5DDTK11dFPms0a5Gk0J28G5sju+IL8xWymJev/onXYEm/YM1vtzSasCFfQrOZz7fOyuQfm5LXsSa33Zb6mwU7iJb+UgaUJCQqbc0MAABAASURBVJFdxZMMybllBVwHGejVhOIiRAG7cgoonvIo3N5B+H2g6OqOSQ8oJIJ4qKYJNF2OvUREUA5qKOIGaWIRQSIUETXkIYn4t3GVRWRH++3wnyKt33dZfy7fhY7vgJxk13FhjHJFrsZVDY4FIVM4QWwcGeObMDAJOxYWO8YbFv41J9abTSfHezaFrjqNg7pd3E428Y3BYtTVumMt732yzYLcUWanqaOsBxsW9s55bovF3s7hAN3Awm04/U2Mcnqo/RALYal9aduWib/k0+8+J9OHOjo8wPndq2/OnuuTwzTSQcCiWboNDtOGU8i1Cg7UiBwFGQr6QAnYd1FB5nlqtL9agT2cTMCEWOKk3tw/1KKd6e233tSP3nlbezjYTZ0ZLKzs4gOApYYhODXOOj/f6Kunp/r46xP5f1L82998pr/65Uf6+99+Vp3sz796qnMczzYl+Xe/33xwRz+8f1Nvv3pLr95Y6dYydLiQll546GvLxGbmM5PQARPQOj0+OdOXnIb//a8/0r/921/qyyfHnGQnRTtXQtaEXQa0KE1iIR7ZCEZecorzgB3tZRs6WM50sGjr4tCmUNsmtU1Cz6MydAXdGyP68hj6hM2OwenFGsem0wsc6qfH53rOi8Tx+Vob9JjHUIcNDYxxRsc9TrJf0oRMZ+dn9P2ijqsdH0VTl2PTjthCpr2x2qho3wjCkGn/v8z96dMtSXLeiT0ekXnOu92lll4AdqOBRqMBkhrOyEzzQR/0t8r0aWSSSaLNSLSBjMYBxRE55JBGDkAQAAkQ3eilqruWu7zbWTIj5vd4nvMut+6trm5wmbz5pHt4eHh4eKyZ59atUobk94yhLfa3vNDtGKOdOk7WK53RdyOxKhESN1NBhvLZLTqwjbAAxkbjK3XnK3XjV4v9zaV2t1eaeQGr+DCOa40n5yocqGM8Ja4A6r/6MceA1YrNBVKVVA4I5AuUHM8A8H4u0Fe4KJRlDm5TogPfHf8SxKsfIPqLfZfszrye5VimjnWRHu97WUenAetCGSMkqKwlOvZg0oP0BDv0BOmecF4nCkfaqeBdICs1TUX/hEK+ZZ65VOg3FeJHWlydbJYFflsJzYyRifhe5z9TueVL717mr/gl7WY3a4fijrGzY7xN0InxgKtqPPb9VD/+ZKPf/0f/XH/2g5/R70V1lnrvBzS1Nme8Zto/M86dhwsSPtxBOrBx18uFFlUCPlbxy9Va77/3TGfrldYIPAYbtjyuPV9v/MKIf34JMHb2mX6DYGWpKMJUh3rEZR/pCzQWHyf8BPg74evEfJ5cR2LSkd9Tzz5ltItYzMQkQbmZjTz3Aq8JzgPpI/p7bO5Z1/3VPCelPbFLiVCpA+vumYZhVCkDP+CsOXitZXkUgmB9+XIB0wWB3MhUSBGhKKFCfxuVsrUUDdjv+OMDXEhCJRHmFXf8khaSAxh0y7h0mgTjttGWTnttz3l0to7pI220uaHjPp/g99MhhsiaYw5m4HHUglqjaIfOsj6Ftw4xlAiVR4JrCdGllDDtd7y9eojA8yNSHpLSvhlJkIhQUN+MLx2LxcFgrAlex4umPkxKIYa1Gk6YOltvXB0dJZan47/iAOiYr9cnWvNVdTUOHCwHDdBhGFTpnwj8kZaS8OKKhJ/JyJnOMkqt9GelbCwU4VCLbM/1rZkn42rk8Eo9nvviwulO/7vNk8csaY9+xztBu2aQeUycCTid/WPdBHbsSD9GqiIoIBKNMh0bQWzdrpG6DR+c1/i3LkVjDa3MjzX3xfx71OjlX++Ang5DHqJPyTfOVk5XDtdFJ0VZ5uJknV+pz9crnRJHx3TALubpo5nDNC3DXxLuNAOHWfX6AWqhI7wgdTcowXAgwU1Z88orIhTxbkih4xURCjwpIMLSfJj5cqAcEYq4hwsEj4hQ/jEFiN56O+s/JXDqrX68XRiIywL6QSoqOFtqUQWlVhViZllEUcioSa3bKdNJiZ/iZR54MnqB9YHoiD2H4R2b147Dy9YbGIdrUx+mdxygTI09/N4LMgfMmQlhO3uX5fCzYzPcHSkHop3tQPdQw4v4jvSCSTvK7dkYJqhtpV/YbPhYStVqXHHwPeVQfaYnHKjP+YlqxcIQ4bHZ1AVYjBqbTuPg1IFYZIMJy4qjaLS8S9E7X2dXenp+ofeePOVL9DM9f/IcHlw803oY9eT0THySyIXhydMLXVDfuFopyqDeBs1zxV/xZb/Jf6/4ciN9ejXrh5+81g9+9kp//tPP9a//4iP90b//mf7dTz7TDz76PP/Khg+n/vvfv/HhE/3681N96/0z/dqzE314WnjDHVjUqoIvLs1tgfbcKHCaGOw5tH76eqN/85c/0d//x/9Cf/DP/pX+4sefaDuzAA6nwjmaeZi0Li+uUNrDY50Mol1DHqhPV1W1CITGoSqIXmeD6cTKaNCZuv2l64Yx8JrD9KubrV7f7sCky82sVzd73dDHEwuWsWW87HnLmKZZ7scbXiA2yCbi3vB/xjXrOa/RJCGjK/BZqb+l352XL1Qod8av9XaMvRwTjDPri0clzwv0yemJBha5CImOXSBfWYEZq6v7D20SL1eNg3Q7HKgnfsHYXV9qx6G/4fewOtXq5IkGUFbnquszmfayJqIj9gZi5XgVRUDxA06u/4hMKBTk8aQMT2fCvfsOsg5I1/GYdvY3QRt8KHAfdQfH7UKnwTf666jvRh9503YoZ5pzy/GljPVkCoLy4tAVUONhXupQj2W2d0Sj/gVsBfhtlcbDstShSaGQiIVRmMelVql4xFGG8gwDnuZDE+vSpMr42unF5Y0+y19BXutTfgF6wYuc/2WZ1zc7fg2ZtN/P8ljrtG3Lr0YbxulffvxK/8///h/rX/zhD7VnjjbsNdqGCq53NZjmNG1s8B2fxRX4GBESCHwNFf74KbzpQAr018yVb//aN/U3vvF15tJKJ+tRfkleszZU2rVj/NsPz5kbfPJ/A3HDGnjD2L5hHG+hmJEUEq3GI0V0FdDx6Q6MttlflA0fiBOzGv3jeTljZGKt81zZM2+9dhqef8tX6T1r1F7LvIEy7j2XrbPFxy0vphv8M3Y77M5LIGh++hPEoJSBmBVV1sM1P22vmQvBmB9IN2Lo2HXiK7ktCyJCEYD+VUjFe1EtKlFUS01ayK+kC3RAVkvhQDOQX5Rp8shSwQBh4Sl9IY27If5Aa0glRFt3hLQh7fhNm4hPTzTkM2jIja6GfInfxCG5yfxMTBt94PiaUoq8nuNsS9/tGG/7436HOZYLNQZvIwYdSIF9ceEMXugtCLdNtMwN0v0VEeJWIDIgd3fvHbv3aPbzgLA9IFEKXwiHjldEKGIBjAp6q3GlYRg0jIxbxmstZYk5tJaiQiBDUuJQ1ry4Iuy3EYo4QFAqJamKvYG+rtgYkx/YWwatqfPEh/b1isP0KuuOCLkdE2N3Yi3y8Jtb10xbSSplpGkmepJlRifODeWJvohSFdQlfFhQIIUU47YVdRAqtG/QaqBe+xRFYymkR53wMudD9IiNFVjXwkF41PlqnS/JqyKdn6z0lK/3T07XegouSF+wkZ6vqk6HwiGbMnykOiP9HL33Ly7QP6X8WquxEpPAR3GYpmFLRzYcazSKDm0t+Q5ldOZygFR3egxGy/XoItqP0g8TlKaepcyX6UkRoaDRJUJGLUW1AIJQoAnyItADOlwRSzoiVEosZQrlQJa5o5X8Sj3lDrq7bONeHvGr8HFn7T8OE6KJmDYNyTeCiFDEAyiU14GYd//l4OZNfMdC60XZf7duz+Lv9JaFd8cXR/M7vvw639ixMO84tCYY4FvrYyMpvOkWHdtZ9Hd8zdzxxr9QL/yLfI/csHxP/rSAjch+2D/31cnJCT9NnYMzcMqXk5Wi0hBW3VwAGX85Nhtj6YBgfBlymsae8Eb+/Okzffjee/qa8ey5/H9zev/5Mz07P+eweaIz6vFXqIJ+lsXcBRPl+fP3VCoHqxZqHG5ZCzhUN23YkG44YF5uuz672uqnn13pB3yp/kO+jvk/UvyXf/FT/ZsffaqPXm10wyo8DF1ff/+JvvX15/I///WtD5/qa3ylfnZxonMmZR2qeoQ641VRxPqhPS8st7uml9eTfvTptf7Fn/1I/59/9C/1D/7ZH+uPf/RzfY4Pe/xsbm+Eaikac8GoqhzMh+KXiJEXiUGnTPQTFoMVsVuvBg2uj3I5D0OK4CFlH2wZD1v64ep6p9fgcw44n7681icvb/TJi0u9urrJGPggvMu+3+n29pYDz44NfSZOXY3Yewx4/Mysij4QzgRvJhYzLzweAzNlG+vKjNw0Ae/+d5s8BnBJwR/h3ziMWrPwrelP+5++iwAEsOIDhHmL8YOVWo3x3PlK3fgq7b/usedQvd1cyz5UH4xOzhQcHjScK8ZzDasLRVlhvdiSbC96qDAO6CXSNm7ojcuab4jeknTbGr65nY0x3OgLyx6iERvjoQy1XHuz7Q+qf8C+UZtz+qHM4yznPJb88ql32YgIVTazUqsiQv4jLrcFQpq4Ms47mIjr9WbiQD3r86udPvn8ErzW5xyoP+eA/eLyOsfctf+5RQ7Qe9Ydj6nPPvtcf/f/+wf6V//2h+pT1cBLr3rVTH2OWzvEl9a7yjtEhHBAx2tpQ1fhQCt+phU0NHNwHvS973xb3+fXqm+8/1x+Kb7gZW7kYOK2jatRKpFzZsOcucN+q1uwYd3c8nK5Yz30GuW+Ez45BndghNm/jrzR37ORc2DWxPzweun5YLpnfZ2A545pyrF9z0+sGTsOg4Z54Hzs7LLcrD2HxIl13WWoOkMQ9EG2Zxjltq2ZDyf8CmTZwEFsz1oQEan78FGQuWxEKCLk9bpEUS1VlX53emCdsY0KPcoj0C+Lfhyo80otKqWkrQh0gLgiQlpuWcdxMWqp6sTLsRTBXeI3a2Z9mVhnHCfHzPB4cX7zWkQZ05k4W+7yhtPWmbL8lPGfiJ3zjMY8pRrJgVsY+K9+R4Qi7tv3sGTaZwyYvgm3zbKH+uYtCzNvQUTIsTxlX3OfjvSj06FQ3s6vhX4aUi8iFBH6Za6IUJSiEpE2aikaGEMD82JYrbRar/IwvYKvtYoKaErX0mdN9r/dtZmoEtPWZnX6R4ermce+yyev+/jFQcek0Jbi+mvFh0Er5qjrXeHLwo/py3pc5WF/NYw6gT+xHmNzTVmfBU4pPxZpzV655tBsrMwjPFsXzglVp+uqk1XVGtl6VairyjpLXQP1V/ll2S2SG3lcYBaqvGg+eahk6v5BDEgQJJgsSyFYZO0L6DkgCVhS53di3NEzqOFODs+ilrUFeQ/BYD5uaA9pCdGIxwgsf/W744sO6FLWbx9/VfSDLUHjDVgmrn4AJO/Ip7RQ5zaCmcCfBmZi5EV3YuDNnLrIzoiEinQop4cXpiJ4IKOXsOCnKLPAtm3LXz0mFpg9C4gX3+1mpw0/X97wlfIabNjIfHjasbhu4TdsIN4otqR5wAu+AAAQAElEQVTNb1m4jUW25bC8k3WX9J40oMyWryaW7VjUveB5wUo98szPLHgzk8hellp1yoLgA+fZ2VqnbGarcZCbk2Mp28TjcHeCYTjp2K2GQU/OL/QeB+gPOBi/f/FUfpt8juzJ6Zku2DT8d6A8qYwVE8tD7fL1Jfte15OnT3Xx5Ilc4US8m2NPHROLwJYvp7fbmZ+kmy5vG1/Vtvro8yv95Uef6U9/+FP98V/+lf7khz/WD3/+KQfijSoHwfc5zH/9g+f62vMn+sbzM3392bneOz/n7faMCTlwCK4HDBJv2m0KsS/wRbjpxdWkv+JL+P/wP/+R/l9//5/pv////4n+7Kcv9DkbNh/KNeF4K02dRaANIy4HEz50cT4St5GDthghTbUU5KOKg3g3Croorka79nyN2XGI3/Ci8IrDzed8Hf/01bU+f3XDgfpSnxKby03Tza7rmheKG2KwJxaKqsbBaKbvvDG5Lxu8Y9aIGR93NEGn7F96t0utmXZok/Unxh9iIc61Rtgj+PgW6e9QB61YANerlWopWi5KBHPUDQBhISITmVInn7Hkv0vfd7dqu2tNW75O37zSlkP1xMGn0O+VA7XW5yrDhep4ocKX6l5HTLieotJBBHHFMvWIA5cXTeciFYpkHO8gDRSKiKPwAcUx+8x4SiFJu8nkzHZ7DBsYIU2fotf5StkZg4I3AuWg0sRBtsi7LHPZDOQxmK7AepTrIOt9+LCfBV/BEnaskFx4FOF5ProtiuBpiEig3M1jI4Dg+6MS6ZXkIvYdfzrY8GL44mqjn3GQ/ujlK3304iV4rU9fXemz62t9fn3Dl2voZqNXLfQnH7/W//nv/iP9w3/+J7qdJMWAyQBdnXaacxdFh2MeBRD9h6KE1j3EhYchtejyfwypMqvWpr/53W/rv/q939E3mavPTtZ8qTrhpXSl85NTjR4vpUBHRYT8K4cPqDPzwOvnlrVwxzq6YY3bsK6Zb9kPoqKuxrzwoYEq79P43cDMhLetHQffI/bJ77TlgL5L23vtOSDPzJdp3nGA3Kk3Y9LMGPG6umddti87Xj6mg1/2Y7If7io1ifpoOu0YOAQsWLFODcOgUj2fu8aRl0pUG3sN3ivo5wJ0dwWyQAKIRaYcd6RFVTWMolKW/CKhe48gbRTrUz4pPGJljMjkZrQ0+aW8lILNQpunlHXGzxJP4ppry6zJB2JiPIPmfNrZaPcMOjw3fYA+6Zl2Gd08sWvYaC53gGPstMs110hhwiHUcTGQKHmnO34fQebdbf8XkGvmkBNR4Gxjge12JEbWhXXLbHuhHQkKxFKgu/wbsM1CzFfjWms+PJwa9OnImE1VitdSKG5HqAk7Iu5SKFAw5PQdikILBBcRd6lqHlsBSkUHW5hQqeiQHviIM6wYV9AgrzPm3C7RCvNG87qGvBNXvFHHpnlxmVoWdaC/u1CRoqgLRMiXSfRQQV7KoFqrCv7UWuCLBg7DI7KxBntg0clQwaAVMmONbe/9lSCfIDO/RsdngQR2HLtxHNg3Bw7TI7RovSo6QXa6HvMj38l6pTXrxAko8mXPQRx53DabQE5zaBBMCg4PWshNwvKHQPTo7oqIbGghsAZJLReW00gj2b8Uy7Dr+ko0G4I53/eVOfWfAXbG6F9St/ONowpxgXWJBUuaxisCPRAR8h/x1FuusCwfHsILUtUycLBoLXrbUe3y4jF5oWZh37Fob/iyd8vB2ofrCdkebNkkts5j0bZ8y8axZwNJUHbPgmZM0Am5sYP3gm4dp2cWrInFy7ItdrbUs+OwPbWJBXFmrDUNDPBTDr3+WrJaMWBBLQxX2s0cwme3ydFxE0wBeT5wnXFgfspX6Q/ef1/+Eu2/5uGD9HO+Oj85O9MF+ecc0E9PRt46bXvMw5o3kA0vDB3rT/OvfZxpYOLc1yeuooYAt3W7bbri69o1B0v/1YhPOHD++NNP9e9+/FP9m3//V3nA/viz13rJV16313V+g03660/O9HRc6enJiZ6enmvN4a3SOUWFdg8aSs1Up54tm+IldXx+M+vPf/JS/+Cf/jv9N//tH+gP/ukfcch+qRviOBU8ZpL3YaWAX/NF/OlZpW2Vt+lgMeli6mkYxmxnyFdXBByIcJvERt2141B9dTPlIdoHaf8E/+J6o5f+qx8coq+yrVvdchBqqmrNNgbJNloTKeoZNNB/AVoXSyaAElYJjQ4fUHF1ynjxVAQHgoY9MhUSbY872kXPp01/dRlY9Ch6uK0PCwnI8TYfrohfVPz368UX6nl/DXmt3fVL7W4uNXFIsY+Vr9MDX6ZjOFUZTxWrU/lALVXMBV5EUpyCUpE6MinwUQ+vu7T1H2Y85DulO6asA8w6G18zDvCmnah1NpzmQwGbfU80yrWcHzzgXfgxss3YyJusR3rUTKHMOj7scqohOFLRFySV9MhruSLw+YhFJNH3lb6ug8eB1xJJqOlwHesgYFpeRKiJgeH14PJ6y2H6tX7i/6MpL6A/+PgTffTZS/3sxWte4K706dW1fn6z1R/98Of6v/3+P9Y/+Tc/0YYv0V47ZmLm9rjNBT77g8qOVPCJdAaHnH7gkw/SRuEF53Ql/Re/9x3913/7d/W1J6d6uhqYmyc6H0d+El5xoB51uho11BC3RjZbx3bH+jixZvjDwA66Z420b7tcC1uOZ0fEfdrso32BNsZ9c9+qY6blumcbPlAbPhTv8jDtA/R+OVCz9u4Yz3swsV7ObU/ZmbBSD2vsdruR1+wtL9o7Dt971uktC9WET0Rcrtq+5FpAfw2sFyPtMyprUJSaOnWAWplC3HhocSAJLddCI0IRQMYxp8BEIlT4E+RKrvMhQkq5aWH8jIwd04K0lkK3UnN02seYxwNYcsRlWVfGjjh2YtjJb/CGeUp69qCLGYp3xlrLw3PjcAamrvkI9wPolD9iJu3+OabN27YxY8vjjmUXH7CPV/0Rslokol8OkESY5CvCLU6Oh3vjCNvq2Oy0pkOdJo8xy60gePanEqdOyR7kHbAYDznahT50HNes9V6DvZcUytZKPrSUoig6XPblHoGFTtIQVPkIRRaAiovKzUWEbEvQkCA8fbuOiicGB1pMKu3RI25Rd38Bx5JQqvsPNrnpaz8ljCENzcwh8xFpOOWyQUmRf0SKuqIoEqFK/TRVbvvIOB7AeqwcgEf2wkHrYeBAvWCslcPxyJ445HweiZ1lQy0ah6oVGEfoiP5QUmdF3gp+PSAbwWrUirPJCsoa1GjEgqWBXY1WHvnuQSbROCllzgPZbPLIeuN2zhFLVqd02rF4Eb31aZ03MyJCEY9RGBBHRDzOi1jSpTrAoUK6lkKQAbJaoKDcob7dfi2yjV8a2I1YfIi4p1LoP8xlOw8hRYkvQBF688r+o89Mv6wr3A9HTByINxx2b/g6tGWB3rEwG8umMWvHgr/la/aWRXvLwfqe7pRpZF7Ydyzs/nJie94sdtjdsQHsmTDeILZsAFs2pi11Jdg4vBn46w9doXEsGsagWfeeux2zJ6a4iIHfEM/Oz/SUL8v+Kv2Ur8tP/DUa2ZOLM52fn+r07FQnayYAE2FksjhMQXFTiK75Guafki+vL/Pn05kNqwFGv1IPJS/sYoVgzUVn4iffvTYczG6Jw+urrT55ccXh4FJ/8dHn8n+o+G//6mN99OnrPHyv2bQuhpWerU4S752ycftgzxvuSBtrFZMW0J7iBYgD1Z5Y+KXmmti8uLnWT39+rX/yL/5c/93v/xP9w//pX+ovf/qJrukHqctlxph0zoH6fJg5CIRO+Go9EsQBjLTb46UwTkstCtCpS0HJCNrTtKUvr+mLaw7Ql/zM/hr+FQca/z1Wp284NEzEoavS/0291YTXjbk1DuV77Eya6eNG/3gsoZ43ww/a8bSL6tzC5FOnk6Xg0Vlrmhq2FnR0EPOsXsiI1TAQKIvegPvmDuTZGp+21BiHfdpK+xs1/zvUHKb3xHKm3xyHYbVWpU9iPFFwmNbqTHNdqcWgRjs7kVUisPrL3p0CtMGxYO0UQVja1WC7mtPAMbC8Wy/T9Cj6jfTM7t2RNdKEAXv/4e4g5kH/JxgXEUi+DK46pIgARbVWMCj0jsvNP2QVqIebaJOYQ3va5b/W5F9DPnlxwzx5pR/97HP9+OMXvCy+0Eccpv/0Lz/Tf/v3/rH+5R/+pbaMiQgOkKBxCDaIEr8g8GSudOwSJmp5120vi+xS48Vzrk3BgPkvf/s7+j/9zd/Tt5+e6TkH6TPm4tP1Kn89OoeumUNr5spJDfmvUnn4DTSks37tmZcTc9Rr254x7zbtWNsmfKGHNePQbB4QMpEEXY22dPrTtBGH9IlMz6EF82M9yruOHXXtGc/5Vzc4VE/zXlsO0pZ7bd17nWYOb1kTdqyrE2u2GxwRtDUyMMMwaO12rddJVxwGxnHUMIyqpaLTXYSgwj64IyJtRI6XIx8qxKJSrjhfvtyarohQZXxEKToCYcosL8hLWezUWlJuH0qBLxXVUF5HEjDEqAOCw42fjqHTKHbg+eL8lvKWcZ7cT7yEeE9xfCb6yYe1Oemi04lvw06nX5zXzYNG2jimO3a/EBjqffO2L8ab8mPa9tIOdcy8LM8eA/YB+87r8Eu+aENXpc/sd3EMjkYe0FIi4xUR9OOgga+vwziolqJKHxgl6AfyFQ8K/hJsxFLQ/RPUV0tVqUaBGvW+rlJUS1GhTEQsfUVbM5aMrp58p23En7a/6YZjF+mon6FkKRcwEaHFh6IoSIJ6KoBW/DGGsWpF+wfiZoxQp1fDwHnCeSP5I/wBq+GeH0etOCSvx1XScVhpPS56K+Tj2vkDeSPzZ0xaGCc0xp1luGFdHiyNDk3QIqcTNF4PgCZJFHR/OUBvohGoxmBZQOAYJEcdERwRnAVFEoiQQERA3kRIMtCzrt59RYQiFrxba8lB7aBru4FbYMl695PNQEe8WytzFvuijndAD+sLvV3f8i9Cv+g6+pj0XcoMdhneaCoHiAKcDsZH18SCvOUQtWXj2EG9KFk2Izf1AWzDl8tbvqJuEizwR8qCvmNx3/GV1dhysN6BPV9Bd5Tf85Vgz5eDHbBsy2Zwu7nV7eZaOzYNbyy4xk3bedI5EhvgEcxXBvNKpxxMT/3l+cmFzi/OdWaer9EXyZ/rhAPTwIQbSpVhE4VAhzyGO4fIHZvSTp98+pl+8pOf6sXLl/l/BNzhj39qnVh4GfBU34mNcpNsjMFGXGe+0G5pxzVfbj/nS7R/uv7xJy/1o09e6S847P7FTz/Vj+E//vRSr/nS24OJOIw6GSsb9kpPz9c64+vyik17Ba21y+0KfOvMl8mbATHbcGB/eTtzWL/VH//7n+t/+J/+RH/39/+pfv//94f613/5sbax1lyY3BzQV6sRX5tGdv5Ku2spuciOLLIRIV/djyjqpI25iAPLpA1tvgY3bMiXt3u9vjG2ut5O2veQ+2tu8l960NZ9iH8QWeaxMJHYEa/GFyFsCgAAEABJREFUAuP5vyfNnfkzsTIYDprpc4rmGBN9a3+6qW2TMaWNmbDPojFAKrRjTV+uiJ/7L+UcrExDPXXyYfaAzvoz057Ohtr9lZqx5b9Dvbu91Ly7xWaortcKfs7v63Pp9InayYX2w0r7MsiH6oiR3h44uFU8DH21q+P7ARTorJ+N/jQ1GvHpwNRYZJ3zfyM2M3FpyVueoH1JsZPUaYDpX+6mvyNCESEeWi74hUEUd4CRSigppB/47rLJE3ni3DvRN8WfBnWPJXqnHTOvJJI3+BJFpdS01xkLO37luLzuenXZ+UVk0s8/2+qjT67088s5/0+k/90f/Av9qz/7cf7VDoajbLtTh+4uKss0zsm4y1gY/JLxIM9ur2rVSNHf/dbX9V//3vf09dNRp5q0zpfRotMh8l/Fecpn6ydsnme8zJ+ORSeDtAraos5Y6KyNE33VeKmec95sOUhv54a/s3b07YQXDUzIe2/4P6kxHokaY6MxJ2bGFxosSF3Ob8g71qVG7DCl2TTnSqOumToX+NDnw+GOl8I9Y3vPGrFjom2ZXOa3zJ9O3aLtHRsYNkd3BuvCqDXzaBzX8lwyBvdL6imviAJlfSB+HUhOI8o7JGShSJoiHqVWRXgsdBXmKqJMh/ynqERVBDyQQkooL4tqPdbRGTOx5BI3KkGnkwZO3708NREoef7Mbi9xbgYxbgyWJYaNmBkza9eUmLy+MEAhmjDhOFt/pswR1ETIAttdttPV6SHxxBVux/QhEL3lDgqAN3IiAttd9sNrpMeE+zMpvh/tihZHFM04OfAxxn7ojcvWI4LYhkbiX2pVMMhLFBX6wLCNgiwU8tV5vAllnvNDEUcghUeQ/vZD6y1iApCZt4oWfTkjkEGXekmIEIBGWY9lx7nRh07bntvqmDfGk2T9BXQLdYrYS6jLYzDCNQHGUSmVeo3CWCkqrlPSiM6afW4FRmIxlMLas6AOpoNqLapDTQym6A7oeh6sODgbwzBoKFVJyR+dD10jXyWtzB0wVkLRaErCzi48SS2OH9OdxnS5wa335E07ihmUO9oyz3qoCYtAighQQCgv9+BjJlOooSNZy1g4vXEtOfdCp9+BNIhmZvtx5KXMYvHyVwllFg/fDyFlFqK3UzIWO/d6X1Bk8BzjcK9FwS8q6vH1Nh1k3L+w6GNDh9TDggfRI/Iw/8AzsN1VdK880D3pdxxINhymt/46wqK9Z9Has4BN8F7EEyzku8OivmcBMFx2j87WcmyYbg90g/6WvJ3ByrbB9na/zcNtY1ERg7GzKXWoODTZu6PrpYTWJyc64fB46sM0/CmHIv/Hhf4rAev1SquTtYZxUKDLAFVncLKMiVOKWKHUaUOj3k5fHdtqX3f4t6dte+iWlwjDi51j0vFliUnPhTgPmD4YzCHOnvr8cqOfv7zSR5+90kf+O6HgJ3yd/tGnL+T/w+JnV5fasPlFtf+jTtihx3XRyEF6YGIOoyd64LNU0ClFeNdxf9YNX6Jecqr42estX/F2+uN/91p//x/9mf6vf+8f6b/5f/8D/ckPf8aBeNDZk+ca+No68CZdmfyF9g/Ab+gRoWUcmYboavmvmDbyaYJ2bFS39MPr2w2H/61e8XP8a/8LC7vGoaFrS5/t2H22vCR5wTNykcRooa6RPpDYAIjrTKw6FTi2Ryyxa2wkPceW15EZe6ao007Lm2b6xvLeHXVi4Ex1Vfz0YjcOVcVtkah50Qm942qTOjEX8WvTRrMP1P5CzYF64oAdJVQdr5MnKqfPVM+fSRyo58oLSoyMm0odg6SCIwFdSMcfQ6wnSJAvfsDk3fHd/i9jmDzftKMdcRjb9zqNuhZYJ+XYWIxRA7xlxzTVJ/ulD9wNvDcEFVcnbhFIQoKAUP7JhJYrIAaETLmMyKcJEnLHDHeyv+yTgfPy1VFoMB3UUvKFd81YXA0rDXUg14c0MQak223o+rbr1dWsjz+75tedjX7w8aX+x//lB/r3P3+hXWUsUW+jVHf8TQPDd3dXt+wOxOku78h0mAVjraqMzW+//57+D3/rd/WMw/IYMxvyXiPHpXWVTgy+Xvu/6r/wQXs16GRVdcLcHIdQpb8LugH8ZdGH2Q0v/1vWrD19u2HtuGYO7UhPYKDOLeuauDr5RmOedXj3c8OOqW1Zf8a/KTFpwtbkucAamQdG7MnlGNOz5Qe6Q89zc+LgvWGtnTzhgoYQO6oV4VFEKOiPiNA4rjQOo8ZxQS01h7HHKgGVFBDDcdPhijsaYf6Ig5gBERGqtFeUF1dqIIsIRTyESIvraL8zlpoCCeHl6bvjA/nR6FQDnjrcfmXMJpbymWSTYzkTj4l5PvnvlRMXx3JPHGfKcHamhEt1qCGlHLNJ0YGlvjjIOzY7PgkqlUp8WCcaeniBHnJcPPKwKXN+KYUYFNIdOOcxcq3DzlG6sKEIypUqlzdvWkhHhBprhfljmTtKnkCJAikHcajYB8oucnGFxC1f0P4GlJkITQ9kkYkLAbfbSkIRsYDqgpiIugKaiJJ5Ig0jU9flchLtoLGOkdHhbbMjX/iQzBtdsk5jHDfGtPOdF9TltrldhTpK+lJkWik+8ChQR381VPohWHNMC9S8kBUQB5gvKrVoQH8cBhmVdK1VQznklUod0hAl/9rXehw5TBdQxZdpOjobg9c6XE4zUTtoOdk9BK23DNae+f3QyMaGN+dknxmwnUYvlrocAFSPRnMwOr2U95A9ZOVQc6kjjvK30S7i9gAB/zYIubgCKPmlnMsfcZSjs9wP9JwXpL8M1jnioKcDpTJuEfMEYv0nuTq1vAlEf53bk8Bwj9G98uDes6j7ILXlULfQPQesnbZsHj4MbziAbtg4Fuz4wrznqw35XuyBN5ot1Iv/jsVvx+Jnfgv1wrfD/j7zd2psHEw/icU0J0iBDamQ8L/accZB2l+hTzhI56H67ISv1Cut14PqWBVMLFFGvhjTvU+MxSk3w8ZP/5N/KqUuhy1VYLjNJmYa7XHr8b3hUL2nbRP+Od1Y3PYcAne8NGwN+C2TnrMmB4SJw8FGn72+1s9fXOqjl5f66esr8FofvXqhTy9f6nJzw7ewpuAgXewvu3j1gZpNexgLBxDawIR2W/0fSvUya+bL2Y556f8I69VN0ScvC1+9pX/9wxf6B//8z/R/+X/8vv7vf+8P9Kc/+EgaT1VXp8RiJdurQ5ExQBeboShFBFOKkKm/PE40eEtfXPPz8eVmq0sqe32z1curWw49e7VetKOtPnj7/7zVej9sTj1nc9SqwG/bq+PIy8JaFdmW2O2JdSOmM+X3bHZ7+n8/0y5i2QzbOgJri0X3iNEkahI7reMxsOgZEYFc8pMsZ+vx1ZF1ibo67eqMzc4Bujn+N1fa3V5pQlaIRV2tNZycqZ6cq54+VeFLdeeLf4uRcTNIvWI65Dlh3/L//BfJyU8UyL+/aQrlyKH6Ze2DQTP1PB5pz1GO1kHX3GLjnlvSv9qTyDhGB3SovSi01ziOAdNgXkWEIoCA6UM8lMEv/uAlDc12ICDFGHFfSQP9vuIQfcJLrem4WmkYRrleYVfBlhdVu1b4lSOggz7nRfFP//xn+tlnM7+EKOdIxrkPhK0SowCdKB6BON4OOl5GfjihBFrqjINvvvee/svvfU8n+D0zFibWhUa+/w71SH/mYZquPuHgfMZ8NHyYHpk7NEm1dhG+bMLEOrLFxtaHacb3Lsf2rC3j+pYXzj11WBalaqLPee9e/EfuMd+RUfWdzGvLnnE6HXDkZ14EJ9Cw63Iz7Zg5NDbm0Y66vY5OzCHXucGP3glKECv5CpVaVZmPjr8P0MM4aE2/rNcjfVLk9ojLUc2Y8TIRjE/HbAGZD+4Qf7AfcU9d1n1bqctlImz33bjvlybMUORAM+HKPFIbjCnZBKoRL9fT2Rsa6PRdZ03sxKGBmRgt8djJ681EvByXGd2Z+LD85GG5dVtRjtUZ3ulm+4GMGhv1cEyXw2jnJmLaKB/hqFA29RYqeOsZos3NdbFPiIwA4urUcYTzbcuxKrUwnuibumAYFuoYRlAXfpRSFdjtdh5bX7jRU1mk6YNZZF6HI/AAWI4L0hJKa7wVXxAGRRKh8CCJeKSS5hBFhCKM+2zX6RRSSIAHN8647DEmRDIzG/JGmxc57SfmmWdlNAo+GOG1qhZFDVXm6cDcLKTJ1poYrsdRBZ2asqKhLKjWr9Iij9QhSxVd0wWWV6WO9ckzP46DxpE1CJ8KgRzqQcedadjpRgM6E6cxKGcGpOUJFobGYGx0YrdONpLBnXzPBYBQQ3nS2MZhgnpIOwjSwotq0c1nU6OO/qi8DldAC3h4Y/Rh8hFv/TdhBZfpdKwhqBHQx0CgEpGIeJhXyKrgoUxvpB/mWZcyJdIWBCpwTIcC4VdChH6lq7uUyxaYh7AMEXf2gPsRuF8aq/pD0LX0G4a4Uc+74M8REQ9soTNjZ2J87Fk0/Pf1ZsbJxAK/Y9HZ8mUkwYH7ZjvxJbZpmwfOrh36O+eTl9Q8B60dmLCHaRY7H7Bmxkpj1KQrSR3DgUnjL9BPzs/0/MlTve+/J/3kQv6nrM45VK9Wg7xRBLOC4Sj72VjcOv41Nh+BgS9RwTgMGh2MRc7qgjADXPuhPliyPXgzb8Jvf6He8dLgOWGtjlfLWBZnta42dc1USlVCXRv/jL3Z63MOov4P+j69vNYnr17rk9cv9dnlpV5cX+sGexMFvKCLDWzkYH3KS8H6dM1kZmzRjoii/MNhjjO1uuPcNnypvtTl9rWu+Hr88Yu9/uyjW/2Pf/xT/cN/+Rf607/6RK+oe+3/6JI4eeMcatHAAmBgUqVE1lFZfET3Zgxo9741vrLvdcUvEdfbva55kbgC15udtrwt+CWiUaDR1uYY6HBF5eVpJl4sNfg6c+LeZD/v0S4oFeLSEjMBcnyXOptmEhP9lPbwS4y3Rh915KJnLLIFjFOjFt/xu5aCaoCFUgn5HbUGS2NyRQ/ihw5jlg6SOHwEP4+32xvtb15punqpxtfqgfpWw4oXkHONJ+ca+FItDtdTXWtfRjXQy0Bd2KKvolAHVDgX4fqLjtf9mmkJ/kA6jc21ljalxGli3anXY7Qln4rq9pV8lzGQKoJ6gfkvYsmLMCWXuKhULcAvfBSyQBZ1cESJU8FmBaFOua4i0Yc8dLwi4sgmjXA6mJvEFgkuKqEu+z9nG8jD/1qKVuNKS0xPtOZlZRxWGoZRYX84uAbx69E4ODfG8k6f3e5yvJV5q8oaVXqVfJBuVGZg2rGhGlFFwmnEeIAqauYh93dYTmHqWa8Gvf/+Mwne43y7b7phnmxZh9yOQmRWbKAnBuE4Y4ydMifXY8X/gY06VMkjjBK63i/3HHx3vJjveAHdM7Zm1jqP/Wn2eC8c6kL+9t0U4l1UPfAQ245BWOb+Bx4HhrDbGSNSV+BU97wgn3CqOG6k+zzL69DEPMo1uIl6iCNrKDe+UUFWNmCGeGtQLQPzHwwDfUbTpLsAABAASURBVLJgpC9qJcbUKV5d/KJa8K9Qb4QUEUCHK6CGSZeIodANqkpkFnL8JlP2NaIqIkBPKOtp8Lq7ohQlIu5kbzI+eDsmRzQGQKeh3YfptsPsXp11ceYwPUNzTHTEBgOFcKlBjd6DMRuZ7uSLdAQ+qMhhb6xr3LkmNRRmINqB11rGN6uUFdXVyUswVrvhdNKQfXD5Rro1fEnwoHGuDyLUIXZCCpof9gOGWxGhWgp+zuh1BX0fESmPWCiuSyEpikS+okLhBZwJXId9xF3s2C/JvulLrk4erVT6381RBgOdOjAJRxrD3FQfKvgZcPIVBfukrEjbD10ujAEUHALyXBaiiEBIFkGyn8ZdvdSdmahE+CGlD4fmuZkFn6iSsV21HkeNpSTWjO2RsT4ORRUMzOGBsT4ypxOsgxWbVaEqqWDHqNCxFlUwDDXnyki5GsXVLWnbRrbCBnOl0zbAgGyMtBnacbxnC2mteaLQHTZklh/hhuqNCxUZy2CllBPWca+YfwjL75AKpEwhv/C2nvELFR8oPNQ33wlff5Bv1mnD/ENYdsSb8ofpI29d86YgRF0L9B/hwjxW/TRgv9L9y+g+NhgR4k4hrcsx5AVmYoGfmAxeeEz3jKkdi9qGzcVfrb1ZGTsOY9vExMFs0o5NzNhyCHcZl52xbtsKmEgORqol5L/G8d6zC33w/Jm+/sH7+uaHH+jr7z/X+8+e6Hy91oBO44VwBrnJ4MMEZhbZbvQdE2LWaixgkCfbMsSphzsryoqZtCRSlA/SjOFAVmqVJ6XRWaBnfM/B73zS6TI8twgJLxCNr9V73bJp32w2en19q89fXeqTz17pk09f6hWH7NvbjbYcPCmuwgStrmNc6hnHkY18rRF5ROBBx+Wmqe215+Vgyxcw/ysbL685jFzu5P/o8S/+6qf6d3/5Q/3VT37KF+WNKoeYs4tzvnivVEqhhQtKqSpRFBEKW8aBzgpnv/esCTtit3UfsWn7l4fL6xttOGDvqHOij40d7XffzYwBy70+OGSOv8vssdHw2Lp7dE07aVFnB831JrqybKe0nTmCvPu7E+oFFFWpFf9DbBFyWiHfenR1hJbarG3jT+fwo+2t2u2l9tevNd1cauZrdd8RKwqvPJZOTzWcnqufnObfod6VQVMMmqOqRQG2K58nJNvXm9fip9uE00um11V8WNZSt7zR5kb2orvID6oLuX+6ugfI9t7n3nMPMlLd6QN6UlRNmSs9FUj7tsz0TSBPNT/ezKMtOO/JAblvQ8H2ig0nMa4ZvyutiemKsTyMg+pQVd13pWiAnxhw18yNK+aBx0vRzLtlADawXg4xvrefcSJ8dKkcetNsi5YLTRhLlQcgEnrOmvGtb39Lp0/OdMsYeHm71WvG8i0Har/0bXmhn+kfGpNjig9eWuHjqf0fBjbqQeM4aKj4VKRCG6VG/82afaDmxXjPC+jEXKE51FuYo5UxU3lZqOplVI8qUT5KUURI3OLqLgAf2IwIRRhkqOefKFKlHMUQdurs1Nn4VYW6mbN76twBzvHoS53yPaBoi8JRqsZh1Io+WPNSs/SF+6HINjvtDuqutLdAHfCgbYZN3CPu2TvOcTYs6DkO4pHag8Qhw6RU5NyuTtTveu1Heo3c1h4hXEdXI1aNtSZBPzaD9b6xHvogPcPPvHxYb0bXWHhiRtp8o76ZuE2scTOyrpDBkFJjTNsPCLL0hkj0O/4oTz2k/bGTSJYyj+QkOgW50Q65/XLCsCQFAYeiQhFGgbp/qkopQgJQeeN2CWd0ypiKh2XG4iP+UA+3fpnL5ROhbH+D9gOo4s5URKgcIKjuLpTN24jpAY6D+8D+OMuRTYq6/W30SadvrOMiEYHZe1imkPKllDHReamLIsZ3TT9qCfgi00rZpMhqLSqmpWgAZKEvWV5z3BfVAmqoDkUD69KAPCn8ahhyD7asUrjgRDHNBtCaxqCc2RRnBuTMZHQDGgPN6NDuQQltNA71Q/9TmkRP0KikDofyWuQPdY68dY1j+ljmSLP4lzzQI3hYeKAT8AZS/OBJ+o07y+Q0Ee3XooMtuMe3ZcZD6WL7oeTd5a1lfdtY4FSEn877DwxXsTToFxtO3V+s9mUaEW9vh003FqSZSTAxlh6BMeXDmA9VPvTt2LB2PpyBLYfHrQ/W0KNs2YgYH7TLdpcqO4M4dLZe6fxkpQ/ZFL/+wXt5iP7a86ekn+r9p0/09OJUawZ8oREe142xu+cAPXHgnEHLLxgTE2jWismyYoKM6GuphFKCDWB6D4Xyslphsg2UWeHLk4sLPTk/1+n6hMk7eP9RJw68qXII6AlWZr4gtdz4Zna6mU8ee2/ebOJX17d6/epG13xZ3mxnDqlTHrj9V0p2xMnjbMDHlTdAsOJn8tGHEeqvpdCOos4fx35PPHfgdrPl8HyrGzZ1H9L/6icf6wc/+rE++uRTXd9sOdCc6Alfqi8unmjEZgQ2CHRRpL0gLS0bS2fO+2Cz44Vow5fcHQdh1+H0Hn5PXxtNoplde/paS5Aybb8ac3K2HfKOL0wzMULEAi28pzBlMs0DdQTLHRHynyXlJ36lAg6TDFBryH0ShZRvysjQ4+uumOug/s7hx79S+PDsr9I+UO+vL7W7ea3d5opYdA4eK1UO1OV4oB5X8oF6r6o8UEMlR04K3V+uy/3SYUxlekS2uPE8gLU19ZyP1PpHkLwzGhHU8RhCouMVUkR8EYyTeISwoizjAV8SEaHQ269FzhOdt2u8IaV7Rg5uZ/5VxDg54SX4VKe8lJwQz3XOF2JbKxvWqImxcX19lf8R8Mwach8P5Zzy8h3yheGHQbEIpHRRILXcljUK+gDgsfH8+XN9+9vf1rP33qPvil7xS8srDtP+9eaSF8NrfkW68fxhrG9ZM5pmRURuumvm23oc5U3Uh+txrPJmPDDmwtWxh3YOcI0xNTEvll/qpJmTx2RowNqCppLyhry77BsI8Yd6uWV4hgRtrqXcpTvpZV61nHO7w/o5EbvWOvMq0moXJWGDsgMv4iPjN/uA/lizlqxWbhN2XaKIg0TIdUaECm3T3dWlO35hIqxb0I9FwBMRz+WOiMyLMNU9L93xNUrWmR4XqRFH1IXXoAF0dX8FrMeGaL/LdNb3mXOLy82sRZP7jX6YD5iwNzPXp0SX+SMm5zH3GpjJN5rt5jwUvnSm7YKGLPOo33QBOqT7EejA5n0nI3X0VzQsgpbd6dEa0rl2EQdTIx7wThuVebKAIFEGN7F8fy/1YftehEqnVyWGmZwvUZ9+hYtiLp8xgDFNg/A62kQnwo9F4qyH0DuuRtw7yHgSF+6Muftipl+dF9SRsP20QyqSEVny5eRQi4axck6AwkdE8iP8MFQNjmHGNpKPCBXCWZ1njOiYGsyVgXKVvaUmLaq1qpaCzeVAXUtRCYATxQ1J0AJ3ePckPPAzA60lmmYGqfWsY/plWHRnAtLoxQ4FMgsluphH5vSbYCA4Hx9cT2eAd5R7UkJNHmaWspiWipPA5WzbCqFCA/WWK2hwkJcgPwJJFEWYHuF0RWZq2ZEe+TfT1nXegnJnS9hYZBEhyeAJbx192YVqlNAXEKHyFhBFIZYpj19wB/nlAMiX3F3o8jVIhvkv0V2y0JdtQ3P2LrTNnfHTNLNZGnng88LP5rUcyiYtG0HLLyzehPZsRh5HthuBHeyOw4pD8qhTFv8nZyf6+vMn+uZ7z/T1Z0/1Db5If40vTR8+u+CgvWaihEooN+HOYjtxgN7zk7H6Ftme1uxZC/YSS00wxlDNSRJh/w1LyObO6g/0jkeFoaRCJbUWDlxj/tN7FxdnOsW3zuIwsymLNncOz50NLkFdDG8W6ZJgrdA0de14mdiwkd9uJt3c7sE2sSVGEwUczsY8yEZJiohEqSM+DIirJDZoTg2T443ulrqvbza64kv1za7p1dWtPvrZJ/rLv/qJfgBevLzMuVRqVeGgUFhAgrYYdRzUo1BHkaA+3PhFKA/49J1fgHbQ2XV5LuJgLYPqMNoNoipNrBkT64e/DmEIeVVDb26dDa1j33WM6Eb6gcsLRYdKFaoglBckiDXhUyO2lE5xPhBGl0opKhGJiJCvCPzXwnsdEZV0alzAk/TM5qtpK+03mm+vtLt6pT1fqP0vfey2V/g5q65XysP02RPNJ+eaOQjOjMcpaK9Aq1RXhBtY96gysI+kIelQ53V8dT+aGiLNbSJUsIEWd/JHitR3BHFK0KZS1WnbESIddVDQB5Yp8MdA7rxjOgId5HGA5Ni8Cb31sr/ZDvrvbQqZd8jgI5Eqvpyuz5iPxoku/N82nJzqZH2q1Xii9epU47jWCir8uOalcrudFFEUoABTD4dH0BKqlJm3+1AJJoVFYuxIRQUfRJsVoQ8++FC/+Z3f0nvP3lcJ4se6Ns+Fl9emKw7Ur/3iyRi4ZJ24ZmL6PyScQ4oS+UI8SFpH0ZqYrsAa2z5U+69DRJCppcN6jqlZDH8OuV37FqDAKynTBj40uX4FB2ypMQhcmqTSFgM6IuDDhkFTwY+hFBUhsz79MLNO7lk7pon6WGcm+Jn1BBck7Hfi0XtXBOUoW/F5TexXjN0Vc3U1jhqHQQO2C/67jZV6K1Ugoi4lAg++eBdEznkIRG+98QH7DzWjC9uhiFAt+Cd4ZJ4MIbFOHyCRI3Sh5LtcRKBGIu8urwkTsXA83F4an3cjRo1geM1h2aCMywHWLLIo15EZysu6nQzbSFhK/JLHzkKtjw3XvRjFTsMOoI220ShDt8ugC5CGqFJuiGnH/wjazDgah7WWebBWraMqfVSMqCoxACjpSt4ACryp0+aNOOhFFNodiYiaVHcXchl3gq/MdDE6GE9yebe7B+01qCLTUMdNEgQghCdS6PEkHhk7MmGRCSw6qBEfniRT5xBnFJB3ESqFB2O6HiqMlSAdQVuRFQV/tKBLFd8qeR4nni8YoTLykRfkLl9rVUQoJEXEgoNdl7VeFOTYs52QFPwppBd7XUOpqgblaxTWCAZDN9xCHS83noGRDe9qma+kjRXC6bch7aRuJw4dfZCBafAGafIbskZ9LSly6BLEnuWOXryLUhQ9AbfMWnR1oTHAdhobuKW/POLtRQhWRCjiMe6V4559F2cVymNERiYV7/qjX/qybaz90uXeLBAIAD3hAJP4D3Mv/dLYYJomFv6Jhc8H5h1fXo/w3zPccXg09uw4sw+g2cWhyuAfvPCvRq35suL/AYv/SscHT884VF/oG+8/48v0Ez07PyG/sBBPEl8mxEG6ezwY/nt1Qi4fovdEa0Zlhz97TYzrAdsDdfhtNCIUYQgKBI8vJeATgU8sMMyszX6rHV+jZvgoNf9Jvq99+IGeXZwrbXl8U39j7M/Uk3PI1GkjeWlmM/QB1X99YrPZ8XV6wZav1z5kmFo+Exe/oHgeMAkUEQsU8u1HZ+HrrOQz2M1NWzbY7b5xaIdnw319dc3B+uf66cc/0+XrK4qF1hwQV6um6LFJAAAQAElEQVQ1C/uocRiVC0rmKK9GhTt+wr7d3GpLv23pox0vDBP96T68vUXOlz7UNGX/7olIy7Lu6y2HFevNM4Fk8RG2j+PCts331tU6ZVDplLYtiNxOx895lqdMj6/AnhfKwLb5CJ5AsehFRBbr2O8YNgTvMcJAkPh5uHOYmm4vZbTddX6d3u826qyohQN1PTtXPbtQcKjuJ2dqdaXZsebw1g8V2b/OuGug0++duhowdZ69Sf4ow4f7tHTPo33QcZmIUMQDsN7FEcitY6AhFBUM1oiiMI56b9JA+wC941r8eZxpGZ6mEC+V6Ejw18KIYOxXrU9OdMIh2v/Sjv8DYX8RXa1WOv6yMo4L//o1vwQwdpRX8DwC9m23s98mlzPugUvM00HPnj3XdzhIf/DB14hvUSkj/q1Vh1NWhKrXHOJf8mvOa8b3Jb++XE073TAedvRfW45BbJbLBnrKGrHmxWV1wAA1Cm12zY6ND3Ue83sO5RPzj6kt3pW1Ye5tSZifmJsN0P34RGOIncsz1ESvCXP4aV9J0W+27zh7LBkTtn2QznpyHk6aWEtm4HwsYiMANjDmuTFwcHY/rJjnK/rhZL3WMFQFysHTOrB5u77jGkCWIqxxQPJWCz++OtwhtJMBk2U6jbeFY1139WXu4WH9A/tlJAJL3B19V2Pd5EmbPyJlJJKSZ5pFKeuOcHoBPd8APi5rdpPXJ+eJco21ynxDB3OIutpBZvk9lnnhtPvHtJSqUol7FJVa6IMBjBrpH/eRUeHvUNFnDASojDfDOg/1nae7i8YQBNd1J/plmENZl4ddSt61+ZDMTqQekmRl+61P8vGNSkQs4+cNakVEIpfYtcfAaKG9ZCoiZD4i9PAK+Q+Sg5MRpENIRTyHLFNrUc341UwXbBoRKOr+ighFxJ0gxB/SEaECr0fXklcLtkGphfWBgHRAJHguHtEGkkhhGBtaQBpjbHOke4Js9DxQlOlFT8icD8WiJ/VDuIalHNzCWBHNJNRg2rGR7EEeJAzKwFnjEbDTvOgBb5cRPuRYP5V5uJzxkHW+gSzvhQ8d/wjuXVh09I4rkAelH8KdcUSQn4sGDDea+so4BORR84PSXoBDgutfAuf/IgTlI+13mfiZDA/k5OqvAS82jcXHXwpmUzaaGXhD2LKRLdjz5WbijEPdvE0GQ9nxGln01+Ook9Wo50/O9SFfoz8A73OgfsbX4Kcna52vBp2NVQMbYOEwUzwmQGVBrASpBCOYQ3WQ33Iz2nAw3LLRTarYP1lVnayL1sOkVW0aS6gyngoTJqAhyail5AR1Gzb2m8O0D4pbNmJR1zc+/FC/89vf1fe++1198xvfkA8TQUlckBccz4nOhEke6phMU5MPoRMb447NfcsX6u1mr83tTre3G/kgveVgPXF4nbNMfzAcsF5Coo5+QCN2mBTq2nOA3U096Z54T6Q3vLhcXt3osxcv9fNPP9OrV5cctveYKIoyaBxXKizcaY85lr52oTNx0N8Qt53cX/s8OE/a0PYNsXAc9hy200/qapRJR/EL4yrELuA7cVrQM3tRg4fpro+CGSd4hgpxkwfkAljfZN2V5Q3KIiUl0CGuB5QqfYMAugf12Xj3F2oOUJ2v1BNfqCcO1fP2Rvvba+23G1S6Ci8ZI4fpenqhWHOwHk+lwf90XmENZFRF4E+Hb9BGJTauw3XkF+pnwo+DxqPGYUtvQiFZpuAPrJR0eYbkFCRV4E0jQtwgyH6MLvuLDEqm9IjqwdXTtSDgi7bTHe2O3DBoL33m/FKq1qsT5tJapxyoT/kibax4IVlziFtziFsxvi7OL/Ty8xeMcce3qdhRPbgybYtUg7gDWcbYlixf0A+8U41x1fBT6DXGn+v47d/+np5xoLZsGEet8G0YTlT5StvBThyo+VXoJfPskjnm/9j2mvF8C/YcTl17RNFQisY6aD2OScdhgNaUV/LpeHUGq+ez/2qZy24pv8OPiZeuRCu8gFUpRkUZGSfwKqSLQpL/I7uAMcQFq3JM0K5O+2bs7Znce2x7/k2Znvhlby/XTTG5XDcDV/BtwO9T+mJ1OEi7H2qtKuR3+s2qESHX5bKG5xJFhfiADgUSNDUUhz964wrSCzoc8J3+w9Bqx7RnmnGDhutwfUanjR2dmViaks19LCdqFNd9OnWoLOwsOb67UiBhOBTy5WeCemVQR6ZTxxqG/THg0eFGtcsx93jqCAxyDzdz6CCzH84zdfsSzkMTgh1l/0SESq2gqJQqkZYv04JH3ClL6owHQBboBGPRKNBaixAnRJt6xq+ZI9kpfA/7lqBATiNy37xTmwd3ZnWcP1gjTUGeGKc9WCIPhnq44RtjCYKouSvx6aDPWkzCJcHRMmXuhchJuzDGiWqmC+2LWGwcyF2JRapMmzeccpkaRaYe9+PIPGWuOk6WBSUieIZSJyK0XAdqckAEjG9oBMyimM8I0iCwVzpBx31cb3TyrEa6ewA7II0c2gwr5ip5AjSRHuiAbI4kyDD7MD1nmY7uA6DTqNC2WvKdYOsACiDzjTR9SdqRJ9BzJuhOQ32b7/b34EWHdkp36xyLwju9ADsHufDliAhCEVIxRe5huQCZ07Q1EkiTUhI7cYfOoGnAlDzKhNB9hECqhHNCytyAvg3WeRNv07PMfjuQhcSXo6vQxqPde/+F7wdI9z52cWGUpyyl7frrAjsdGx3bDdpMpVyoJjYGf+n0YcwHSo/D9JEyhc2ulnrYtLpO1yM/H691cTrqdFV0wuZ2zoZ9woQ5GaR17Vrzm4xxNhQO2aMu0FlxYK7FERBfHbe64Svr1eZGO75iF/I+/OCpvvut9/R733mu3/r19/X195/pydl5bp6ehHL8gOPtNjjNxyVNHNh3Poyp65wDw3sc9r/9rb+h3/3+7+i7v/Vb+vrXvqanFxfyxHYfKK9gQBoQjHXGcmPuzQYTbmKznPZdOz5jbTlc7zj8GlvonheBCb1lI53k/2BqxkaUkCHaqJAiQkHcRKzJFmbVCHojLW/uCHxAv+JQ/fnL1/r0s5f65NMXebCeOHwPw0orvlhXqO0UbHUFh/JZPmhsODTvOEyjyuwr2JYy3dBCV1E5zHc16sMTlQj56oeHfTKb8YRp6ssfMpa1qItmqpEWNkxQs7p668qYIYRTAh4hHnb5UEJk5cG9VGuZ5N5fQJYeXC5LPxZewoIDdbu90XwDNteabq40c6gO4l45UA/rM5XVqepwqsKhrI0cqNkcWynyePCXbEY1xjt4eNNC97OBx6Qys7tuuAMRzgO8LFUBeKAdiIFAiCsfBxqKQD9MjyDLdwkJv3TIs8heGVJgtyQiXL5IQkZmP8Q74OkAQgnDLXy3DC1k7RFConRRrYNOT890ypxcc3hbDs+jCrnutxKVOT/rpz/5iT7+6GP5/yAY1Of844G9o6uDTz2ozcZpS8rTEtrkC17oBjYjQhFBcsHz9z/Q3/rb/zteaL+pgQ21EIeBdaDWlaKsJOB/nWXm5/Mddq43sy5vdrrkRfaWQ7XH95YXRL8cdtHWQpGytG9krfHBekVbh4oM30JcHU3G0cx65nm6YwDb9j4GTWAGQf3D4LFjnKgMazkmhfaEqCTSEm1pouWWCPMZa48ZzzeWB83MgT1vy3vPQeayqFvuH3p0sVAoXyhb8sXmnJcXv9iPxKJisFJPMWpRXpR3upYixIiINobsQ9gu+WEQi5ShEZEK4klquaOLadcB/lu/4zplBIgO3rkVj0HTJXLSLsb8sQM3UibKiTwMksam01Tiedb9gaSQS9oWO2U73hwhDHdK+U7btuPy9JHbUtA/wvlKfynBOiDa7HKYowJuDjeNX/g8hoWwNwqbWp1ynsf2weuV19lMH+TWD3wxCg0rVBqAznGW0u80xyMM6tMBJNOuiB72GnLRZlkPG6HlT6dNM2vyvN9p5teVzr7WGIedMdi7S3V14pQQPHZwHe5Qz13aecG0N8hznUDU14UMU42x5zHe0rb10SMelhl+8cAAXdaFiwfL7UAhx7tTDtwnbQu9bF9XRJBlauiQDoUEAgj7oQKXQD8iSBlFimX8lwpLSwsIScFjYB7Ayv1BEl9J4WyEU/CmCdtZ0s6JiLSP5O7mMN2VwSAgphkEgt6psKPWHUAozVXypJc8cn0fYR14ilk1dVPfcoNyCMmmdPKoUQ9P5yo7m86R81Ly7oftHvFQKzJxdCITv/RjsfFGMQvfBCoRoYiA+8V3RKRuxELdeW9DxJIfEXdGI+JR2YjH6TvFr8Q4Pu9WxHJm0ktJv0p/LIq/2jO98SMYCVBuxsiBZz7lcLAQ86GQaLt98iLowxLTWv7a7K/OlfG+4uC8rqE1E8f/EwYfpp+Q8P/B7ISJs+YgtBpXCr4I3fIFeMPCeLubtGUzWq0GfeNrz/V73/0N/R//q/9C//u//X1965tf03O+fq9WK5VaqL7IV2eseoMtpWioFXmoqnDAP9UHz9/Te8+e6b2Li6S/9s1v6jf8Hz09f641B+2BTbhE0AwauLRWjy4azf2GqGvCxz0b+46five7Jh+097QhN1LynO9FHGcoWyBF48hheBxVCrGTr069XdbzYXyiHTObsOFD9fXVRleXt7p8faPXr67lQ/bkXVuhYDXqHFg6tKkQs87X6Ek7YtjIpxJvUWzwS/+5NsO2jU4Zp2XKztFp+zKP0Sej5XoAw205jnKj5WB0dEzJu7/jnj3YSsEDcUTYs0UMn8yXPaijsyEFvjR+bfABeuZA3TlYNw7TnRevvr2lBV0nHBRXvGgFh0bxpboNp5q7l+pCDbEg23ngkTy6aRNuZxuP8ohQRJAESWG5I+IgJ3G4EaUsYsmLeEhL5nl8uu+D/o+C7A4H3VpUnEdZKfSFCx+zL8gwNWBx+9AvJCwz6KG7tvil0Ye20/wSumIcDiqug/h6j7khph9//LF+/KMfMRZnrBxuXIi3+XHIfhfBzSULxvW4TT44/tZv/qbef/99hccsfVGY/wNzokItK7WKACigHtv7VnTNF+prfg264VehLfNrxwvUFvhQ3PDfO26E5Hk/MpcHbI0+UFNHjUIYlti4nTPz0mOfM5jmEmrMnxhWqvyiUXkhG1ZnGlbnGsZzleFEwSFbBZ8cgwhFFEWYhgrUcTbSNnv21msBdUwcmCxrzGdCoLuLMuZdZsBP98kJL8dr4D6KEiqlaKAdo9cJ4lDiUKeWeiNC1gn0Iu5l4ooIoaa8YJO+64FjRCZz7Y/BQMr02x6r1Zimay1kf9F4ZK54wtkPuLwf8umz8D9US0nq7FgU/UzQaTowSexn+icu+pwbBi0Yx3km9rZjofUSJJK6neh11pCeFGvQIL+WojW/yjjWyppCvihi8tWBPdteCoQiQgX4AOt9yR9dvB/YV8sa/jI59VUv+2P7hvvoYdq87R3tz+wfnhe4pEU+s1ftwaR2iEFEIf5VhfaXElCjKMJY/E+7NmJGElKRK18RpMLcIRM2xoOzhQAAEABJREFUIgWpRzLviJDtR1CS7IgQtx5dIS06kuMTEZkdEehG8ssjMh1haolpUNa2Q1puRUSCw3Qjxk0eHI1NxMjgOEB0QGNyJmhkIz2j01PWDoFqWb4TtGYd0A/R7+bR7ZRLnrSzjDvWDALnM1SxJZOEw+bsBViFsR4EvQCpRunHFAtvEaT0V35ELAGLgCq03FBJEfELIS609CYQP7ojFg03ygMvIh7l/8dOEGXi6si7JqdM/xMgq6StfYGTHk/ubxG1I8jFP+UkMON0EKzQrMoXirFKJ0PolEO1/7rHGV+tz8eiC2RnNcgbmAyD9ozLWw6Bl2yct3z93XNgHMh//+JE3/n6+/pb3/kNff83vqVvfvhcF+dr1dE19cWT7BNiw7gW456P4DLWbEhPTk/1AQfpD55RjoPEms1pNQy58Z6wiJ4gW63WuaAObF4R2MVGY7Punlse3OKyGOIYzOzEDX+NiTonvkRNbJ7HQ7QXzz0vBP6a7zwvnh19mzIww02USHQ4CPFrC9JW40A8a8/BYT917YnFjtjccpi45GD9+eev9eLFZR6ubzhkTDO2YlSw8ftfs9jRZxPLXhNxJW/mQDkju9nsdHO7y96JMiSd0evkNTDPPdcdrz1zrjddbmPHyWx3I03CY+AI3L+7OxbJzvQdfSBzZxFGKUIh3cGHoQS6uoMOF5VjrNMX0fbyv/Qx+8s0mP1XP24uD1+odxqGqvHsTOPFMxUO0zo9VxtP8uvjpKpGHBrtdBXdfQyWfrHnh+rSqyN/T3H5LiciDhlQ86CTawg+IfKMKOg+4J0GkUCe+ugEE8UyhSJC4tbh6p2o8OiGnT/Ik1jW8J9x6PwGPSL7kH4MjHmM+1+3GeqoWiqSoK9nWdcb2GeffaYf/uCHjLWJucFYwhelFr5BzcuXfYFC0hNTksqwhpJa/ehLoS4huLh4ou9973f0jW/8mkS6lKLVuNIACjqlVlXmZT3QKINURlaRgZfE0PXtrCu+Tl/zi5D/jvOe+TYxJlxvRGgoRQM+G2Opma7IOSfk0OrEpROnRoGG0w3dOQYO1IM684YTtFTXEuOlcKiuoAyn0oAMXyKqgrkSPGkld184jB3n+X6ambN7YjjnXPa8d3zVhT7gLjhUGafr9VonJ2utaf9Au9N/5IN9r1VDLYmKvgs32mta8LvQrqB2iOSHISSh5XJ9cA3fAn23Wx4nyO7u1EURHYGADRw1iiJbWqGO51CKBvyKCNnvSiwqfJDPj42paz4kJMrLfCFlXdNjeqknyNEB5kO+ih8La3eV/qfMQsMJRwFnsz1dXpdIqdG/M/GfGRPm72C9Owi9TitdAlu0QbStEn+ZRyQRAfTVTY9Q+pNiiiZtD2TyhX9ZZpELOwn0m/2i/47z0fNtYl7aR9tKPd1fRw8pihC7tnW0jcRyzy9Ybnyk7d5nFvus4dieke15qdtutxyi98BjcqYdXRFFhfZGhL74R8gMcrqp8gqeqEs87nglJ18R5nWQBHSB0obrK4qwbNGRr8yzjDbAS6HCOFNekU8/HKNjexf+jRhbiYqsk2acpjiH6aOiMB0HIDsqo50G6czGJGgEbWLjN01jx/xUWhKeTI2NQ+h39Bt51n+Mrkb+knfgU7epUdZYyi7ppa6enYM5KD5S3R3zQJi69v8I8lL2gOrBlRMOW/FAhnVSCLEBw33koRSgn1LmMl8Vj21i5842ph7dXV7wZiZEYfIFvfIo+41EBBpvwCrHNpv/qjiWwaKETf0nu4KaHsDhQXJ/H/MK40NszC3/aoX9dRg7i1rn8DNwoB5YcU9XVU/P13r+9EQX64HDtXSCvDLGJib9NQfFq92s19DrLROf+oKf9YY+6Ry999hovnZ+qq89v9DZaVVF5l2yuzJxEZuBTago/G85aIXoYj2i/ywP0099yKqDnD/zNXna7uTx7OI+hJ1w6H765El+uX7CF+yh0j7GfVgB27gDF7RTiYm5kuAAOrFY5obK4Xfi4Dtx8N0nP7O5ToD2eI4y3ie+ru6ofyZNUvcINWw2BKyFgqWepb52OAROU+frd9OO+Gx46bjyz9+XG716xZfr6+3yBY+fxTfo7X2I5gA5gfmA1gfslrSLm/kCY3psh+s1XHeCB90jwqBOAEwJAnx/N1BI3ePiTzmU6Q3RM6EIIC4oCd8JUQ4pqott8/fAiCtnTEXbKRhXbXejHQfpvf8t6g0H6u2N5v1WjflZTs40nD9TnF0ov1CP/g8T1+q8cHTFYrZDcJTaYLjNAx3z9fYrgvIgIsQtRcFu3IMR1i3Djx5VnXRzOiJ1BW/0Aw1ooFfooxKDIqwXSc3apU7bO8wR4jIPwT6RO+bRWR7TDWogJj9Uy6CT1YlKVJQlH8yW8dcYD00/+elP9ed//ufaMCck2tNDUiiC2XIE8gCOl+v2OL2DRD2PEchKpT4accpLzfe+93194xvfVBAXsWH2CNVhzEOn7Xl9XfFr0ziuNI7rROWQ6z7btyqGu262/TDGd7xsTrneeO+b5j3jpqlIcr30hoLGL7QhM8ijTrl+XigaMZlj0HKQXqvV9cJX4sTX6XpyrpHxM64uNIynGoYVGDWwhlTsFCriFhXThlkTe4NfolvOmU66EVuRH9QfUHjuEkUj7fah1PB+UrFXyyJfjZU6QrZfomswwzo4DgU7XdYN3V8U1REpdSYo1FMo25gzrkPIMt8PeP+KWChYS6GuolqUtgeYivKIfDUMHPZHnazWYKUVftdSNNKv62HQSB0DqGknsBPYKEkLNkohXQpxG7BviZIW9AvlwjqSSiJ0lIurM4YNVBSBzrEMNCxEx7H32DGrHvQDMc9yjFL633ndcwfZve4hDztUqChBP3XKIpc9Id2k3uIe2Mac3gnrd3sRPAC8dQN52CblGwvtvJ81Q3OMsNBO8D7wdvQ6Be5B/Ye0sq34kjaxnbrCZ8sMfHf7JDSX9Uaqsm3vM5vthv1nYm2c1dmrxFXok4w/foWBLAzqKFhZ+K4SoRqFPgu5TEQoYoF8hR6npUzbdhGWsO1+CYUsiyhiYspXsR0Y50k8I59S8iSEMxJP6CEWjXbCHvoBnSULLXjKdQeSEgjy5jBNp7rEA2HmUNBWyIXwRIcbngrJa0zimQndmDyNSt+GmcqMt+VZ5ryHmNC3vNHxiYNdV9qTtx/2DgfUYJb00S8Ehxs5+R3g7UH2S5KMF/XEARkf+Ac0+8r99QDZeccypg/y3qbPONMXUAtfG/ZasdB3Nw5fIkIRB7xh820tizjoQt+W/zZZjkUy3MqW7RSDMpD8p75dJ43Ugg7tYiLTln7A3IMvSNPy93M5HDc2OHHw6W3LZJx0ehJ6crHS2cnAAt1SVmKmIXP+O7avr2/1gq+u/h+cbFhkelAX/VUYMwPjcN2lJ3zNef/Jhc7P1vRFyP9XMB3iEhF4FKo8Rza8VQl98PSJfv2D9/XexRlfwEPV9XU2XuZIlqMve5Ynjw3iZD3q6dMLffPrX9OHH7zHl6NRtS52Qy7RFREJ0V71FPJY8myr4esRM/Nm2u9ZzBbMxGXywRs05qvHUiIt+BEYKqAeQNpiV+S6FHI5z8WZGBlbXkCu+eL86vJGn35+qU9fvtYnn78Er/X6eiP/lZnd1PnChy0Gts1MtH9irZjxYbKPzOXJMmDf0ydi42pdfTfjgk68AYsbphvyY0hgf+k7AiO+g/abf2Sh03JAbDs+at6pTztp3sBeaeZQPfnfouZr9Y4vMXu/qNSqwiGuciCqJ6cKDmgqAyO3ysOg4HDgsJFVRVeuFYw3PbgicKoAaEQoIjKXojKcCIUKfhtyfuoXIVTU4NBYqZp6WUcClFJVS5Gp01kmQnll2RDeeJkFOOoEmQeSHrru7JeD3HlHIFLaxFYQhzrSbqgOV6cur+07Xux++OMf6c/+/N/qxatX1LVYXJ4H5V+K4AG3iwTtq0PVCS+pv/P939E3f/3X1PGn1OpsxrfbaBT1KLKfBf1xvdJqNWpgrS3GsFaAWQPrS5dftK85WV8x5m82G9aOrfxXrSb3OaO8cIIJqFEYL4WwcmedHaZHqAHRB4oqj4uyPlM5OVNwgI41Y2U4QX6qgUP1mjG0In+1PtEwjmnHB/8RXzuH3E4djfkzE0vP9cb4nObOQb/jhWhbqFPKgNAtIZdfHV4cBvpmXA0aocNQVLEb+HlfquvkdE3RnjoRgQ3ilTSQP7xdy4Iuxs0xKzplpMWm8gpSlb7wy8FS9yj7MlD/6uBPrUUDPq1Wo9brBeZXzkdm6vxSsBZSZawXYFqxg4vynKqlpO/jOGioFQyq2B1H+AOOfCUf14gZPqfdUC1VHk+l0G7LgHUiQhGhN69O6ZSxhjXWuOY+gqc3ljHeMzfLRjD+SHMjXJ4ufuCQcbusBQ9g1nqJVOm5NsMqYvHJOsmSnFlv/bJlOuX63zRZBnbsld11uPAb6FRgO4t44axqfWNm7E0e+wjbQbcj27PX7Hd77fhwY0ykHQfHsBC/AIW+MuxjeIzwgapUqRRA3kAfVajLRES2C5KuRIQKiAj5iojMTw/hyVSPjDgUpjD6QBp3vgsdEEG+jIPgAenH/oPeiWnrYhkJFXbKB7YbNtoiEmIdepYQknKZ3nHiAXKO9CUzoHfAiC00AtlBBpmJPR/BpumONBodaJhPpP6sOXX6gTa+YHQ6vPMlqz3AzEIxZdqd6Q4yNVx3o9HmO87gHl7hq3nqsF+ZR4YpYs+1BWg6nIYDtYDQsDjKsDI6y22bC/dVng60B8SieyhLRRGhiMdQoPUmEA0DPwkSy4hQhCHoAZJCOiAU8UXojSviizoRIQpLDIzEMf2Q6qtfjvEvgzd1WXm46clDfzWokXr0B0l8ZcgyA/f075bJu2dsTcSp5UYz04yZhTR0ejqKdVOFLaZwknGfeFPz33+8ZFN8cXmlT1/5AHirDV91dxwWN9u99ozJgY2srAadr4uecap+vupaD6FamfWOjYLhAiRzLNZVF3yJ/saHH+g9DtRn6xEZ+Xzl7v4PQEBP/xhfWYLiLGgiv2jSgH/POLS/9+yp1tTrBUWHepiK8tVpPDfxoew948Qduhdx5sPMYjcRlz0H64lNtxEropplCSP63N1W8VGAha25LOjYNhqKDR5zuQQ01JPHoQZYn5mT0pbD9WsfrF+80seffKbPoK+I7dXNLYeRia/RYv520NDvWNVi72gbP1pDDhp+Gt38A19QFaIsZz6BP6YQ2oWRtExbLHDsHiAiFLEAhjuspXwy1yPLNp4LMpMHzRTGZX/kPpy20n6jma/S+1sfqq/v/qUPbx4xrLQ6f6IRlNWpOoeyXkYpKrYLWGoSV1B7MQIuinQEO0vALwjkoYhICnOguKUFyqyQVQrzOCgrJ0Akf6yXupF1ZkREUPrBTZIeIMZ+YjfTUFSWyCIn2I1OaIc+asn37FNYka2gvqFWRdjAUsblJ8og1Eef/Fx//Cf/Rte3txHlS4UAABAASURBVCocfprVjsCAx927kBWgk5RI4prcL525H7Tb9axWK333e7+tb/3Gb5AdqqVKQfvJ5LyZvlbqDWQzgkK+sXK/GXWtUleq8KLfJhy8ZXxf7yZdM5c2UP/3ChNlqZxIdhFVFeZPpQsLoDnIiB2+NokxS4xYgyaPH8aa213xM8aVYlyrgPBf9WCsFGhl3AyrE1XyR/aAjCe2MI0xbBHLmbk9sU41atoT/D0yCLUpI9PhjKOslKKBdvsAOUKHYci0ZZxdsII2dQQolZpIrlajImgNiIjkI0zF1dVzfjYqPGKG7xpc3hVjC/XURVm1FOIUgsAH9Rdl+/Cl4pPrjRKiIpkOtWb+ahz5kDFqdHoctCJ2q/VKI/KKrFDG1G0ahxHb+B8FG1WD07aPnu2l3pEfKrpVpRQt8gH/iqTgDtVSFBHyH3ElzbQUEZRDkjpFvmiumwnr2HQ19wlxsJzACG1FL0lFfI/oiwLl7m/L3sTB+L1Scl2eA7Zd8MmiiGW8T4yRnccsv/7s2Q92HG4tWz6wTNqzgN+5ccfgKfyx7oaTxvLBU/Kw957i9MS827O32Kbtz+yhmTc1lso5UVhAC/aqQkUCQQykCOgBenAFvj+EKCEFd/BcLJBQBOmAg5bK2lpCHb71YJ/pnCEbM64D5fwTF27wXG6mqyi+JNTl9rq/Zs+p1um7ezhPaC/dhPyg3y2Dn8mg2qynLBtmlzsFuVz4TYgKEouCUMqgiMsiyP3dYQ0qMkn4gfj+pr5jgryejhGQg2xJ93SwI+vYolKqJcXd6Eij54QmFyd6Dl46MWmTg0OO3L5OPmYe39g5mBXVAwv04HL6CIuP/JfTWul06pvx0Xyk8Z7PDFr2ZNeRDynzgucdQlxdhUHCGNHbEcgNQe+hBxe5mYqIpMsDnlsHZNaBP8ru6FLgKz9p1V1I38UfjTn/Ie+08TaZ+3GBmNA9seUnrI0P0ywS7vueY2EmZtJ6NYCRxTRI9xwDs6Qb9P0l1fj55y/4Mn2pWxYbb5A+mN/e7jhYz5qjcMQNrap0XpvOypyH6dELMJNXGSDl5dCtx5W+8bWv6Ztf+1Afvvecg/UJi79zPB4Bh+bmzRQfXSjCeV2dMdI5VM8c0kxP1iNf08+1ZrOodVDgh/WP6IyrezAjCBgiPQZ2LWfOziwOM4uqx6K/LjfmxsyKaDTy79GwscB+NvQavmU5erThd6OSLvst4gk4aGAePkDhF4KmG77eXd9s5MP05xyqX7y81BW/ANxuJxbvhiUpSuUR8gIkrg5wBRsCpLKero7wYVtJkm8dCRXQSTdAGWz4tnfB403YbcQmidQ9CjLBw/NStgXgF//w81iCGARxCffj/lbT7XXi+Pepp91GImZ1GLXm6/T65ELBwcj/yof/6bVWRvWogM0Om6GST+WFM0enkcq4S0uCDx3/iCtE8gDzD8CaIfQzM2mBPbYjdPyjt10h0fo7WCXTBDz7/0Dvecn90rHarAzFhGygE6+OrFOmsCb+5OOP9L/84R/q9RUvIcTJecI/0zdBscNNDuU7Bh/ikKkoRYV54vT65ETf/e3f1q/xRVqyF243sbaJTCML4pCOBhJ48gp9ElFUg/WCPhrqqAjmHuO0qbDWhLYM9A3YzZ1xPssvTjOHETeUpsnrgjF4fQhsuw8keR7NxKHxIj23PbYmxm2Tx1ZDp1OHyqDiOsuogHfdnXqDvAJsN0LqDrS6Zta741/pmvBp71+ByCNM5FIpukqE0katHEBp2zhowL9hhCJbKDqM9WCnpQZFhIgaVOm7MIqbEpaD5/3dYQ1I5jUF1C8Vor0FIy7nMqaVRy1FQzUqFDiN3LICNSr5prihOxqS5SN+rzhArzhMn56s+bXwjA8mrLPIhmHQaMCv12uN0EobS6mqCfq3gFpUDPOx8K7f+iP2C/JiX+yADleY8sjbD1pKXBox9wfC5rFM2jHKMYqcULiQOvJOPBxewpyyoPOD0Bkd3X7Q6eg11hdjhnrtfYjm/AN6lpEigvYVlp1ZwR/7LyjZso0dB9wNv5xt+Vq8ZZ8z9did2BP2HkcAV+TLZRLU3UEjYdgObjIeemJGPpE/0e49dnZ5YN/yRXqrPR+jJtA4UDsGgeGCP0fgrhLIM160x9Qy+x7hEplJ7MwviIAagiasA28Z/ShoBw2R/Zup3PSubchdwjiyjr/TRywxXdroPjA6Dae5+LJokaQr0cF+x1CDOkZJUSkg706GK38TtmSZlY504Um5pixHaXgkpJzrEBnISebTmfC+UU29RsJOOcs6C70vl0pWth5wzj2yNFJKouNGzXTyTAfPdHR3RxkYsV0Uf4XbJY37uu7r7+7DL6ATbvpVhcgu/Nv1rPNF0EMHL+/zgjoeQqQXKJTXUTcTh0cEmb5ND7I70uEMyHKHIiJZi4/QIkr5f87H/RiRJjaQ3b7xRXTSlsVixwHZf394OSzOuNnZNAoLagWDamWxoUHXTPLPLq/1GV9Rf+6DHrz/i30vOLax56vTloVhC/XXKG+gpVZ5kz5hgT5drbUe2ZTYvEOMAsZWjjESFb1nfJH+4PkznZ+sNNag/0MRwfSZNfNloKGPQMFinVTifaonCuM3fODmTV/wuTmwuFd8jwgUgUSxSCivzvMI2Lfe3eZYbBuL68xiaDToY3TqNFIZO50xTAvheJLHFDJDui8sz5n2zJ5rHCq8MHuRnuEnDut7FlN/5ffB+pov1Hv6aOeXH/cXC7jLYkwiFhGR7PHhFmH+mPwiRd06CXgB8y6T9Isl3iGhIDkRoYgwd6CwNgaW1joNMO4vd0G75QP17lb+vyRON1dqYDY2t2TtsVO08s/1508Vpxea1qeaGUM+UEssDGJcHIDlL972J0FWAO6IA5O8FCwwRyjII5ZJzRtLNbobb9YP9Ay9cdE2S3IMmHkHrPYQj9RsF/MdetRh0Kgj++TTT/VHf/zHury+kvAr8+NRaaXsIDJ/YH8hcftOT071/e9/X9/+zm+oMD8n9493S9eBP0cjd0nLQAQSEFFVSlXlULsaVqplUCmjAtms0M5rDmPa641/uZrYZyb2mJl6CnN9qEU+jPlAN4yVskVut+e8N+XGLtwZN40yjXk++3DNvJqBxKGuVOqs1FRYDwCyiEBWOHgO0MrUZDQSmBkbE/PMXwETrBle+8hVx0KXo86D8oU+9+Hz7Pycg+epTk5PDgfrqoGDdS0FxUPJkPKnd6iOF7xzbXGhcOnzUeGutoOgY0MHBDRUWRuHYaS+IeG0/YqgbnzEokyMwhiutcjU6UrafC0FO0UjPq9WVeNq1Go95EeHEw7W4ziqDuSvBg3DoHEc8mv24Lopm5Rx4f+osZZCTA3slKpKuUI9ClEv9ZSqiNDxCvEnpAgeWi5zTpZSFPxZpEqu6+H1OOUcjwmH0DmOaSdhLGMECeOkM756jhmnAfx9Puksc7+Gu33LwX6RKT1R7jsT663HSVL4HZjYjybW7j3rsffOmfE9kZ6p9x7sFcgbssaYW9DYR6gDXetP2PFf3dpwYN9xWN/noX0r2xRXIUilhOxOQM0bURAhZrAr+588y8wfQVFFxB1QFClFhNnHQNSRO6YzOUZTMB+UOxmivL0kpNDxM+MCRuYeHwjIZ8JxL7yTjccCabEvuU6mqtBSxwf28Z6F0D3QQ5ogdtDoSPqXDZjC8JlGuZuHOj0T9I7uEa7UA6Sj01PeKU8nwDfQ02Anll0dHWHHMJ/5yDp6Db1GHqw6spZoQvQGbAe588m0LkQktfDkI+hvQJ0AInOQDVJf7SZwETzQjghF3MM2g8FRmZTmYVXIR/Ur3REPbGWJdDK5Nx9oSiElJFEUxDuhvLDnxhp2EHpcRMNp4lEUMrCk/y1cuIhHSuBeHqi9se04+OaCwOYyM7Ebm1tnzDj+Ri52UbXfSS85RH/6+kqfvLjUZ6+u9Ppmy5fqWT70TS7PINtx6Ht9dZmbvheIiQFUWYRHFusBRIR82QePRarKOHkxO1ufyAfu1UGvsslavbFxNhajjn2XraWokhEBraCEhkRJGoc+MBF6UvCHZzD/WBq6K6ULO7N3AfLO+M4CyitTlqVeptSov9Ee+/FW3OljIsthl/r8XCzwRGeZjyhQXyedSLuiDpBrQcCX/Bq95Wfym80+4+wv/ze3W235Ut3wP1Sl/OmzSG4lMkzKdZgmGirJLPVnfaQbLvSDvjp5+IOm3naFbTuWIILUG3AZRCYyPdZhk10Bwb7rIPaOXRBL8YtC297wdfpS+XX65rW2V6+05VC9Y8BNtapePNXq+fuqT57loVonZ5rriqhyOMKugO2LC68kVw76AY3RZXTGimWC3kEhHRARioglKcEbTi+ICIW4HlJ4GYgdP7lNtNStzTTtFe21/BgPooAGT+e53B06noYK/pWgT7E7s+HOzMkXLz7Xv/7jP5L/D4d3fabl6gvJJ1bTtvte2M86yYkI3HwAZJ0xVj13iLFfdL/73e/qt37rNxlN6GFFMg0V/6F8OSLlhX1HikDHEBd+q1QFMC3M+Sgh0RaHZc+L4Ja1YcO4NT3ud411g9OFsKgqHRD5L/sEbXA73B63RSFFBAecxle8HcNnr8ZBuLM2iBdQERz/JO4yQWCyPJYppVKrailq6DZ0G7o233CuEQvbdw/ooO8yEcF6UrUaRsDhkjaZH0n7wFmxqVBeqMrww3YdQvvQsx56BmHWARWZSZaSJMsBQXF4BTkLCkYjQpW+Kvgf5EXwTMipBR1Zwq0IWkFaSlrRtZ1aimqpGgttOdCTcSWvu2erE5lfuY20azUMGqGG19Ya0j1CJYoiIgGX/TWQLkXk3SPnArM1+4JGh3lQQvgSC2pkmSAu8nyBdnS6eeInQFEZfnQY91un76ySoO0eJzNlm0TpAFDkdC+Ht05Ox9QBdzbRg98xNl0+XBa7zeMk0RlrrL2suRs+Ju2Ax+9+1zjwzpm35QC84SC8ZS/dZD5yxvvELx4N25jTQhu00YTOGJ7ZU3es4zvd3txou9ksuN2oU/b4H4nijoRThYAV4hu0pyBIkK70Q4Fav0hpG4KGco5aFk5RzjSC5wOglWUc025f0YNo4sV38vqD885rxAJFVyDHaSaozfOIeUZ3ZJZtifIdCL8S1I0q7RUIYU7uL5edqaiTv5SR3GHFld0B7W4l6BLArt7Rs8yURMeaHWrQjl4ieXRJp/xB+pjfKNucD3ra6zjY1Gi0kbLMQwZt2Djqu/EzejNBmclb0GXaaK31OvYlnAT5JJ027yi55gFNJ+Ebn0kEZQLqxtpOwumvChc+IIqZxXaJINyGBKu3XoH0CNivdFtf+eAZiaUcPBVFQC01fYDKIuSD3zBUGaUEC0HIVwSUGxElpYhQiMsPA/ave/+1zbhj8cu95j4vUfC/qNaSi+dQioYaTEQUGWPW2fLW/PrqWj///KU++vRz/fSTz+8P0xzyJr5yewyFxHjsur6+0cvXr/l9+zjxAAAQAElEQVTqvc/FpjM2fJgeV0PWhVretu0x6rHSOMTXUrTOr9cr6LjoMIYnvnb775Z5/FpY8L+UyK8np/xkecYXy9PVyFfvIfuksgk8HIdLJ1AyJIoqKBulqJQKTJ0hDzgeh5sxbr+OoAl3+UTmLvmQt0KmeXQWlA61YieORzT4xvzrtMuyQ234hQ+HRKcsKkIFkz4AKBc3H0j89X/nA4kXbzAxdyNCpVZsFGWbogiJxHMBZrQg/enuEWXu8gwWOWT41snT2y7coxoZMo8OhOdyp5yMRbY8DzWmgu12GpRtpnHBOhR8YRQ/3Xe+ULfttbS70f76lTZXjJ3bm/ya2RkPw9OnWr/3nurFE8X5hXRyrlbXNKVgO7LWgMv6zBhIO5AdSzg31OENKR79cVqHK5L6GQcdQSVRNsRlCgOxSA6Z19W7fkXgdnba2Q8x7cmzzZOXBdTtEMYkTEk8CwYj8JG8mbV6u9vqZz/7WH/2Z3+qVy9fUYz1mvJes/W2C5MokUNfYsNPEhI2QyEdwfgYmC8RodVqJR+kv/Obv6nF/45WcHBiLJFPwrd82YJIJeXBrYiQ51JgsxgcxmoZVDmMlVqTuow35w3j9Za1ZMuBw7/ENHwUV64dXaw5oSLsJcRzCVGnzd1j50AnvgxuOHxs0taGn8a3mojVfge/33JI2WpGZ+agPnHYnoglxeWYeg45fk43942RdkVlwWNBhNtfVEuR1/uIUK73yGtFNtTMw225hA5XHFJxSJt07GOcrqFH4LkRuyTkcDvVs6xLBtwCUW/BByNVQxYl8pHp0PJHrgYcLQUCyeNqqCX9reWeLmt9Zd0c5ReqE+baihcFvyzUUtkPxnyJcLtrKWnHtioxcF/Xggw4PdDXI30/UK6E8Mc+HNAPaYIeyUsFpULbCIoYePR9zzLKMbHEKfN0uAhaYw7NrHedPjvyTjenyacURTrmAGnEeb6JKIqI5FvKD/koeOy5POIs67HhGpc6Oiy61LtlrF1dXsr/tvuOcbzZ7HJv2/NlesdBfMeB+h57bRnju5Qve6B5f93OL8+M3dvNbdq6vro6HKa32iLfUwZXVai54rdjXxA8Rr2bn5W4D8Q9gnWD9lDs7g7d/xH5CrIMyPE+Jj1GjWM87O8GX/a8zE/Mn5m4e/5MrNs+azZiYpn1TWcO38aEbsMPujrjaX7m0D1bH0zwE7aMPfNz6Q9lnznm5eiYaWcw2Cl3jtPGkmbpsBBkF5keQZnUgy66WDnkpfzIQ/GQ+5CPc/cNm5fBguzeBqWpzMUoJMyDQ1mEd3pk3PEpd7mjHkVI+n6sQ/6jcuhRFhH3kpd1umDi2G2Z+JUewWiI4PkV4Uoi3qGftqSIJV9cEeaFDEj3VFJIic4oaQZxbkC+yPTiQHF0SMBEhLgBVAsg1v6VERESiAhI6Bdd1ngExgK9pM6EYOplcR9yV+OKRXPkcDqysA4aC4uk2wYm3rZf8jX6Z5+/yIP0T37+qT69vNI1h+g9b97MHSYCpmyb/ufWjo3sdrPVBjpRVyk1N+2Rekot+K5EjhLy7VOjLi8YXtTHYSCfL48Y80F6wo6/YC06UinBxhB8SRl0wc+uT07Xenp+oifnpzqDH6gDA+ohSCR0uCLiUL6o1qpaKul6p9Opc4HyQj3pV3lQVEtZWkbibTwKNPeQrwMldqgfs+6oFNIDWGdJY4Jz2cQXjB2L/I6FfCZGLhgRilIANEK+etowd8QiF/nmjGNOUgfuy6AvlKBYKAK4bigC7gBfvHNDpTF8hZD/T4k+UDe+UOf/0GV7y4H6Stvra+34SjN7gLHBD08uND57qsJhupxzqPbfpy5rAkFb8bVQJzeVEVOeouqIUMQCKXS8IkIRIR4LdLyQwXZwvM0fcZQ9omR6QzG8GXiMGp014pHeIdFpt7Eku1xjRIgbLNT96HX9hpfSjz/+WW66Cvl+BBpPusuUxy+4icvBJ0xlkYG4/t7v/a5++3vfk+OX8wz/AqtpLE27XOewI0WQA8QFp8i+LsyfAPQD6crcK6By2LT96o0eXoUVh37y5rzhwLtlzE5spuKKsDUd7EO1pMUV4OHttdfxc4y3200eQG5vrzmQXGq3ueZgfavm/36Cl/NOe63X2Nxdbnc4+PgANHFI2PGS7rXKY6zR7of1CB9qrbkmjuOoVWKVdGB9crv04IoIRcQDyZvsm3mP0536jWOpiEh7BVqIawTxhY9AriOO2m+nqGoB+jC1VFXaVGvhBWFY+LLIvOa6XUZFZzDoN8tXA+1PDHLaWA0DNqpG64FSCnWFSgn5clseIsL93yWyIwK9IvPiQuqV0MM+ERHihncOQ5XYNPrS9kwN84zM1DHFDPyi63TmUy4iZH2PgYi407G+cadrD9BPGdRy80e4vMeJD9PGLS/7m82G8bfVlsO14XX4TeRYY232PuYxv2G99t54c33LR6drxu2NNuyVt7e3mpkPQy2i9WreD4mrD8qlIMP3iCBuFUBrof8GplXIl9tLtoyFLwr6IpwNuK32AF+UHDNnYr3H561fGNhj9hyA96zDe+bMBPWe7ljYR6fNT+jv+DVx5wM488pp5xm2N9OemUO0PzpM5g3s2YZxXDsLdSvhvmfBWJyiOxB2QBcjcnpWp6N4kL6/vbmICU9/pvAubRkolmLbZR2Ch2nL7nF/YE97h7+YEmy8rhMPIDxpCAxupVE1DjRuUKOuo3tHihKqlKEd9/U4fY90jzp6Wwar0wbWhcnE0V5S0QriZD71YGzb7f4CrPAABaNvomJvgXhj6wn/hxz3UA66L6Yt7+QBbJQD/JMULSGFPET+PSoDtBbSRzBaA82gPfkzRaZxOHA0O7SRu6CQvvehY/cers+xLsfymHBMDDqAFLnEKRkeEUF5aoZGhB5eEaGIA3Aj8C1QMNRbHmBO14OePTnlMLrmq8SKw+6oYQwWxyKIgjGyY5LnP9/28kofc5j2X+94fb3Ta37yumaibXeMZ48xLb6lr03aMwF3LAxeOIJgnZ6eas1BupbA5y7ZkYCKcoBRq4E8EcBxqCosHuYbPjTavFBrLag1tKpF5+tRT06Knp8N+uDiRF9/dq73n17QnpF6imqpilKowXdTUG+ISGNT1O+sgq2KrXEYVKnbmp1+MjWsqiwTUlJyEbqtb0IPrrs8bFHi7pntoXxjYnhxgdXb4Px3g+g0Ua6rESN/8dixiOUCxpc4H8Qa9rMuanbUOr4LRBQVUAXtSAAqKlElFYwW7EKQv80vy8R4Sl30Xe5NBLZqIZ6lqgDHXYr8U8RF7B1/aoF0DX1WZWHtfF3sHJAEZg7T+5trba8uNfPFsdSi9QV9++w9DRfPNZ4/Vzl5os4Xav/HrjNmOxVFhCKClAHpocDPCOgB4qJ5MoRMOfZCCrzDdy0DQwtF5nyAKUYoXhPzBsRcavjt9VMEptuijSIXmt2A91gI5Al0GIHZbh5U3xXoec3RIc8vGDOxuHr9Unva3qmroEW2RL+6rqTIe9qnh6F6cPUHfJZD4PoH2jZwwB2GUb/3e39Tf+PXvy3RsIiiGgOhqIrDn6yHcq67BFLzIRVs1GIplYRRREFFDRUwjFUD82kcRw3M+/XqRONqpSi0lDh5Y/WGyrYjsWeE6zdU+FOB0oPC84iA75QVPnTaetzAvcbc3l5xIHmt7e1rvlBfqrcN2nvCi7KIDZg4BPiAMFHpnjmyZePfQifHUJUKC5A6dXR8qVFUS9UKv1f88rUaV1rDG6thIE8ot0MdAU/5bsBTewfkZjfZHi6j4zIGOtQhg6Q9VCArS3wQ5R2kSxlkhPhjHahEPUfc1ekigf9U082bdmEiQY6Y2ek3XZR0ZL0z3M5aq0pUVeob6gitWsZK0TAUXiKMATqo1jigqFBBFGn5a45dIYF4hPzrH00aUAyJslUReNRJHO7OuG70DV6rWEZ6IV2pFlLjINPV+DPL/IEjxn3RIZ6d8WQIXgot81R50dVQDFFDx6j7GoFgQfAxUsQv1KnbEOU7djoK1m3Id3xcurq60SVfqa942b3ma/L1zS0vvEds5IOxsWH/9C8xG14cb1mfrzhAv3p9qWvKb262umUv3fqjFF+xxQJWokrUmR7WwEuREjRUiVcxCI5jbkSEfNk30wUh59ESSY12NWXfUC4ilH9MA0G2i/xuoI5253Dl9k48NhyQb9jjd3w0Y0vXnj19ywvpHnnOJ9Y+//KzR7YDs79Oc2D2odtlN+jvwITc+sZM/sRcnCg7w3seNzqm4YPbgVd2BNg5O5Qgfbjd1YaTpi4knH0EZ1LukYwKXJH1O/wCpYofVJel8kGA0iQ2uhmodRaCJrfTzrvHYusujfIdjw37mrbNvwOP8jOBTQYdpmAOAhPXT1cqIa4AD+7MV+Y65wg9uCx7kHwrG7Fo+ZmDj3TBakH7Lm3ZAdZLkOZGS4qId8I2Iu7zUeR2mnLiCt2nkz+mSejLri6m8VsV+gNp98Bj0WkMyJTTLw+yv5TtPrRE18V61NefPtGvv/9Mz/ii6//gz/8xihfJKF5ypRm7r683+pn/asfnr/UTDtMfv3ipz19f64oFxJOqMcm6Fy8c6dnnMJK2LDg3vIFveEP1+A0mbilVhbyIEDeAMki6J3xvuejNTFLrW08KNeSebBNtnWmzx6/zhlr5Ar3SexygP3x6pm+8d65vvH+hr713oQ+fXej5xblOaeM41vySEuJypRCPbwimeiIiFPjnzd8b5cnJSW6gwzgoSuChFLEgE3r3ZdtvohGXx1ja2ulH6/qL5uN8/CIP55g/xJN+eBe/ZKEP04iPF6fjQud4zdgh6+AwjdBjRIS4FQeNvzbBWESo0j+G+zwYTwVEhCIWSEHb3JOmpGhm0NeFr4l8WmQAbSQOk50vjvvL17p9+VIbNq/CF5Kz9ZkuLnyYfqp68VTiS/XEQWeizhbYBJEI+Q/WJbgFysvyiNAbYt1f5GXiSDORj46fPYPaNTFejZ5x7nI/inz3w8Jnkbtq0hpt1aF8plGJCHHfwWP+hhcJ/5ycuscyWY4CTudgNPMmyH/LTQ2HuRBar1f6O3/n7+g3v/ObqsOQVYSKBg7Zx74qOGS+Esukpco0AkuhvCJCBYh0FHijFg5cY2JcrbQ+WeuEl+mT0zONq7WCfEUoISjwE4GKeefpHRdNbcTAsW3EfM6N2j+j32i7veLF40rz/la9bRlfe4w0qPtl1o61aM/mPRls7ns2f9tAiTv0ZrURwTguxGqtU9aEE34B89owjiOHy6qQhIredTHt5bmNu+mDx0zz2Mh5OmvONa1BG+Om0Zs0LpUXixGhwrzxulSiyJVFBCSSh+GGl68jPfAPTcFjXItGTxrYLe4r4D4fGQP10L+lVrneekcL48KofGip8AucX0tRxacCooRst5Z6pzNgwygHWS3YgS9R5HjwkK8SoVIr8R4oO6igF+IiHt2EBnQAq2yAHFIkzjeOaXRsd8GiQ5al70nNCQAAEABJREFUx6qgWKQMQmdlGglJnlTqshHLum81HSq0fEHTnrG04aD8mjXpksNx0qsrXV1dg6vloE36krXr1evX+Ve0Xr54oZesYy/ANYfpW35127JH+q91eCyIK+0zcNx+A1HWXkooIogLNHllGhH+Ky/zbXGY8ek5TXu4I3MfPL4geJAHG4EC8P6/Y7293Xfdss9vmUobsMc/Y2L+GXvG8Y6DcfKWccYwPzPOJ+bn3jJ0JpAyp8nz3jSZMh+P7fZ8LPhwuPHeDTriIM0WW+a0VaAQOpAOP/CQTFjtYZ7lnQZYngX8IMFQQt+a1gDIlnos7kzQTrKrMYHtrB2dcbwdbJl3Jz4CjXeDvQg0Gm1qvZZletqzLWNx4ygT9Sx8czlgHSSyHt79570ZHzLe4kVkxvJ0dkSY4HdXRAAppDvo7urJoaIjKKTU9WPhJGdquSIyY0m88QwFEgPyxv2wmOPaHvbHA13n0Ulp6YGYLmCxZpBXRur56UofcOD89Q+e6dfff673zlY6P6lstGIxCzUO236jfM1kf8lPT59e3ugT8BkLwKubzeGvbnQdfcD4He9x6np3TEC/hd/65y8O1tYppajyJcQ0IhYfg4gxPj1GPe72vMHPLFTWty1vlnu+IBkei2hTrmtVpCe04/nFWt94/kQfPj2nTWeJ9+GfX5zlV+sVX1TGWmibF+igbMhXPpkvjcmcNu0PKPg4cog+8X8I6Q0UulqNiigUC7uVlMdf+15Gj2sH+OJ+O8L9+BjWAW+p9ViUKUc/0M+MDceqQ+9tUBbF+3SnKgOD/dgueGVkzPxKcOmISCsRIcezQMUVB4jcAPJF3SaGvQg+zwQLc99zGNrdqm9u1DhU7l+/0i2b0fbVpfq+6fT0Qqf+Qv30mQbQTs7Ux7X8L334/74nVcn1GuIKkLcZwJ3JfDhxRAruH8dOOkg6Qe6HuE4cpL12dssOsRVj2WnlSHF86Y9DXj9S8sjBIk9kOiDkP5L/6s6Gl1X/LJxflAJVl3nDF0t/MbLwnZp9WHGQ/v7vfF/f+Y3vyAc1H3YqBxmHyliUQz7w1FLRqaqlKMKyUP4xv3ASfERKYQ962BuZNyMHz5EXnRVfdk9OTjlUn/GieiIGBi1aoqS8Ip9+mAvxh/byRLQ8YZZQHeLttC1MfF3ebW9497pOTBym53lH1qzGmuf9azocnic2dPMzNmb2Qode1KW8gifIMRm4WPJgt8b31WrFy/nykr0aV+QxvqQsSQkdr45Bo7Umj42W6YYffQF1ul7nJdhvrYs7ah5XGLK9iFBEUSH+gleImwfPN7kIy2muAPVBMrakzL6BRdfPUMFaKCKynZU+83gwPSLHRqkaypCopUAL48GyCi3y/I4ILX+kiEh5LSWpv27XCg9sryC3byHpCHHZTi2FNlvaFWFKhlvTKUF8MnVsI3PtmPacW2JtyQNQzin3ySMg7NhNU+g4L+N/qMO2cMD3oomidRbgC2n338QL2Q174tXltS5f+xC94NWr13r16pVeGnyAesHa9QrZLV+w9+xvOz4U7NnrXN52PLAbg6AzPmopGbdQUPf9HRGKABZBTXADQgN4SrGUC9YQxlUpoQCKUD+0C8nCuyDFlhjAaGnTMZ3ZiKc8TDfd7ro2c+iWr+cbZFvmk78475hPCXw/Uv8LXssBumtCPlF3pg/8TNoHdaPBO9ZJ4e1nwZcvvYNcg5bA4aXvQ2EbSNACd5YO1PwdXAq5K4bIlLHAT0wCGMNRJQgHHdLhO4OtGdTTSDdop3CDnwlCgsOE049AeadngtYMys2UadAGtQ3Dtk078k49Hdv9kC+uTFtmpE6Xyxj9kH6kY70HwMTdHTTRcJvvhG8wEbFMbEk1GJCgKIiPQD/A/BuQVIDvsD6MB2KpRZhUymAi4O4gwQLsxpGHFqmEqD/uUBTISiIiFPFl0JKPkYgHegrK36dLwaohLXKoY8mUYPh0Ob46xjKQErxalV9z339ypl//8D39DfD1pyd6/2zUxegD6sRBemLC7PSKn9l/zsHloxev9NMXr8FlHqiv+anKk2jmTRXz+eWlMZYoKNfJMKAyiWEg/4sT1/yUteP3oShVIxhAqSH/VRe6RzQR3c6b/pzlN7zt+8vqzBjcUdfxzd0bZuOQFYwblgadDdJ7J4M+fHrBAfpc7/N1+r3zUz3nK7vxlBcEsjXS7qFIp6tRJ2Acam4GgfOBs0YXr9sPBpbjGMS/1MpXqRUxO+XwdsohYFRFpl9wBflUy3jTA0TyeuNyXXcgr/8ioNDw/YiMOZt/T4ivXLQmfyngy0/SUKdMNs/MF0CFwjcRJFj3RwTpXwBU33kv7Vmy7ae5iMWm+QUBsW8N/wycxDf3b+UAVPwfJXIo6rsbxfZWnZe6xsvclk3r9uZGe/rs9L2nOv/aBzp9732tz56orM4Uw6l6rMnly4yquqinAOpXVCmGB6jkGkURRiigCqi09NfBp9LFoOZBGoc1MeZnDtMN2qlFrKN3yHHVs/xxHIhx61gYS59R6mAr0+QHVXQ2wS1t3fMCKQTc2On0DvZcDzqir02+GrDgvwaAsaD9p2fn+tt/62/p+7/7/eXLMV+iPScNIkA9RRX7gyJplYhiJEJSIT4D685QqipzoZaSeQX9iFApAHlEyF88134ZHddaDQA6ggG+xKjG+Mw9iLmuLtoJJIWUKMIqvlRoCT+r6oGGaVhD6oyVab/hBw3Gxe6ateRa87Shj3ZqHLQn+mnP5k9o5W6aibWrFHaVsSnKqw8Yq7BVrm8YVlr7r6fQnkp7SinyYbPUkr56TBhx8F30p8e++9j7Zm+NNhpLX8+sX/ZlZszM5B0BS1GM0Fbhj9sWKpLbRzsdG/kK3GNs8XTqEVwvgx475OLHkukC2BEUBDYrKOLpeqivkK6ZJxXa5/WxlqJaqlaMDdNaQrleR9fycgeV4I2Aoh9FQzlAooZ+jxA8QnxPWzSokvTsTIrdIYSOyzQV/G90VGMdyPo6ysiycQTreAYJ6jRPLlk9Yz2RP9G/BkcXXs2lpA0KyEZPjIMuj4HMU1AeK9TT8c39lwc90pmPPW50KuXiUN42gnGmfPndc6jess/dbvb5/wnwX+u4YS/z3432Hrb1RyW+Qu+2e3X2zjxEUyaodiDWhdYH/UH1ObaCuv9X8v7s2ZZkOe/EPo/IzDXs8UxVdwQuQAAkQbGNVLcmo8xketAfKjM96kmPkpkeZCYzmVrW7GazSbEJENPFrenMe1pDZkT/vsi19tn71KnhEmCzic6dX3qEh4eHh8fkK9eqU4kyXKp7hpkWkLBY2FNBaZywIvlyIjTng3LLVHnOVnx47y9EC+NR6Jj5E3PT1PPWPqqiLjZNStry8uJmN+l6O+qW9C3pG16QXdOn680O3qQ7FtcRG6ftC+gW7Fh/O9afsXffcSrNzb4jOEeEtVrJV/mLSfcb837grpQbkO++LfAxjo6rzTnewAs9NuyAx7rmuvitybp8hnUYsw7zWj3EnT4CCQZnlpnTPJFBGXfRPADQQ/u2YebVuYzaBVgfNefbxrTG/v0fbZ4F9Q3Ip+9mqDyR2iJENiLI/zCsD1EFI1mZZBGhnLMqk00hRcQ95OtBPuJDWcQxLZGSr0bDqU/j2LcjbYsHHzbnfaJKRChihgIBLzKD3dS2u57ZphV+jSKlom6RdXa21otnl/r5i6f6/MmpPjtb6SlveNfsZh31Jw6fa4KVb/hE/dev3+vXL9+Bt/rq9Tu9v9nLX/n4k6fHvDKuFTshMkQHTDkjZex43LLovMkwXZQyW4aB7TpcThZ8PBI87FlhW+jOn9yxY8fbyT10YjwqKGyuE6ttyKHT9VKXZyd6cXGupxdnujg94U30oAu+ir04WbS31osuaZEzB3luh+CCN0qLvlNPXzFDPQ/nB2jmwLAt9plR3RFPJzaTyNRZDFq0r6oXfFXd0ZfQPMcshH/1EOZRrsfQD1xu89PAIlTaJFKPtMDG94wCha47FwbEgMDnKSS+DSq72PUMy/1tALWqzLu2D2huOSIUATgdEr42FI9bs6TwY1AnGGvvrIWgaCKgln83zNva/d2Nbt691TXYcDh1jHd/eqb1sxdanD+RCKgLQVBJBEaRFYkFHXNDfqZD+nHLzrVWdbTJfdDhctrzvTCJvR+MHA4T87QSFAmeYf+VFgDQCzv1WJe0y6yjUfKify5+yLNZLt/ytmoPKmvCMrPscW65xsz9zid+n/cPyX2NiFk0ktasFwfRv/rVr5RTVkqhiLiX81vDrssaeuZ7n5VZP4ioeSaE/BFBHdKhA488gtaXUqIsqctQ0OWsYehZM8agrgfDoEQ7hT76Q4kxkQ59uD6kQxHR3BARSujM1tf36jrWIe16HYp5U71HECGNfAjfMz577yPQXcO+/UfRW8ZubxnGLRI2pk5olSLdw/we/caArV3XK2e3lZANRYTmy+PxGJXxbWCMXaJDfqLdFkDR7sQ8+YAizy3EqPFAK220+jPr0dN8tlod0QqRl4526XAd86ZtFKlDmlvIu58RQTKafCKdUlYGKYVSSoyj80k5kpLLJaiQkSKFEsjMk56x6PGT0TG2rntEhGjDwAY6mpLQUeBV6hfS9ZC2DCPptY9czpy/jKnmkBhZaceZ0PecVPix4Ee3YX/r/grksNWNuGHNF6tSDej1mEgh02PdxpbgRpOLoFwWabUs6kyjR9lKeSFjKtEpEtxwJc9t656Ya2oaKfGN3SP7RmW+k6U9akZSNITcn4jQw8u5CD9nbgQ2Utn6aV7hP3gRcRCAkA7GBjE+NPCiCkHrTjmp4NOCHXP9KqcjkibbdSgryFd4hX4R+8q/+37v34fzku2OuXwLbujbLZGwcdeC55H4YK8N627Lub1rGAnGAfIbsPUZTzu7RuFDd/D3D5Aw//vv+nGxGR+BDtjxj/FxvUMpspWOV2jxwKCK5P1gNyl4jCMKjonash9yTerbPAS4m64mgWLu5vTKIBQDxmR6gAMeD4BBEXUr8rVR23gP22og1Hi2zul7K1qL97lmBzLff38sdcxXRcQPA+URofkQYoEz4cQ1MdDeKCIOZRDYEtQs0wZ96rLQgd+SPI5ZV36IpoQF0sofykk+KAzBxpuyd47UacN+NDUQazKFDamw2fAxGPaonNX+pYvPeRv9UwLpF0/O9IK3uRfrTqtOGqiYaGTPJ0//Tvrlu9v2NvrLN9d69Y6vsG53bGS1fYJkyBmf2d4qLg5wb+yk7u9Case4blhwe69G9PccSDm5laAlBA43a7YteC+oHQvNn+o347Ydfp5jIzoKOioNsz9oveh0RjD95GxNIH1C4LzQkg19SOLtc9aqT1qDJZtuz8Y+cDAaSw7G1XKQ/w+J60XfdJyfrKm/ok4WW7T8r0rYZ8EGbj+PtEnT8ry20R36FgTW/g3lYrmQ88l9YjwDAUM4I1rfeJJ2vmVd3hw25+anGQBf1UfQ47XDmkq2MMYAABAASURBVFETw6qP5GY9ftIebTjVZElQRZW6M9DJwLBtwCP9SA96j/I/giLy6G7twGkUMxolL/zS0NIiSeEj3pxvbhI2gYKBFYg5XP3vUB8C6rK/bf8W9e7mva7fvNTNm1fa3Nwwt7Munz3X+fOfqj+7VPs/JeZeNfVSdAr+SEiN6sMVJA+wveQe3QUnNthP+NBOm5ifhX2hsrYabCPpAt8+ZqKoWv6Ae4XkD001K4IGjbm8yvX3fPXrD5V2z5H/gVIBe+b8dzybQgYYubZnIBZuLWWt+MDxq9//e/rl7/yuRAOes+JKpCNCKQQ7CJpATnIQzGdWeJJXupHQO8thi9sCbofqMvz20uVG8MgpKZmyZobFQv0A+kF918sBakRoYpy9xgvBsNOVNkqDVLBJoPKo6KmR4CUx4EroDHiokG3gIaoxZWp7U7jhjZkDgDvenm0cXPuwZox4MeYhYoyCjqErkmpkqmfykho7KeeODwHYOgyNes3bJ8ltYrM0+7mSroxtNWWv+EDrHJxI7Jmj/CFp9DxBriB/RFXFnoqU70qutnxBrh7kauPSIvkPkoLrOjMwW15Dmh2iqgCUuYC0GuY6LouIAyckUhFQEKQzvk0pKeUs0w5feJ8znE/4IDE5smm4dkUx/sC/FbjhhK4mlwIdhhj3jPaqnKQAbb6YZilBbXGESIdMx3GHLGkrxN/O24a7u1vRIGVZpfncHlLztz/ojtgwwfdaxWXwKcc5WNk0zRRe06J7HWTVGlZ8kLMwebcTEdiWWKtFHwREGnnk3KblCnuFMXFwFOwYCTi9NzjtMW11qTZT16UyhrqnuIHWJJpSuyhqtD3mDKItd3xExJw0MeZc65fId5x/tm1kDRi2oaDE9hRstbh9ZQrbhLq1/UTD9SwzIrchSPab6BveTN+xkG5523xLEH3LG3a/NLujnw6YG+BtwBbelvHY8oF2A+7Y41oaW7bsozv29y1Bd1ujyI2sEb6ZYHCwxIaKhj+G+d+LdngXFvmn8EA3bbTe+oFvH+qkMgPbmCSpw2i1Z2ORoi430zK+G23SHcslO7IwIQqdLPSrgYXujQ9L582QfAG2pdzLUkpj5t+DMstgSbPPsi2P3Expj3QxsL1R0k2e/tINuCQON/OE+LcyXw5ANiwBrQcZkfdcmxGK+ARYyYlFHxGtlok36IDn+sJbQk8DIhGh9gdtFb7nEdEkRQX5ck7wHiIC7j10X6R4kKb9ih33aP7Gx43v3lYl0rPJFf9OVJ84HCetlkk/ffFEv/vzz/XLz5/rp88v9fzyhCCy481tbT+FSEjvtkXv32/08u2dvnhzo6/f3+n19UbXm1G7XRVzn40EDzNHGEoVaMXumuyZKqcjXC4WonR9t+EroFHE54qgLQ6mRddh09wvcUVQGSrqjbx13vDm4RveOr7xf9hxe6M73tJNNEZ36V9owUa/5mA+XS90eX4i/8eTawJk8xwoL/pogbUD6Y62Aof48B7YUJat3kqXBOHPLs/05PxUT07XegZMT1a9hizaKfRzzyG4ox9T+y+Yx2bDqAoN7LXu9Wqlk5MTLZdLDoqBzb2jblbwJ6OGBA0grpkGKd/zmM3zvuqeFnxZgjyU+rWBtCr+Lqql6l52VkHe8ke9M0UKPs96hGXQQx1YlB3Tx/JvFRwFPk3dhY+AqTIesiNCEdFYKSV5PMSYNLnAJoBAK8cC+ihmOXw41YNe7fMdc+9WhTfUlYC68lX+dPNOd998qZuXLwmwt0rKWp9c6vzZZ1pcXCqvTuR/5aOoV+VjkpCQQg8vt3fEQ35LU1Bx1EMUDoDCAV/ZC21oYS74EBpZGJW0eZY3/wjnDesMdN4Dhq2Ze1o0MfdHDhZhbTPThci0fKM/8LBiPGcpBylzdZ4pa8kc/dkvfkc//fkvlAlmU8qtiYSw20+MQUI0A+ch7KtiPof4jKpMQUYgGSFBBEsJBYlMgmZ05JAyOjNpboXLcqY+oM2hG7SgfdOedO56pJMUgeuqRuzfc6Du8OcOH4/4v1CvoiMhG9QVgV0yaDTE5Qf1pYQPpf2uaMfX0Ru+Tr+52/KV+4ZAdtSeD+QTa0dBewkrQSVdg3RDh+dDLo8IJcp72vOH5vVqrdViofYzsZyUPC+xr405NlbsLvCMCr/wAWuC+tuZPX1h2CV84X46XVudeWTnNBrMo7BgY+ORNi1Y1UB5MchXfbgso0AXEHZXBRL0MQyY0HiEEGKaHwcCI+wD0Tf8mkCHvzv8fgysUUojRV2XhQa181FSRndOSTmFcg51AHVqE2iuhGyIYuqP6vlWUPgqVded+ZY3HtUhHloOjAm+bH7GL643EXg5XxnPHR+UJgJWGpCDMvtJITk2GfH/xJqcqFckRgjQpmUMy0zYV7BlOvqVvtQjqDNRP8hPBI2ZOeeXPSPt95wlVJEh0aAS6VB1W9QpzGGnG9jobGPBzmpQKRqO9STMaF3POCHwZYTLpAh0UojZauNMwvQIceXMOEMj5jokH93WNxLQooyzrICpwX2b6HvrP4ExZrc26qE9K7H9hYLaUFmj0hbZW4JpxwTXd3u9B++uNnrv343zAfb2bse5v9MNMcMt63DGTrd8i3i72Ta6Ib1jL7U/TXcE6SP7n22xvXOPbMHfCvAanWpe/khfK2EwzHba9Ajnj3B1ixmt/FBggtdQTcqFHwEuVf2k1gPSxFxCgrvVPw5qOUyi0ROYAZpwfjmCSV+MYx5akW910Xe4aey7b5vR8On58qFiO1As+YGFoWQ+5sH65F3F2qGkAunYXEQo4jEUc3lEKOIHwE6SUBzQhoO8uNwS600P8cFmlyL0nbfLDW8XRzqpcizVKFosOp2frvT5swv9LkH0L59d6qeHN9LnBI7Ems32Er1uCZbfXN3o6zfv9fWrd/r65Vu9enOlK//mmcVT2FAqC8m7EkMsQ5+47q3AJB9oIxvIyHh7kQwOptkgfUB7Q3H1qjBpiEjtK6KXvHF8d/2O9EYTc8pzqdIr3KeezeNktWj/prT7tkLfmoNutVpouRrYrFPb8HOXFYFuHBvo7Tkchr5rX2GfEPyen/Jh4mSJnoWenKz4cHGqZ+2f1VvrFN/0WUp0tjqYO2zoxzlb6Xxls/cO2CG4Wi21Xi+1XPbqyeecxZ4ol89jiTOsiz7o0VXJGRDf90kS3PJC+xiWewCLNbVOGA/Kjkmz7b+ZzhZ9Kn2U/5vSpjto5wDriwhFPERSMKAR4eL7LhSyhZxhm13ouRIcUGV3p6kF1HeS03c32vHBa/P2bfuXPsTecnp2pounz9p/nJiWaykvVKOTGpJsm7iYFjzn2zznjZlj2ysjJlCpUzWy+U+2gb1MzGc+bSmgLDO1bQcpS884avkRlMa9P04+8EjjpEMlZ0Acsj9ELEoHIqgQSUpZfjNfCVrPLp9rdXrBjE0cpO5PNG05Z+WUZNoRLHjNJNZXC5SIdlIKdayjBr7p6Vi4OQfygfoPuOdFkutQTZmH0VG/Z6PJYOh7LdgDHIwYbleYMrK+9qxzY8fa2uLrLUHLSJpoTXnoGzpoz7dCA98IWV/Kc3uoaP3a8al9z161h+6gW95Ib/gwvuMD0Ja3ZHt8fAyqg/5G6hQpC6NBtHQin+HbvoH2hn7Q0A3zh4BhUEc/cLXNVoQYdeeA1ymzRb5alodCbe+iLAJhyswtrZbHobYa5tUgjYgpYty1SZH43rvVtcRBf0QoIsz5AMZCIECiLEUiG0o5y/1t+ZR4A9+TT4wdoMwWRIQ871NO6vqe9Kg24UPCVTMSaYCofAXphL4jzI8U9EfYlgA0FQVzLDJp+h7pQElnZMXlNZdIB7KKSWKxFeaK8FrxfGFcRzARiPXMs8p8sb/lC8dEhCbkWpYxcH8KmSMQEUsGVDTWRptxyPi2XybWe870m7mTUlKi0yNpKfThQlO70dHakcqBtj0cwXrII0ZOOtKWOTwi0I/NAhEP9R8EDuRhUVCHVil5IG/lBoJt7PCN/dBsgG9qP1X2rwLm+thkG12ONpLYSAmJER8aiNKd0GY36oag+YZA+nazJ73X7d0ISBNE31F2R+DcKB9oG23rcK9dW9sjdM8H3InxKaxdqMfO7WIzU4HUj70x+LEoDG6685h9n3PhY9ghR7jeMf2Q0nOKKqTMjuFJhtu87wAHkp1cTelgfQi8WeA/xmwXPkevm6ttIhVkPRFNDdS0cqc90UxnXoVvHXNnyc0Jnk5XFM9ojCbrPDkaa88PD9S4TmOQnmltGwdGIQ+T2254hCYoeTo2+KGQPnCkb6XhMJHD/HB6hrMGc0I02OwlIfMSi1EPLssYR1ZEWEztETPR4aLoyG60PWAi1pIWO24M3nTY97Re5hYg/uLFM/3y+YV+/uRUn58vdbHseCMdHBKdKn244fB5c7OR/9WOr95e6et313rlf/6OT5tb3vB48yiMe2uj0Cv7sLXq1s19CPPYOG2MOu0JwLd8FcQwKlNvmZN8uLJHyjrn8ZrreF5s+SroijfSWzZJq6AKckhZgaSh73hL1BMEDwS9nZaLrNxVJZTnbD2STcM16thEsFaVzSAiCMSzhox8klYDvuEN9ecXZ3p6vuYN90KXJ0uosdDFeqk1MgObe2IDD6Bmgy2a7Znnd1HQmX7o5KD6hLfcp6crAuuF+hZYCxNYf/jPdlRPes06KKDwt7td81F1bKoH2H+VdXcP+N+r3coe4EHycRMo+VQZ7B+8bYLrPhQMBijCnFCjQdqAtPtRBWeqguMuyl6VIFr+DxL9G+r9RmV7q837N4effLznzC06O7nQ5dPPdEYQ2a9OVdNA7QzSfb+cqDRmQBhaxhTm0ZcwFB4rj5vfLjKHKsH0kTdTDnhkgk5Wy0FdDzVtaAPl7pbReG7oAea2CgEKeg4CAbX8EU3fgzofkvcSjRV4KJTas1bWNX1Oy1OtL59qfXHZ3ijdcdA5DsAs7OOJvfZ/lohZ4wNEHjCtlXh0ICOYQMA3EvQI5z/0NXSUm8tDXcpaEpR2be116rteXQtms7z/7PHhFv9uCYq2vJ3fQUdVFfYKv5lOi0GJQDb11F0slNEjLrfbRtS+p37hoN6zf2x5Q7bl7de2faW85830Xnvefk1TxddFitkyRXCHpBltPEhnt4O9tnNgI+3YR7o+YzP18Jn7h/fkK/ww7hPOqPlgoi84urXt9ud9lH6xRjFZEHopYdZ9utC+dVeojvBG2NLiih8AxU2rKbL08ZGupieQoMwiziOTUsJmALVdhTHp8DPdbf4Oy5Hp+06IK1pdP6qciTCnMl2L8NIBFXqA63bMSzre0YZ9mKiSqGe/k1RO1KTdifXW5SSKcF9lHaKX8fX6kykY+bCVkmsVFecZXxqnDjzaqqx2fzCx7iqpwJvoWKH9GRVxIOSxUqDi54JMpUKFT1JirowE1C0Pw3qqBNszL2gFwOCWqNNAhhsf0y68lvZDXFDrd2FbM7TptPsgEhRDsIsMotzIAAAQAElEQVSEbQ+qGClCETNgkW5PFfqTUmrUHFRAXH+GBT33SrPdvjJcBsXXlfrlgNk/FV0S4vgnGihm3dQDpKmERiat9xI+oxIYi2+fg3VWQWn5LTHFlhdwPvuNo7zrjCifivXMbVWFVBN2z/CTzI+87U0U2mI7zNmKF+Y0qYruezj/Q7D8fQVnrA1HHOuZdUxDMfPYlifH0Zn3FIPmdFXBznvg/GLg3WJwuExM/AlqfailTZ4HUwp1J7xmWnC+KaolBsPU+cl86vvNTEGn9TRQtxoI0mSzozLxatNdaYcETT284YqOH1jk0NexIRT0pxQsl/CwPYIeXInJmii1VATP70FikU0sYsTltJA1qCXDfkKEgC5hKzPn2+bSsiVDbnOGWt0I+B9BH+UjkFHc1w1xwZtwVtcnnRIYPrs80y8+e6FfffZcP396qZ8QNF4uk9YEn0MOFsWkDePznk+RX19d66/fvNNfv36rL6Fvrm51x6fOnYNpgmH79Tg+YhxE2/qui/KIrJwHbfmqx59MJxZXl5JWQw86ZTbWSCHrirCPJB82e1bnzd0ttlVFhCptuE+FuZBT1pq3wP6Jx9npov1zfut1r8Uia+gTh3SCkqcN/8ZxTUDcs/nLF3PBzfUcjEPGB33WJW+4nhL4Xq4XOl8PujiBGisob7kvloNOhqw+VYUYQ1vDBKzCbB62accmvifwL8yFhF6/Ib+4ONWTy3P5ZyhrdC3Q0eHvCOYkeipjhAa0/HvctIsJzCk0kODGKusFZDzvDLdBlnVjuXggP8tVCkkd+C434Jj/I/DjLUfnQdhttmRIEaHEgESQETYyPq2c/pF9dDtYFT4Lv1sl0NK4URBIO7Cetjfab260u73SLUH17dWV/Llnvb7U5dPPdfbkhYaTcwKzgdqB90N0D4pdJNymIXux5UmZMt8CGrTLKaJgfJ0O7HR6Yt/zmBdT0JQijxq5R/egPwx74z3qFBm3W4/tIJFAeO0c65giF6YfQch+jAg01Ay7l/JSi7MLLc4vtWOXmMCettqBaTul5n8Hyl1K6pm7TveMSZ+zOnjOM20FSx4m25EjkY+GTklZ8QHUcbnRIdeoeazbvuvQeQBv+vIxmKatCR0jI7IhGN4QJG3x9ZSkiUanFCrU9089DKFPtBvhdiUxHoU5UV2HfX7P2+g9H7h22w17zxbswF4772Oc5IgzVCGPk9BjBLS5BJ2J9oZhYE8Z2EsGef/o2Sty8h41kc+asDNhs/0REqkZOlwe13Y20EilX/u2P1TaVdvjRI2CIdVUEsMyg0Rl/Iv5VdSOVkfkZ7jVJN3nQxFJAY48t12pK66Zn5oeWcZQuKShut8RigBwfEeQDolb4un+5y4rMT9yzjI6xjIiKK2KZKnKfs0oRuAfj3FGs+7hOZTxK9uoOnREhMhSP2QfJlJGx5yw7j4nymeZyrgmfJ9oyB+WxBhXINZlocxw3mNijHyAGVmP9v+I3IQzTL0nFvw7EW/AFu6XlDQR8CGiSJm8VMggolrtt0TePMm8UqF+YMvIuZm7XhN0XlNUZ+wEKv0xitNVsp+LeeTdZjUt8I+o89xAFKbTThmiVsi+uUeEZC42JJzo/tOA7CO1y/VRA9NzodDRCViuNlpU8NvIWjAmnPEBRaP7A2/kJdieM3vEP/aJaLMQt03wKUZHNJ9UVr9Spw3nPF8GaSpZ+ykadshuwQ6d+0noDlCRkfbwZz1SRa/cy8gKkPQ/+jU7283aaYY7bW4DD+eNWgqdrzM8cOSbvKkBz3qOsLzLay06gi5zV7Wy+4EiTzserIkJPALLl1bPZQeUigMnJt4Ml3uQ5/ZmGeddf8LDhcGu2NTk0GXq/Cz/iSc2YFIrcLJQl3vO3ydsvksb+z/4wxtDpd8jG29uG8jcZEQoIpSAQh9doYhovIho6YiZWj4iBFOPL3gy5v5lNrr1yQnB3IU+f/5MP3l2qRcEd89Wvc770CoKb4hHahQ+QU56f3OnL/0vd7x52wLpLwim31zd6ZZA2m92HCx6bDzG7s+jtvGtecZDvs103hvljsNtwxuikTFdEryuCFB7Atyhz+rZjCJlKZIiJI+buCZ8JgY04NOEmKLOKXe5/ZzCwer56YlWy17LIfEVbFLfJ3XdEZl0p8zmnJvvk47zJ6fEIdlzWC50fnYif+B4drnWi4sTPT+fafu5Bz67hHe2XhD8J2WfBByMXvcFY9kb5K+hbfPIxrQnqLbdhfkqrmHR6fRsrQt0PHl61ujpKQHOIgkT6I97iODf+K4o+jbcX6M19CPbsPxvg8LgHPFxvSPftOKTiuzHZkSEVquVPvvsM/38F7/Q2fnZ3BcP+CPhqqAjDY6UmUtl3KoSUJf9ViNvqrd3N7p5/1bv3rzU1dVr9ppRy9Vap7yZPSWg7k/OVflwV8VcoF1ZY9DcEZqvaltpvx7sNW19YC1bYqLMe5T5DTAr+K47IhQx416GPN1pc9Jry3rI3Bc7UW1Hw/dpt2TwMOiXA4DUKbpBw/pUCd9u4e3AFEmFQ3wq3m+Rx4YEvD4MH8bes/q+VwtooJn1k3Ju9juYSTkpUigxgY04pHPKyqzNRnNWSlnWYaSUlDKIaLy+79r6s26nu5xFA5wPavvRlg/TUwkpuR+dhA0N7GsyUkI8lNAXEfLl/Wfk3PB/vGns+Bp6xxvqFlizLvdON7pnXkwNrhcRigQiaKJTog+BrYvFgv1hqcEfygfS/cAe06tLnfZ8Xd3jm8LY6MF1mC73nEy/Cr7eIW+/0oSC0r7rZb7l99hk2z3Wk+cVTEZHlTSiIssEbbezB1jLIfkjiNtNPI79jAhFfEBKsz9hNm3O55RlipiQlPOZ/kRKikhq45qTUs7KuYOal+EnZfOTlFMA8tTJKSulpLl+KEKAPNS9y/Y76do6LK6gXCCUaaPgj5F54XTzD3IOlvd8SDliPKbx6cgHMvvWmIhJRs6TaSrs3lUT48YyaOmRfaRjjCsGWV+R4PNgcbZVx6PWgAGgts8YmWsdc8Bj634h0G7b5oRlZhQ0mfMQKCV7fFquME88pzzgTs9lCH3HHYE992VOu4ZxZJL2XbGooTDnPmD2x8g6GAluWQ/4x7wG/LWnfyPU2EMnfDcxBhO6JjxUoAV/sKFicpLYX6pRkiZlYPoAlBGXa3+oV1jfpcz2CJMjoo01yXYzdaSQGvRbXMc6QYOiER1H9AF12adB7YNc0DnDg2PQy09bQYdaGZTa7ZNh4Pgjz9R8U5mPFkTnLG1Idh7HWkubWkAMlsQ8ZYAq6armfBxmWlBkVR6ECaHRA8REnjgYC/mK11ob9KXwEXBqoBZ5uZ1KGzimIF8tj3AbDPKujySlVbAbLI01crU9gU4kBph6lqsIITmLhMQ46nhZvskcGd9Jq9yuN0k3UrHD7RmBe4xC/xKzIrfNYELM2mtrD/ZM0Z9wvt9YGsfBSIo5STkeJldRXRtN2J/h51IJijXLVdOqRZd0ebqW/7m4nz57qp/wNvq537wus05y0SIV6tBDxmXD5nQDvrq+0V+9fkMg/UZfv3uvK4LoO3/K5KOkP5lW/F9oq+I/N3a0B7OxSaA21AolO9+hdHDsns1tw4HiTS2QCfRlylo5joqUJGiDUIVtiLX5Eynj5wBJNUIDX/eu14NOTwcC3KzVoldPn3PCX/YONjIyQovu1QbZqMyLArsINRyKSQOJoQt0dLyVXuh81emSt9wX4Jw2zgj6LwhGLk7WOlsvtRpy0ylfKC+gAkVS8EcD2Mxh7U3dQR5vSCpvzDraWC4HgulTPX1yrsvzU52gf9Fn7JAwXQmdEUJLVcuTbvNCtfHiEbXcDNj0SQ1UQVYN5rd8PeQZP5yoTwKf6QDc5CF+BB0uVFntPQ7sfy8SEfSz9VpPnjzRH//xH+uf/bP/vf7oj/5IC3wu+1WHy5PhkGSRywZ4DQTrq+LrSjBtOKDe8Y3G3RUB9etvdPXmG+0JstfLJW0818XlCw2rc6lbqqRBJbKkBHxX/AbwQ9NNm6bCb/aJyFfSI3tJafPTsmp1mJloIa8iPYDXM92EV2WHOp0iKaeEfMg63RevmwjyggWDmdqe5hxBUbuDFqPVTlbZciIvDrAKnWqoRFYi+Mv0O3gD7J9HjLQ7pqRCDbqCfikilODZJpKKJHgzEpMwkTfQKLKgCpacjpjljtTGtDQC1tPquduSkoI/KSKUc1ZH8NV1nXqCarfv/heJQHrkDfLIG6uMfYNSWit1J+oXfCjoV0rDSj1IqcNRKKcjlfGqjEdhLgjqfCEQKARTE/vOBC0ECsbU1iP7MLLeh+x/0wYGueId+6InSOoJprsht/1mGDp1rFXMFw23PozoSjii/YwAa4vtgFZsctpyE3MlIqnvFvdnYmEOOci33IRsSlmwMCUaMEGoEkWggqIJhs/Qin4Fmg1BD4Aghz9ItCdt6oB6kKWoyTS9KKnAMmE5IXSgEdgBIuCZr+SqSuSDPKWkXbuqZywzxYF9mfKeMc0JBo0EtWDpCJlhHrKJfjiLyz1tKAq5fjKTcnkcQVCSAIbTptSxzzvgrTisMIZTG9u9CuM7Agd9e3j2746x9zecPntamnhjBBNzw35sCKlgq38O5DKPSaF903GqBJlFe+RdtqfuyF4Om/FQu7abjSICOeYUelyvKAgk1WRgNTnb77JG4VQPCnLm0RW8YWtcp7Z6pcnI4mo7xWFsLE9Ru4OJ4vMhkRs8N63FPqu1VbSsfVSw34rsa0ScVEHOmCgbQaHOiCFbYoE9+ZHAufkOn+7wo307uv+UWSfimvB/wVcjukb4jrES69p1d+Qn7JroY6Gv9QDRmwb6EwcIWjBZCglEhCICSTOP0G9xHescaat6zFSF85XHjwFix9vix/Qj6oKHOBYeeEfH2/n2foU/D05lIJxRo2X2ArUDMVtpKtIGslT0RtCcbge3AaiUM2mo6zJP/pGB8sYzMYhHWPdDoFHWM1nWug4YoSN6p4aCDPZhkW0/pMgFE95lMhtgA1zGWGLgDFsvLvNcb5aA8T13RNAeU9+VDTQfWzANdgdc0PobgYAd+wDtsKVOK3Kx4TxtkrRZavSYvy+r8A+ggYBfmdgd7Z2vV/rs4lw/f/FMP3t2qZ9cnuv52Vrni05L3kpnFFKFg6vq/WarL99eyT/t+A1vpb8ikH59davr2522m5E3MEWFD3ceh+pK8lV5VNrXvBFW0VUelKPaGcBNJkVSgMIOtGfc9hxAHj/vtw6CFwsOTDZkRZaQ46HCHPCYTizkkYVc0Du2Qylk+ZOThc54u7teZN5Id1qho2dHzxxKKc3btOdC8YebsGmVbafYQyLHWBTsrsJVSnCE3wKJISedLnudnwy6PFtCly2/XvS6OFnp4nSl09WSNrMSb6grGhWhCkxD/DmtqskbOm/i/c83bTZ3cj8qbXQ5eAs76PTsRJcXF7wVP+Mt+1rtsO6SKFbmgVbZ1k8hKDFophXPQHzCMwAAEABJREFU6dn/R95MzRNWCblq+gOwjKFHcvJVeRgH4uQMP2Ee7pbzwzDP9CHMA4mx6th4U6bP4Pb2Vn/1V38F/lI+/M55O91xMAeWGAlKNdVqz8xj7LyD3WDd1xZQ71SZLzgbutXu+r3evfpSV2/ngHoYFjp/8lQXzz/TcP5EdSCgjg7foB29DGmbF1Errc2gkLswnhyWzEsfTJ6/nqMVOXHFEU6QPt6eCo11WO+JCZfpa991BFc9cyihG2nrAdxkuJ24h/MHQI53YK+wUr6qH+DIo2GzsJg1vpP310j4DP5kUOg1RQ2JfE4ZWwIIhCJJCu4jlZydAZ9uKEUACaKUolGnH0KhdgWJxjcFiUxKjDvUZfbjVPAx4LM73/QQXKpXjZWmWKrmpVJ/ojyslfu1gg9BUROaBNyZgh8nUFQ9Fwyvfda1KLb+ez5teAwLe9HML22/kf2NcAU+kyIlK6etpJQBeTi0h8XBHEQ+EpQ1LS6a4enbGkBU2ceGqKXD2FBNlT/fBVucL5yDljFBu4T8TNWuiJBAoT8OWO7bgu20UVAUgT2m2GX5ewhBHS6EuVUtC9TKXB6KoIfwXG5+VcgXKknFDMoT4CaPREiJ1JxHGhsZCKUg3cAjkTYg5JDWB8AIcskKaMi0w985JeWU0OPSWR4xWTcP2YeFMZ44T7y3jj4rwP4eO+34gL3j24gde8L+gO0hb3/dEgjfbTcMfW1jNRFHWHbHt6jW4zPoGFB6DbU2kJm8DzBYFXutx0CJzcKu2cKJcvMt44LqB6XVoCyl3PYU0e/Gcznp41yQQjJq8JwhX+GH4FVgKuWMc7FF+J4ZAN9lVb7cviHKwwzany10q8eU5v5j157+7TlrR+B+TsxR92OmrBX0cKOuyrbaZxNryeVucaS+P1xiBCvD1rRGD606DxDkbryUsoxKhUpfZ+n5mWbyt/V09x/ih/XaccZDSecNO8X0+3CsV0k8lMN7eojaXGEps2dKFUQoqUdQ1uRMjcoAMCBsdqUN0px2OxODMDIohtMOho60ySI/MYkrA476j9qpLV8oI2EzWqtw3WhjfbAQlhU0qb/pw2Pz2+kIJs23kEJiIUUE5DFSMKXCxXFfppCE7LFPeJE+Ft4SEKgten1GIPIL3kj//PJcP704ld9Kn8IfeDuaqMfRo81Y5X/O5uu3t/rNy7f66s2Vvn77Tq+vrnVzu9XmbsdmNHHQ4C8CYftdXB6rD4DBbT/bpYbtkkI00zbClEiLBSTJh1QlfUEQ+dlnz3lTeKnT9Vp930uuoJCA9Xsx79kY28bG5ubAOlieqxbsLnR5utAZQe8pb4sH6nc5K3th4q/Qh8vp1HTTDzabwjzCWbQiRbgU6+ucTjm0GHoC5pUu1mtdHN5Gnyx6rWn3grelc0C94ENJon9FtknYJc841HFbPfNcbJZFO97GeyP3XHZZpCT7MqjZYfdytdCp2zk9Jche8tbtEGSFvvOK+J7CT9SyP41PFH2SZdlPgj6aLw/0ATOxD2e4zDLkSPJEoOUfUAei/gp2y4cN+2fkbYj/l7t/8Rd/oX/+z/+5/t2/+zO9ZS56gxZ95W52Wg8moDdU2HjnPIOH7uCNUR23EvAbarXgeqPNzTu9e/2V3rz5Wreba/X4++yzz7QmoO5PLxTdApVZieDMwXRCrxvzPKnMFcNjd8TIHmUePcMOnsi0sXclTDHx6MwIzA+zGk3MzY5AehgGOaAORStD0UyxpPXpkDNx3nDa0nGsg6zbrZ7TBBVOK5iPBHFMMVROmvyb4btr6EZif0040rZPpWoEbKdoCSAlKjUgYzmnI0IRIEUrj4BGUmatJfNIW879ajQlmUZQR5aFOt3gspCcVvAnrgDN8raCRnw/KmmMjiB6UGFspn6pQhAdy7W6xYlyt1ROvSIydoc8TkZlDhT6OLJneD55vHze4QgaOAxMa83ZedwmZCecQA4xnuiwngZkI0KJfs5WSqbhJ+qQlq+CH0ubA7PewnigxhnsQ4q8y60TBnxuBCihTWE/KfRZl+EkblAJ59qjyRTOTPu267ILDnC5IayafRER6LUW/VZXBHoApqnSp4eVYasBX9gftiMU+CbxJBWa05Q3OUmms2yozY9IavVcEJL9EXEoS5QFusjrW5fQFQ1Ukq/wA0Mrfp9YjyMB9Z4gec+aN915X+FbwZ15DVs5vTsE1Dt4d9utJnw6Mmc2yG8p2xl+CWKwJ+3J70m3gJpPeSNzpYCJOh7nYj9hh+2yxw16xplZ5HKbWZqNxckGizvhuZfZC1zuevbHQ1jmY0SE8JLmK5pPImLOfvQ86jLbabczYbupYZ79V+mD0+6T+9vWD+tipI8j/jHf8j67J/eF+ex0YTI30CHLNjnK3H9YdglgbmNAxcZ7KGRvlNau5LkREUhJM3F6RtLf1lVR+AA28MeqtnP+fYEH8AfD6wYPsEvu9R2MmPPOUNrEca3lzQIut8Nmz5kx96fSpwY8Ovs+Dk3OlDEiX9uE9ABN7RMSQR0DaX1Gbe2h83Df561bIUTRITFeIg6EHiocBaG2z0KmR5RP8o/9QsehvYckaC+C53dCYp+YEbq/nDSODM7AY9IaZ8QHiaONsoMsSVEEDzawyiE6DKHnT8708+dP5X9D+udPzuX/0PCz9ULnlC1zVZKaP3ZT0s2u6vU1b6VfvdOXr9/ry1dv9eb9TQuk/Tvp3b7yJp9xaN2mHSzCPbisMTADHknzhN+9KLxZ0oQSNnVdLweLfU/gMAzUU/sPGbcExovFUk8vnmjRI4NsQrfnifvo+iLvsdixod3e3mm/2amyqfU46XTodEFAdLrodLoYtCLf4YcuZdpNsh05dUroyBKUfofkbwAKAZdBrxRp5rlNipVTUs/mlrBn6Dut0H3mn2UQrJ+tep3Rzukit7bP1gMBd6dVF+qYxB0TLWZH0M+qSt4bT2EiFtIQYhnswK4u98xHxsGbFZuWy6sCe5Jy7tR1vTLBSmCg/en+RFD+AOKK+MAjq4gP+YgPaZcd4b7+GBzlP0XjAbOl6fdDnR43PCDzeDBP6iOYb3htO+hp4EB03vDXrbe8pZ7g0Y3WLzeJFvSETK2fzH06GIOEkxN1mCzS/o430xvFtFNwqG6umNvffKFXX/+GD4k3fAuw0NmT5zp9+lyLkwslB2zhcZkDtINizK8q6C3obWAOBvmgz24vaDfaxJVCmoGBLY3xpuLqGMucUptfPePveeY23MeKDh2uiFBEHHIziYjGi5b1MzT/0RB1awukiyLYI6ctc6eSHhV1J5Fv/+LJuFEhsPYHDG8AI30Y2RgLc9Nz1aqDB1NfM0IsD4Au+hpAXJiCbhIYb7lMpazg2xRg+gCuz3JVBEKH+vJF2xXgXJlWygqYKNvhp13qtXcQzbcGI6gE0fn0XJ2xPFXvYDoWtMkar8wCH/iMi78Jmhjv9kGKdW6bjYqtvkUbwl9h0FbjQV1e7QcYEdgKD+cpspT5pqjrM21mdXQ4DHeKMQ/ro57FZ1gT9jgTPCIOfSeNfAWBU7ymK/vlwQWtgtVMRM8Fjzd+gV2B87VDQadQh/mhkX258sFPlAk9oqQB5Sn1krIC40NJEfEASULGiAN1+oiqYK4LVFVJlYch+DP06IoIJfRkfGKakJuRGr/xmozI13uEhKTIBxQgEzFTPbqqYMOpauOBVSHpA7CTsZzYQ1sQyBodHUzvNvI3gbvtTnuCZAfW+5beaceLDWMP3d5t8OWoqZ0xG76F3VM+abedsd3u+UantDNwwhHFbTHX9mAE+6nIb3GLpIKJFcsmEvuxNEtDqVFY8jprYLyqkAck5UDdeTvb6wD2/W2+cWQE+oNMRCjj9wSNMEcPrlBEoK42qDVeFZYgXTlzKuvefNtDt7CxcjZNmoiziicfsgXuRB8n+ug+FQTpvlwMW41nPWi2dlTz4bw0X41kuJGt2EDLVdCHMM++SV4RmnBEYe4nz2/Pa1DJG0n/AS87/McAXxysoCctc6QH9veQo+RDahXH/H1VM76VsQMZiuopNgvYsS3VHjiSAdAR8AoCR4gLDTzn230tpWhiEowsGtNieQa5mA/aQKPHTZYHZSMybTJQ13RkFhwxmUfdRp0+oMAr1gFtM2A2g2d9nLVDjqBLQX++C1TmxkDLh8RcnyGJrFpepObbKTUeefmCcjt1QMh/zlhryiG/3Tw7PdHTyzP98icv5J91fH651udnS10skvyvdnSpMnEn3RLMvvF/bPjmvX79zSt98fqdvnzzXi/fXbefdsy/ky4sjEm4Qs0fNFRptdIHj0k7fLzAqq0IHjMCmYhQR1DaD70WBNGDg+luUCJQ3LCpXRMcv33/XjfXV7wNnOQXLZk+UFVNr9sgM9H4lk3v5uaGTW+njN71cqFTB9JgTaB7wtviRZc0OKjNSR0BS4dCByshoUW0IfghX3NfCi04p1YulnRLIJLQkdDBdqQuhxyon60G3lCvdEoA7fbWQ9Zp3+mk77WC9nyQyQQ06aC1Co2ejPiHpEza/GOO+c3HLZv4ZrNl096zgW+15Q2J4c2/tHknzMGH+KsDucvY0imn3GD7dLgiQhEzDqz7fEQcWfe0jR0G/RC9r/Bxwp0DjieM1mXyjyh1aEJHnuWOoOj+DoVkGw1F+3OdVldqeXPnQyPJ/TYiQr4e9iEYw8DnUQkiCaTEoSq+4q0E0n5T7aDS/8rHzbtXev3Nl7p691Y9/rw4e6LzJ8+0PL2UhqWm1GmiZXfJs8RtFPYN7xOFt19Oy+0cDWWOVhDkZ6ts2QznjYy9HethwToYWA8941nZm3yoF6jb+lBjTj16WsmB4XYsP4MC7pxDC9Y4S0N/8Ac/17Nnp+o6JJiTMsqe7vOB9O5GE2vf9nqaTYgYmE+XKr0+NAJJScJsoV7B4LX0/JAvitXKyDj9fbDNngwzDXm/HlkLe4Ifr2+/Idxg144jY1eTxtSpDCsVPnDX5Ur59EzD+aX69ak6vhlawFvgx5xZcVWa6MzIm0ZjIpAqjH1lrFrfsc9jKCYV3bAZoN7b7j7AsNQ93M2cs/pu4EPXoOVigX+HGexpPWu+Ywy7vlM/9E3G42osFpaz/ELL5bLVNf9DnV4d9axfkTxrVSLwCfBA4IPC/CrYS7c0OdCoolyaKOemKyFEVClT64m4oqGSD/QyHSWzdLycCVgzLFdp12jtk7Zu7z9uZ2JeGs7bFiqiMg7KQhEh98HltYr9KSukBwjSxkPenM4p5H0656RM2uYaVJAvVENQSosOouk9eRzjPCk1Oucrc2gClVVrFNI71v1ud9c+NG+Y8zNu5Z/bzbjjpc6Mm9ubxt8x/7bMIe/PO+IM5w3Pzx18f0Pa/IKTChgZnLHN4amdk/tjnoB0xHeG/WKIxRRd14LNCTmqM55YS9q9LAxmm6P0rcCbZThpW2WYh5tRby4K8g12FJPaBNZ8k6cm+jm72bfKARW9lb2gsj8W9sep8UeVRngaw6MAABAASURBVIsKNoyk3YBtigh4FbistrnnDxQTxk/omui7/TTS10olwyPSyigfwXSUhRb6UrHwCMtW6gkUlwOnVYN5La7WQz6OkPy7dtePOuS84YntiTCDHEz81hwy82BQd+aRdoK8BVzuZAP8yoAWBgFCMbKtYH5Uyl02Ue5JPDGYTk8INzARpgMs12AZBttpy47UnRi0Yhz0eZALfMNt0DD347ZnC3gyUekhCZc/hLn1W/WszxCi89QQU6dqPpyqMyDU/oLknHr0FFfAEYgIyAcEvKrC5px1TiD9/NkTPXtywdvpc724PNHz06XOOWTXXdFAIO3f+PoAu95s9BXBxF98/bX+6uVLffHmjb55917v73YE2hOfzguLp9Af+oWfsJQu1BnO6NuX+2kIGzs2DmPoBw6gpQYOo2HwIdJrpP4e/98RVO/ZpIYuaQn6PrHnhMRNQ41iAZ/cR93e3akwlgsOobPVSqcnK53wtviE6GGF3iX8gcONfVkd1AdXJrhOObW9OFCaU+ZJf1BuvYYOl+fAyNxpCxz7E4oggqgnUFkue50QUK8J4P0TkxMOTL+xPl0udbbotaAdukCwr9aG2uVNobIZVfxYoUXelK/4YHB9c80GvtGWDdxtiw1E+EVuVNQLKWg805eu72RfZvuUdM5ZKSVFxLeg/4lcgR0G5AdvuvGDMkKZ+9xlfNEzj/BFyoznfWU7b1bDNOfDU1EwnnNAvVPlcDVUtsTXV3r/6iu9+uKvdPXqJXJVJ6cXOiGgHs4vxIRVwb+eHx6bCT0TB7RRSYv1Vg/7ACNFo3PbLJM2zjzgzXdgeEpZHrts27G7h5rnD09+O6Y28Af5mOmnnnNXK9IAuRIEYjAr9lhHJpj4z/+zP9A/+1/9L/TTz85ZcwlZa5p4TATRW+1Y9/6P8UbenI3siyP7nv+r+mY7a7KSty7UUicUMSPRVuCTRL7B6RRK5CNBkxQPIPzjPGLynhMc4Mk8+cJiGtzh0zs+KF/d3ep6c9d+crYtoV1JmvJC/t/Aq72RPlV3dq5YnigtVuoIovuhV2a/UETr/YTdE2Njf47onMatjJEPEaVJuF3AUAXk8V01jyNzphVUnlU5dxrYv4au1wL0XaflcoFfB/V9RxA9yHvaAp75q9VSq9VKa3CyXjfqdMN6OevCbtft+l7d0CvQWXHShAUTo+X5Vlpfatt/nR453xofn02gMk4eI5e1/Va+3Ct6YdPJFoBKPx/BxcXtgAo+6C2aaGdC/0j7hfTxjC1uj4rWGdhKUhEh/7n9zDpMyW1XRcBtEGnnj3B+LkspURbK7G0klbL5gmd8kD/OIZ+V7m/FpsZjHjlvVILDicBQzH0xzs6PfIjyNxQ75sGWgPpu4yCagLnRWwLsW86TmwNu2z58w/ly46B7u9GWvcLY8U2H5+h2v4e3a3v3bjdqz1ts+2bf1hDrinW0J4DeIbcjCB+xp2BrYT5OnFnCpwVM+DXlue+V/HdCH1+VkZp5FYJ78VWQ8l1JS5HAwS+tBL8IG+yTBtIVXmEdFmiFurw2flExdSsRzIOKMsGDCgrqwV73Z6L+hPxIf0b6uKfPflM/WQbZibKJdAHVxgBr+hitnDaPuqlKTg1OH0HXjsm/Q9ROOaDQ5Q8Q0/iISnqGneSFWHF6Ac43h9rJBjqcb04lUStuA4yFKBZVGiojYghqtPKJNsDERJ6IzorTpWqikjEiNIGiii6eFUqaTJt8OvTjoFJiMxATyaOFKSTDyRmuywSqDeg69PBQiEp4tDX3r6qQPqLSpiGo5/q3gJJwmUE7gW5vGLC/dUfMNlWZ4itWUETw5rTXOZv1s/NTvXhyrs+fXujZxVqXpwudEEgve2nwhsXOtcNf73gj+uX1rX7z9r2+ePdOX11d6ZurG105kOZrLeI7/JikKegbZlSDBwddxc+YCj/op3tFGbf7DpE3i74dPIO6buDQGeSDxogIRSQVxukWG4LNdMUBtORg6XNWQnFmHBJ2Ws76qkJucr+f1OWON9JrnZ2s50Ca4Ha16LUYOtrKigi1ukkK4DFIok2QYXQRSsDj4YOh4O8Jf3uezKgqjB1myPUsm1Ko67MwT6mTOPtacL0gcl4Ng06GTqfQC/y/XAzKKSnRxqxfmg9J0YqsFv3SDgf768MdfZrwBVO28Qt2VqWWrkzMQlroakCvUshpiuQr5UTWgG8GSMgZBaVHeGwMin+r+1j/SGvzTaEjhfF/DJjf0m2rjG8VVKTpd60kKAwFXfNT91ei39yKBN9AxjeCSl1W7ntFTqouC2QiUTdLpgCOMhUS7YjNvnDQObgqLcjatID69v0rvf76N7p+95qxKVqfn+n0yROtCaxTXqgU9OPHyoFROKD5NIdGKfFMmB7Yz4wRvQG+K34BaDvyAnaOrC6YoxmkXom8f9ayx6Zi/daDnUd/UOVbN83Bw/eB/pBKhAp2sETlwL6H90/+/i/1f/inf18/OUv6/Z891ZPLU8kVC1V9049qX4BKek8wsCMI2AMfjAVbCnZYNCLE3aCAA9IBmUQ+pEnSHzIWRsx3UCGRNyDkKmNR8YGQVZv/13wz9Z4A5vX1td44mCZI2dasfRlYM0upO1VeXqg/OVd/dqHh9FzD+kyLFVislfBl61plHtIXBksen0S6g9fh00TnbaegCSuMsIHANJATXhTl7bZCypyOmrSmnTPehJ8QwK+GRdtnF6z7BfvBkm/E1qtBJ9AT9qCTZUd6xumq1yl50/Wi02JIWpFfsxEv+AAwMFhdF8o5KxOUB/tkZX4U2iySPBYj4+AXDv4/QI70aY+tU2XsEaAIkxPHBCjR0qJ/hrswMY6eS4iqwq+yJ4wgL/wL0NX0QQvyHAsa2WjdrvmtDdet4qJdUzaeQkGFVudLK0J7VsJ+KRTxGCmScvuDUpaBLfEHq0K7SLc1owdXRLRciD/SER9oK3jwsBm2xf01UIZfigLdHWvF67Tiv5E5P/JtRWEd+9uLPXuw19/I3G/zn7VQqGPejiB8T8C8JxAeDcvsS/OPg8Yd+rbwJnwxUmcChXRBdkZhOs6wTS6vjF9B7miru1DJODYyCvUnZIwC/zGKahj0NlHz4I+Uk1JKigiYmim2JXEhSvfV5riD+2nXPlxOths7536N9Glivk2a+GDrDyAjHyDchwl/NYpsIT2Z2n5VFSZLOdja7IU30a7T7mtBznD/CnzTiox51nMELA9XW4EFk9tUpitMLxfBme/Wnzn5d+T5Pd1ozmICmNphD2FeAw5ulEHwQFgdVdgIGHUyTs/lxzzuh3nU1cqQk+ztuVqh3IM3MmBtcnhCMOjHwZo86AZtT6BNDqgHvTQ7KpP+iCLzWjvonSntMKyzRTpczn0Kc7Hrzan56fwRM+f4/JQO81x+pE4/RkSwcUn+tB7Ythw6PSWI/py30T99eqmfXJ7p84tTPTlZ6pSNvMu1ySuydvjiarPXm9udvnrzjrfRb/X1+yu9Atc3G20om/ielbWn9sEVM4KZHVCawhkkfOMffXRVBHLO6vteHeiHgbTRN9r50MgJH0ub7aibzY6DU+q6Tsuh15LygYMq5cDeEB1UjRDNzWlJS77yPT854ZAbdELgujY4oIYuoydAUqaNlBHG6EJHjJySFujvU6cciQ0GvfShoJ09rNk0KdhUagvchYwiK0CiTs+Hg0BHop2BNpfLBX3KWg5ZK2z2zzzW9HfZ9+rdfkg+LCJsB+C2fwptkuSe/eDsxAfBkY18bJtcVcEgyxXmZwQKQPMBtY53RKCffgiaQhE/DvqbXjbE+DF6LGf8GNnvkKFXnyyJCCXGI2Km4nJThpTIGcHbaXIwW0DNuheHAq+VRCStmLYquxttr9+0t9RX715RvCNYW2r9hODt/Lz9h2+jA+opkJcSOjLjkxgbgQrkQWQeCbSk5quSCfGHnZl10eVOnke2u6Jjc7fRyH6FCDUluqIfuqrigUglXZjP0vmQ9U//6Hf0f/rf/hd6SvRwQbj0Yj0QVJ+yTuwLRFtd6mMXk4wDcYJwiGIL0490qNQ4dCeQBhgV8ZimNt8k2A3ud7DWjnlTFphmvpqMeZES/S265duoq7ut3t1u9JIP8C+v7/SePeeGQHqXBwXBcn/yRMPJpVZnl1qfPdH61CBNYL1crpTxZfgIbpvUKLHOA2RedvTwesYlE3xkut7aDuzQd1/RRqAiUFTQkejjkvX8nA9Wzy8u9OTsRBd8WG44XelsNegErBe91stOq0WnNWOwJmheEyybniwyvu8+gH3qFKyRXbBnDF2oR3ZgXxrY/3r2QaYJ/i8NPsNGzrJxKto3TOyXhZGlu5jqYVS76KRCIhDXcfzIlibwoWdUcbEa5YkoT9HfiicBPpuoM0FdtyBYm/MSckkpZ+yqBF2TUjq0STuUYIWFqyJgkPsxd6Utz5uCv1u1qGrz5kCxCH0VwEat8znbloodRcIq13MPZ3MqLPjYT4J65A8yCEvMB/Mb3IZ7jSzakJWsO9NHcU3N76wPl2Nn00RjjaKzwrOPRvYD06nlZY33mKjrmGMkNplAQbbCG9mDHIzSCe46+5/69aC3HtKY8eGOQ7LZjRVHSp1DiYI/FLaxqbTjtC0qrIuJDxAT39BMxzT7zkTQ3PimYIRnTNi6b+mpjXXBF7b36JOJuei04T65bLQMdt/Xpa/2i/s0kt67z5R7DzDE+rLdlX5Y5ogH3XHxPTzb7jP/URN0ohnJGNzTZtBDxqfSTejxw2KPOT8q52qGB7hij9EGCUc3pzP4taF+mFwHOTdQSbeBa/IFmQNafq4zOc0OcC93GPTRlLJK2QRqyGa0jb3J0m4BEzLHfGsPnvnFdQ5l7gOmyLpsF5ogFbdWlYMMDLk+TCe/G9jh+T+T+dmESQYFrF0ZR16jPGbdRd5EFmzGZ+uFnhFAf3Z5rs8uTgikT/T0ZGgH7NCpHbaW3nBivucAe3+71VsC55fvr+V/R/oV9Opmq81m1LgtKnt6SYDHrkD3QnL/YdGpQ5ec0beuwCJvRoYPho6NqesyB0avRjksTAsO9G8j317d6u31DbHNXh2b5KLPvD1P4pxR6zfNcKuSqQpFBF+T9hxcC9DLh9LJotOCCh0BuHVnaCRhapUOC9Xj4rW76HotOIQzAhFBueQy21MV7ZDywp8O86XQ7xRZHXUiZeVmf6eOgHnBQbtcDOppe+iTFmDoswbytoXuoFGgSjIg5Pys0FJDpQrMlKkmpo88r9yuIeQiQg+vloMXEYqYoZAiAsxUrb16yJv3MSz746DvueKTZRXuQxyykI/vh1Lfna7yfLc/Ck6yfx6u08RYJk7SAO6w9cztYF0NFeYaCmTnJsZVdjobO5NOdbdV3W/kgPru+o3evvxa716/1J63V91qqfXlE63OnygPK6plplOIOFVh/za9RU23fNEeJU65WIxvYFtOSV3OykaXSXcK+P55h+G+SYEebuvUD18f+mjZSUOa9Mv4530GAAAQAElEQVQXl/o//q//qZ4teg0cbEtVnfedPudN+wUfPhNNWHoGGjgwOSlVmXQTbyOdZXuQXVT9eggbZdi2BtcMUh8gcmpXtKfbOALFcnFQVGtRpW8OCP3faTiQfs+H+XdtH9rpHYH0+zF0W3vtu5VwuvqzSy0O8O/YVy2IPtHAukuJsaB/EQWnjRKBQpSdgmCh0yijh2ZWdEIm2Ad0uIJxkQ07IA4Uj8BmrqEXpRrw3dPLCz1t/lsRPC90cbJscEC87EMDLykWBkHxirx5S9KmqyQts1G17KT1kHVCoH0CPWWMTFd91mro2gfyBfuHQRWax1/MUwcpez5g+5uDHeO0B41irD/4T0KUNIRENGLzzaJ6y+N2qMsMxOh/pc/V1KC0kLf8EbWK+R6oAsiYD6udl8GcSKnThF0FeyqFXmOmHmNTnxsMOZrdpnVUWGhgcjRZktwSxRXB4xwRLRrUcJGSC5BxXsgl0hNBXkKOZYVMbRDaLWOIMh3ycpp61cE6lCE5yFdVd9LlUuNVyif2Bb+Ndh8SDXhvsUhBtu05lqHPzld47v/EwhlZb+aVqK3l5k+JtKge+FKamnzVxFqbWGQOqEfXI209BlWQF/Loae0U7DxCpOsMpCq2GHCpZj9AfNOO/VSxK7FZFajlKtY4XfCfqCt8InjmH2lFL62posPpGYJrVNkHtttj4P46bzhdmAfuT5uTjBvTRjJVUD/aS6oRGfvBoHu0LvoqykE9QFDQbuZapf5EPY9d4/2HeLQOu9M/CjZwds3980fVQ/pvWw7XoZIBE460/qKKZx/2RwhUHPiId3DiJ3kPZGcxVh2DgBqhGrgN2mtyYkJPbAxswghX0CYDwkix/VZ5sCcmXAFur9lDudPFC6BNUNteVeBP5gGX0z3E0druOqdp49t3YGGawaSLIN9gXkikjwhWR4g/8yRFhBK8BRuzf9rxnLfQz3kz/fx8rRfnK704GXTJW5F1L7G3iwra8pXV1Waj1+/v9OuvXuk3X7/Wy/c3enN1p+u7ne78Xy7vqgpv4CoQByotSqyKqqAfJAXsE+in7pSTjMxhZ9pxWPQcSh0BZkreAut9tYLe9zd3esubqe1mq77vtVwsNBBw9MgmNiZLV7cdCXMyC1LkpOXQ64yvVs/9ZsiHUBZBsngjHHK7Gd+gQj5ETRtPlIEO/dn+A0HeB9bI131tHPkAMfK1+478lrdnph7TnJLY2ZXoVwaYplImdV3SAj/nrirlosEHKmPicelztA8x4gow3/ajQa7al5RABXArzPmG2xJH2jLHh+027vOiF5IwCraCDTTof1A5MLtRp+8Rivjx0A9cQfkR9tW3UZg77uBjfFuuNrmP+d6kjYqDKmvNQBD/F+ZqwXX1Q3+w5eGNRsolj63TQf3M4RWAiFkz9qr+j9X8W8m3r3RFMH1z9V4jwcKwPNHp5XOtL56qX60V3ULVTlXY3TNoMIwq8kGJnZ4aTZr/ckrKzJsuZ7n6brvV7d2tRg621h9RGdsYQnToey8kVYM5FKINifhMT096/e/+yT/Ui7NBmaAyUZZ5rAjUnpwtdMY6SeIq1OYuRM3trdR+Rxw68pJ+r812r7s27/dy32sJKhxBkjvcojtwQMubH1LCpqDcSA9oZQOe8OUW/Td3e13d7vXuequ3vI1+c7XRu7tRN2PSVgtN/anq4lyxulTmTXTPG+nh7FKrswut1mfsEUva6WiRG39VApPCvlbpRxBQZ4Lpnh28i1Fd2qvHodl2hQTRfAU+xkLe4gZQdT4oClUlpZS0XC51cXEu/7cnZ7yNtv8ueWFhOKBes+aXOH7VhRxEr1n3qz5pxX4w09CCsjmY1hxUd2p71BLZkyGr6SC97KVVqxst6PbekSMxxatwnThWtLX/wI55a2yYNxsKW3BSmN/2A2M7UT6yL83rReigX/SvNkjFVDFT0s5PjDOqZDqiZwIj++AETF0m15nU9Fk3jiLtfHWSdEWnJxbwDVxQS6UMOepXFY3Y7aJCYVuTtVJujmV0fwXyqUEKdLQ8PknAvkkMZg6JoZLPiRTIeaxhtLQksihFd7WDipLEB+GAZ99CyXvtOWVZI6E3aLfaN65WJfffKizb+gOjMCgTKE7X2mQm0iO8cSr4stDXwthVzqxCz0U/53atx/UmxslnjdPmGU6rVmSrjm1hAt5yfXi0ZTlBzWxlLV1bf4M+GQXd1FDF3zxUyVfWh/NOF95Ouw+FcvMK5Q3kC32YWvmoQn4iX+hTZRxEW+XQzxYfYYTHcaJsooypYxHVwNvAedwo4VcxAgW/TsQWpXgOYiF5qqlUNR9ZtgF+MQp9lhTsnWjU38nLA/p9+LjTlpXwGAUelFqKPqDizKKC42aQZvZWUJB7iIoMKlQZAeO+7CgL3zwIMpYMP1p6si4mhe2Y2ifQvQr1RibMERMbVgM8T6LR+WliYTyGZUb4lmmw7gdotqG7wnO6GfHJh+074iDQsknB34EDCTGjJG8WOXGosBmzyZ+fnugZb6M/f3KpF7yZfsFbaQfTF8uslYO7VJSR3zOrr/hK2cHz12+v9GX7Vzve6cu37+U31De8kd7uprb4C7Ke2RVf2z8NMBgVRrDqO6+Quq4joBywr38E8xUIUNn+sJYaSXt86H/RYmQ81quVTtYrndKvnsPlIE4N33PdCbmJMTxB5mTV8VYna8GB5IPLgW3HDttzoGWCFrdpZN4q912vlDMHbGjoOjmoySkpxMVkcfsTh8dEn7f+3SYH9A74LYXpiE/sl0I54krUTSmgwieFfifRjDps6QcOxaGj/1l9l5WR07euoN7MtD7DueYbMqbO67ETGssttnLKIgKRkHwbtJUCW1JS+g4EMhGhiMfQb3u1QaTSQ0rWN10wuUelt7bZIOku3Jf92ITrHuE5OTF3jiiHdeZy63P7H9IY2BiUQAMkMG8Ko4gkxdcxqvs70nfa37zTzTff6O7NewVB58n6VBeXz7QmqBbpkQ99e3w4gRJzV3wQk9SM+UmrjD3j7znA3MvQlBMvxPctkPbvMnW4jrYesj9AjvpNizLB49/73Z/p+cWKA3WrSiA5sX7qoldeJp2dZp2drNoHTbEnyX3nsNy334RutSMQ3fkDJNg2jNrR7xH/2pBErxKJBA2DQy6OgD/fATEgqjRRlelrpb3xsI78TZQ/PL/mW7DX767kb6WuNjttcWLlbXRH8DycP1N/+lQtiD5/qsXFE63PLwmkL7QY1sqpU9uXsG0kOBj5BsHQtFMm337eQf8HfOJAmnhXbAcKxkrYFRGKCIwMKD0iHREiIymUc9Z6faLLy0twofOzE52fDLyNnnG2HnRCIL3qc9t7VqzzJekFWOLzFUGyy5aNJi1o3HDZkvTScgTZC3BiGQxcdEIOUN+B9NBl+torp6TKWHGL6a2Jfc/jsofu95NG9qn2xhpf7BDYQUfKIMLtcr0qX+HHRwh7o8m4wPve2PbWiXYmjZx7o/NG01mQRxKl3NSbNZNQpe17UGibBUW61XE+8K3zXqcRoUNWviKwBXm4zn4SLkv4IzGOOSU5HdCckjxmDSmrYxNuZSFkQh2+NBL1zM9dh3xSRraB8c6JfE7IG9Go7Qseofmy3e4HM7v1qWBvA313XysOt4x95nW9P8z5Pf4zzC91ar71OFbqG9YxHmIN158YvAmd4bbxi4DljNkSZjGuL5xDBbnm94OuJuM0/IIe2zVCLeP0xDhW2wlvtnGn49p03nvAfty3/anZf2/7nvkAbCe6bUelHdtqG2yvUawfu9xOS2PnLFdav6s9Zx6U6jYJwIUHy2pBAPexyr6xfstmxim1kv/Yj9k+LCTBJqgDonXiMe9Y9oFifJOb6YOknG4PJ74PVPVtpzTK42Nx67Hj78GgWP4hCrzCYHqgCmmXQXA6XTsorDBc1gYXAQ/IoQghIVuZLKNqJOZp0o43MfPgM3hMBtdzfiJ4GskbhTYn0obTxkQ7zhvNZvoES4WH25Mf+LkK/xqkdYB5BlW46wGQ+3uuE9jowMjUEAtL8iEVWi17NvmVnp6d6sXlBTjX89OVnp8s5TfSDqT7mDhc6S+L4po3v695C+x/Q9r/BN7X767nt9LXm/l/Fc7XrOyfTHr8UMRlG7ANH1bahNFuOI3OD8uEjn+e8D2bVd93MgaCDqPzQnBfqJRAAN+VmiOH9vX1DW/Fdlp1gy5WJ1r2gzJ9DdcB7vMsX/mUv+dT/53WBAmrRSAbGnIosxl2bcMMJWgkCRUK/lJkSTD4QFA5ZDsOsqHPSvQrKKnA47ljI/F47hlrp7fkG9gYt2BkbJkKbABUwC+JRjI4Pzvnq+dF63PnYLohy2102GXbko3RfLk9wzlTTwsGSv7t2D3PCbVSUo+p55t94nE51lHT794ApyFKPI5pJ8mHYd536LbeGTTLPbdF4kfeNIPkY3ubPvxlxzmQbXnad5pjVN+G4H0HrJq6vq2vMCBtP+CAqKR1fzXvIOYKB9gGOM1GWMny1AsOCTYFAued0rRV3dxo+/aNrl6+1N27d6osjNXpmU6ePtdAYCeCOkXHbEoqwbwyBG1WHw2oSm4IdmIOdF2v5naKb/3vZrMm7QeLwPotb2rRZkTQRtVnzy70kxdP5K90J97M1oxm2hRIpIdF4gPqoMWio6Dco9Dvif5PrMGROb8nQNvTV3/A9X+4vT/MdxtOS0rtTzwfoijFHpE9zKLKtyL+j+RKl1RZ/9saukL3u33Vq82kr3gT/fXVVq/uJr2fknZppf3iTNPZU+nsmYKAOp8/Uc+b6MH/seHyVF2/Urb/FGKD1cgYjf5pzriVPwjl/VYd/lwQrCzqnvfbo/owKvuIhJvkuSKq68FVSRuNj1AmEFuv1ro4J5A+v2B/JZBeL3SxHvTkZGjUb5P7HOw5Aql9QPH+M8P5GUOCEsgNOauH9uQ7JkRPO33KvKG2jmgB+ZIgevCelNX0NfmuY08Z6HsvUUdc3qP2jNmevk4eJ+gObOEZe8ay7VHIFlDFyqp03WlT4PPQa6Yy9wvj6/U9U8aO9THBH9EzgZG3lYbTVG0udH3UaSIoazy30TC3M7dLOlh/oFVizRXGpqK/o18FvTPfmh7DVRoesyV8wK2QZJp45JSY8xkk5QTafE/4MLd8SsHcDHWMa2Yc5ryoHw08nIGkZo7tU7vmnlXRm4Bxb5D55OmP71ZJIfvEcGllvluPfdbAOBXGZ+QsceBqnssfAZVz3aoJ/7sMtYpEAXdgA7dZOBZGtTSUu5lG1rQVUlasA9jPFWqdbtf2Vsbc5YXxNSZsm5hDD1HgGTNv0kQfPCfmfbaghgbpZ0HXxNo2tc2UYP+EP4qaXo8zNto3iDaXzemKZ2vLo6lRl0dkBZ1malFLCv8xbhW65YP/wR36D3JF0NyPAcYEnf8Ygkev9DEeyrmM8cGBeoAgQ9f8FZmSAvoxVJA5oJoiI+yw0/Vd14OGZlejgzoCH4qYvMzxMQ3BFAAAEABJREFUCjyIHyAxb2THGx4cxpnBVUOlr8V6sLfis5FCo1bJukxd/6hvgmEdFLN5VzldJBV0zHBarb2WR7BSRjWYoVoPtpuCWmGDYh2mBmn7o8FpbFNDoMnyTE+M8wKobikKG0NoOWS+tu31hOD5sydn+vziTP6Jx2fnJ/LvpNdpVM/mhRHtpx1vObz9Hxj+hjdtf80b6V+/eqsvXr/V11e3uuZr1137aYf4SkeuIjdOyyJHqxjqVCMBC1jgASJCmQNjuVxwYA/q+qxh0Tf0bGQdCyJZJoUSNAL/oMY+2XOQ395t24eaBVHAaVqwGXbIJSXaCBYXjcqgGvYUxuNa/bDXyaonqKadoVPXIU87ObExIlUBrUjy07xgDAvZScNQtVh2iqi0URX8iWtk03AgvWczueNtnbHlDd6GjXDDYh6xdfKHrH3RBOxi9iSNfBDpuoVSykCCYI/U97mhs12BfbRWaKfSEbc6UxhB7xLAnordcOabPItLD1GZD0jKcNryLaBGhxIPUCFG6xbpD/xQpW1uPYR1GQ95TptHQ+2uDNZDPCxrAjzmcnqIjcFKEfQI5w01/iTZeS5vC6uKwblH0NYnut7cIMqEuMutyvmjPCbc34hYrKmttFMQrg1zM64n+Bl9LCslBrJjrLPfcBKkxW6r/ft3ev/qpW6u32lE84KA+vzp51pdPJcWp1J0IOPL3Kg4DKqitQshG4oUSjmrhmQ7dug1Rt6iwpHl9FteNeY2IkKnq4V++vkLjczX9zdX2tGPYqWURbhRteFfrZJWrJfITDRVWgQB4Y5AH9kt8/9uu5f/5YgNvhg5DAvl1fpAKB3+nApleIkP7Dk2irRTiZG6o26pu4kgYL7Tlze3+vX7W/3pq/fgSn9FIP3NTnpTOt2ktcb1M5Xzz7W/fKFy8VTdk2dagOXlUy1PztX1S7fC3jRp4i30bnurzeZaO7Cnv/XmWsNmoyVlqzpqrb2W2LRggnT0091lCGRfVz+DFLZVmLWlJb51Zow6LZcrnfHB+OmTJ3r2xN/0nevF+VrPThd8yO/bf8i9Yq9ZLzot2O8GlDe0dNZgSrA4dL16g72v7zr1pqkj+HY6k8/q2CT6hoCf5uC6SyJOV4feru/UUTcDYW8oVEqRsSf4GQ3GegvdQDfMJ4/9SNrn2shh1ijn3P4BvIeNjHOTM+UD1IgO62UpyGgBD76zvz6kA86MiXUT7LOtDKFq2wwcWsGkIqNAq4G85764itc9mhgFiTHSgytIH0Hy/o4IcQMo3GZFaM4zjjkl2Z8zQh3rLUdSTuYbWYt+YN8flPsMOmXGyv7tco+eJB4SpLaGSKZQZhycta0+K1Apt+28UWsVDDU/0CdnG6MidUBhf2tyrXxeTXYyNe0ZISanDZc2faFZJ34jJSHhn7Kg1cXONtclKicqBm0EsoEBgdYgTRWhhKYQgG8bnYchy1fmRMtT17QyXyZeGE3MiUKZMcswipS53HNm4gz0mT01nuSmCunp0Ib7WtFZgGXMr1hdca5pwTDb8gFy8xKOHml/ZD6SkWpq/KnpqdQKNOjv3uWuVbz4ffi41xVnG+abfowPzkU7snhPRxmnXc+glGzF0UWFQSzYYVRT59lMCgPQVPA48icOhkresq3csoZ5ppQXwxPJ+SNFV3EeVPAhXVUpm+CNh83I9gULeG4D+7AJKbldlzXU9vyOx1yY6KGRkerRN7S3FsHBOej55ak+e3Kqnzw51895I/Wzpxe8lV7Lb07OOSz9VWJm1Vcm55aJ//b2Tn4L/eWbd+2nHb/55o1e8Vb63c1GNzdb7XaTeJmlOnoFg9kE+bLdRzj/KSTayWz4y8VSi2Ghvu81HDYup/uhZ1PKSgndKIgI1k04pRKJDzpVO3+1TLDq35Gul0udnqyogww3gnjDT93X81dSC/Sul70Wi542O3UcWB2baNAOTSAsLneGZYweb579kJEN6mS1r1P7pGx5ibkkgvTCC8pJG8ZzwzcWxpYFvsE+/5bU/3MVY4ettmFCbqTcvwVVDezLaDIN9Cb8kOeDkxMygWabkqTQd17Mxx/yucSsQu67dESEIpKiwWkg0PjUMqXfKSFjmpMSCNIRH+RIyocIu68UtKnSqNP6vgu3f2zefZ8o+76qP6oM5dVrC7C4PlkFEYrcmPGRSOBBMHMr3SkKfEoFBes5G3VU5Y3n3dVbvX79ld69eUWlqrPzS10+eaFTAuq0Olf0K5UgbMtZFX8y8KqMdU2hwKee/93h4K40eHNzo4k9qmKgAevH34FOgCGq7FWLRdbnnz1VpKJrPjBf3e50x3oeWfeBVh+0RyyGkOW9DijirnOf3W/nigjIJ223O90x3x2gbfHDGIx7En2UmOKNtncjNECJomalaak8LaRdp3GbNG5CX33zTn/9tfFWX7y60qvrna73obEbVNkr0upEmQ8n3empVudnuri4AJc6cX694kPyQh0+TOKDF4Hinm8L7m7eanP7Vjvo/vqtppv3Evw8EkyXnZZgxSejBf7oO6nD76npEKsu8FOSEohQREiUeZw8ZmnIWrPvXJyd6vL8VP6PDp+enegJ6Qv4J8sFAVnHmu6UGeuUM/o79hOj1zAM6ru+8bq+U9/3YFDXDzK/H8hT3tIuI+39qsOeru1dnZzvrReYuh2b6cBmJMg5Ot/x6I4xNhzg7NmHduxDO14C7JgXe4MP/XvOpx1juHP+AM+9Iwrz0Oei9R951WuK+eC7MkdNDacbyJhC7u+q2tKms76JOV7AJJ+Fj+Qf6DxUa3U/fkREG6OIx5Qha/x04JsmfGjYX539ynnUGfjRvJRTG7MeXk95A2PQZMib9uR7xio90OU0zQgLPjbvPl/wr9vIKctp99VoAoe+Vjo68+ynaEURoQjmYssh0fxeFQHfvJDCf8e8Hl/W9xCFtu7zB9EKhU3rc8Llzlj2CEpg1Wa77f8Axo6+Ob4x7wOd+YW5VbC5IFOcZn6Vli5Nl9B6zLvdimzFmO+C56Dn8sQcLuiryAv5BnTZzqO3nP47g6AnR7ifxz4/ohTUj8HoVoQ+heY0yo7UgWphcFDB7Yo0CiFD4tv3UWdhII6DfOR5YJ2e2DwKOp1+iCaPbqqqYEOpVYWGJga0bQ7mUUhVFTYp2JiJjHnkzSukm84jpY77YBQqGq0c/n0a2cLJVDmlrBOlmMrhwW6ZQM9JuOozXy8u9eLiRD99dq5fvrjQ77641C+fn+unl2t9dtbrxemgi2XWgHyqFcuT7saqN3cbfe1/R/rNW/mt9Bdvr/TN+2u9I4i+vRs1bZHdJVVezVT64fbh4AP33qlgOSfNfwEFbADRkEVO3nD6thFxyHRJGXTYnHOiLESHGo59r3TUmkVto1pr6gns71TwR9dlLReDlkOvRHX7v9Inl5XCgc8Y3vEmyoHKsOg5xHp5M0w5K7FZtkropqoioiFhS8cHkpyr/B8JLggsTldd+4o1W0ZctOF29izmLZ+ObwimbzmgNhxad7tR1/jS2MJzsOLDbbLPlLC7aOKwi0hSTQQYtItKUtiWCKh7kJUObQVtBaMU+uhiDlb48uzDTx6PexxEUUEqZPptVPgfQ/BAkpJBpZRCOciEFPzpoyshw60mglgKyT8hSKTDcwxw/sNzRSymP059GyH74xFaeyiSQfm3K30nJyIU8cOwAsQgATABwhLTDOzFvwIeg+ZfVbWbfhQmWWEOVAK4IDjT/k67d2/0/vU3un73Frmq9emlTi+fa33BW9STC+XlWoVDufadZOSs6Eh3HLC0PaF3RKc/hO14g4wS+tFM+9ZjtvFb7MZo9mI3agnssn724rkuz8/5lqTq7m6nq9utPG8dPPnw83wO8RcJs4xOKQXNu79e46BOqvR57r+0JTC7cUDNfN5yQO6xfUrM8SSxTRwQGlEzsa7G6LUpg27HXq9vJn3zZsOH9lv99csb/frlFbjWq5uim6nXNi20ywuVxVr5/FL9xRNwoSV9OOON8CmB9MnJiRbDgNVVwaf8ypv8wtvo2/evtXn/Rnu+Jai8kZ6u36uARDA9EEz7jfRZnrRMo3oCaq/rRF+DeRaBsdwKOmGkzJTMUmKMMj7pey1XK4J5gnoH0ODyZKlz3vqfLgatFguC6F49cg58c0ot7fzAPrXAXqd70gMyLVhj/E2bfNcTKHfqGDjvVT3zo2/lnTK2OKDusWMAfZfVU97hW9Mc2Ik3Cnujz68KLewNE9gzPjte+hhb9sUZo/whyHPA/H2RRsZ3pB6ipCswr8rb18hjT8HIgE4l2MuC+RASbR5RmZQFHZVJ0uYUPpwmFEMjBZIzEn2x3FwP6SpVUHgYnpM0R7tuuwqTGir6ZWi+IqxP6JXSMY2eACKvw5UU6iK1vcxyuaWj+W/RdRq6TvbzgD/7nJRTUoeNHpOIrEw6p6R0gLicjojZcPIRpNsd8h8s7gDz3VK1Uka+iv7QL5Lub1GVuxVKzQ9Be5GCFYwgFSNCESFfqGgyTodCQsTpjO1Cxn5/CJc9guVRUu1gjxVzg2BFRiVtFNZ6IW2I+SMawUI5P7E/VSwzv1B/xtTKCrItzxxrlPLqurRXDPKOgTwnJucpa2PNABfR38ZTG/dinvPYSVJHjOiISBJjMWLjUY99eASlj7r8n3zGE/oh8Bt9aiP5mOIwfYxZGLlv30cNraRlGC48PeHYCi04+wjnm9y3Hq2iXF6YALWhqlD/2HTFpoco5At6jgN2T80/ACKjyZKwPsxpPLLUDuZlaGoTBA0wC20XhIyH7T1OS4gd6kPIsOzEVs+irwSUWWfLXv6frvjrxs/PV/r8fKmfEER/frnSi/NBz9adLvrQSRaHSJX9dcdB+H6z06urO3359p1+8/qd/vr1W/3m1Vu9ubkjMNxpQzA97vHXSLvE7/M6qsL05ipSFEjxrb8jT8z7UM/hMXCI5C6rA30/046gmj1AsuJ70J61m6BXwBv5joD1hrdqO4LYs7MzPX1yqRPeBHUsrJCwCWswjFseyhvett/e3SkPWV3fKdNuB4KNSuisNGxEJOWc1GFTPgTTPXS17PSUDyen60FdxhgrlppuL2IfQjf4z0G0fbnBn/53cR1M+231joB6D+R26I/HeGKsSaIlpGpU2ZyOR58z7WAnacyhWlXIEFTfujxHUEK/edYZH4TikDR9iAP7hwhVuFu70Z4PK8ycgOU30nRPDIFSl9SBgQ8hy0WS/bcYOnjRkHPIsvr4sh8+5inoEEz6xfO3vKnr+t+LDyo/tmlu0s8DPO4Ncx37fUaRykgwt4MC3lDveEP97uVXevv6lUbexq7Onujk/JmG9bnS8oTFN6h2rNwDlDtNNOO5crvdsOZutSEwZCYzz0ob29aNuen2/KS7WokfKGMdJZDBr375M/3y5z/Rou9dqD1vpG8dTPOhb8dcdODrGl3OGpAZul4OKrKdwj6jA7xPVeQLfrC8g2f/03XGFv6WoGmU5ICaeOf1wooAABAASURBVIt+9ophIJhOuqXsHe1+8X6jP/3yjf7ki9f6N795BX2jL97e8WG+6rYOutNSu7zU2K81DivFybmGi6cHPNHi9Fz+icVisWj7iU3c2+d3N9oSPDuQvnv3Wrfg7u1r7cGObwqmq7da8KFnrUnrGLXQHozqCBoCH2E2t+dMUkVpRFbgh+gHpWHR0C2XWpys+YB0otPTtc5PCarXC15gLHTK3uufdQx9d/jQnpnvWf3QQ7sDSOPfruuU8XVOWd63ckrkE+snKcTFI0hl7MgpKackj03f6jgf5FMLBJOk+YwtyOXWDhx5bk4ENBN+rxJ9Ej2Xdky0HbwNZd6rNgRGx8DafH8t7322gQ10D6jCPKQ+Yzzy4qXlCaZRgebQxJ4s7J2h1ra4IoJMUIKVGFHRZbuqKt9s7BURso0UIV1ZAwUbC2tmamnvlVTRxIMbvWqQggQw1XzNuYBjCCpkAHeABMfIkdhrSdG20z1jsOh71sagFeO8Yl6tmLOL3DX/5pTwa5KQ51YiHxFkZzifcv6Qj6SU05xPllG7IuC7LrkwKFNLOGPEfd8G7IigEAR1ZEpWCkWEEnWNkGSQhZc0jqMoVpghX/as4bTh9AGMZWVdV6ha3DTRPnCaNdHKWBdHKqfZ54rhcupNBpOguA5jyrag6jQo1m05KEVuXGoCJCOUYvZRs4ZOhG2G7w5UKhRkq0KFgY+UGnWarKSEREDnu9BGQf4h0lz06Wel7kPQzqcF/+fMrcLp5dtg82iOZiTagJgenF+hHuTCxDAqA+Mg04u8MFFMW54J0tJHHvS+/KO05VxmtLqUm2e4jTb5aLdgV8WWBucPNlimkv8YhbEtDDzdFLOJKSUNXWYTGHgzstTl2Ur+PfRzgr/PCKafg2cXSz07X+rF2UJPeMN62lX5q01Pxz2L7z3B5uv3N/r6zXu9fHujr95cNbzlsL3ajrrlAGwbKicua0PC3gYbYRttiL7vaoLK2LlY9Or7PGPo1HHwOD8vpFlOTd8x/UFvpd/e4K9503yz3ert+3fy7yJPVgstFp0W6OtBq0416+z7QTf+SvvqffPT0Cfapt2uVwQeCEks4GAhV+BNsGv2JSXLEoAv0e1AekW649SKVKiDlZHY+AMkNv/gLV3Rllc7O06aHT7yAXW322mHjxN9H5kDW/IFAwtzrELFZRNoWhk7upSVc6jrQJ+UO4l92SZqPjH1H+3CPEVKUuSGiFDCuGMgHS7qkjqPacd40Gf/Tv/3COL+4R/+vn72s8+b72vru31YpYMPSPwN779NXT/SlNakR9GgP3VUqnu6BHZ32l690vtXXzNPr6XoCKafaEVQuFxfKPW9Kv6q+FApMYeqJvyy9xzxzyaY316blf1AXDUkYhdV5obljYiQxyMiNM+NyjwBaEsqyqxNz9nfI5D+o9//XXmd5FTl31NO2Hl9e61r1sae4CiwT1zZ48aaWWLfckgEE0VCn1Sh87NxsGuCw1TXjj3sdrtn7ldtmP9b9E1M3Ald18z9l9c3+s2bN/qzr77Wf/frX+u/Bf/yiy/0b1+/0RfUe8t8uipJ21hIizPF6hR6qro8VXd6ocX5pXreRA+8kR6g/XKlGvjMvsJP/uZps93o9v178FY371+DN+A1eYJp3kjzNkDB2luo6pQ5usqBf0bcNqni94qvalTVKHhOEvrF/E30wWOV8UkeevWrpVYE0yf+KQdp/wb9jP3H9GS91Ho5aMk+0Xvtug3a6nJWZp1kfJJJJ8b7u3BfTvsRIctFCmV0ddjTYY/TOScl+B36c5bwhiKpyQ19B01KkSUlVYVGxmhksEbGbaSHezbyHf5rYIx2BNQ7XgKYbs0n7fl3xEh9z8+Cn0qI7b+ipaK7asMYVFqakIE8uoO2zbDkhF4He8aE/tFtMtf3UP/8rbVF2nSkfMIu15lIex1UxsntBwrdnnVW7CHbWgkKZoQiDsBHOSXllEFSylkppZbOpI9IObW9yS96BgLpYbHQgrFcLBhzxjN3oZylZH+nTDprHosjTUoxI6OrpWnbVFwRoeR8QgZEOH9MJ+w9AJkA4nLXIqK1E+KPdEJ3zrm1n0l3zAnUiSJQARXb7bShA6+KUQOmVXFImVcPIylGU6TVaEWClI0gX/F9Zc4UgziocL4V85hPSDVZFlKjc81QRLS8HxU9DWTqQV9Bl8fV9SOSIqJ9wHJ58xuKHKxToN04ypTqcjsUWUvLPnrMBchI6VGBMwH/AGf/k8CDDuFD9/0e9Oa36kJFgdEUMICsYjXAN89lBbcaPnA+BZe1jYDFLAa/fW1O/UCfYV4ljRo1naSdb7qRK9Qp8Iza0miEfipd4BfLMtEaJV1BaXzqNX6hySpvFOYfqdOeoEd65HtCGXt0jNhTFYoIec11LKglC/78ZCl/1ficjf75yaDPThd6cb7SMwfQbPJnvLk9GQYtWXwdFe0DvzV9f7fV25utvnz1DrzXF9+80cvXV3oP74ZAesvrpcJBV9hBm20sNvvFfsYIhRIBRIJiE08droAakHZnNoDFYmgbVt937c3NwIHdYQ9OVy1lhvv3AHDdYoPbpdvas7lyDOrN5lbvdzdKHIJ9jhZMn6xXOuON0aIfsCYr5Y6vtIve89Z9N/LWkGDCG2bKWUJZBFQSTSoiKVJWYHhih0qku65XRnbJQXrCoWlzfTxRo02XCUcYI3SDXTvArUKkNDLuWw6EPdZPKN3XQsBUVeAbtUq0qKD94OmglGYV2Jg41Bs8VgARJAQsCUWHbRBXhGToO66IoPwxFN8h/BHbYg3W4UrOJFoGsGTTuj7LGIZMINHpfN3rJ8/P9Ie/+rn+s3/4h/qn//gf6o//wR/op59/pqHvm9/mZnCAdRr4b+b99k/Pi3ugvf5WeNxeRCgi6BcQl0084EAeaW/zk7nb1gbj63mcCsF02alu77S7eq3N69/o+t1LlIlA7EI6eapE0Ji7QblfKEGVsmrCN4FjJ1pifAt6a9CbBqpTVoV9iCTmO0ZK2HqkThIdwpNc3hMM//QnP9Hf/6M/0gn7grgiqAz2tHGzudMVH5gdAE+pU3H7rJeETUE+BTZhg5i/wh7x9nEaK6Qwjyf2r1G56xW51w59V5u9bkfxhnmvl7x9/suv3+tf/ulf6V/8yZ/rX/7Zr/Wv//I3+ouv3vHt16g3t7X9JnrL3rKPTlNeKhYn6nhzv/Y/K/j0mZagf/FC6fJS3cmJVqu1FhmfFezaVu2ut9rzEmB6917T27favvlamzdfavP6S003rzVdv9F4TTB9+05lf6u+q8pDVeIbE+VCl9wHQB/9jcBuN2pPQOi9Fg9KNSvUqaN/Hes/D4MG76PsMefrdftwcrpeas2+sF4NWg6dBtZC7jKeRkNK6nNmeEI5AgoPGhHodT4pgjRIyAaLKYMuJ2VoAhhBPWRJIybzrD/IO51Swr7MOADSkUQ/M+iEcu6Q/8ioMIbec6opfne6KKmw9gzn2zoqtEqmVGni4XoTfjEly15ZVfBZA3KZAL9AhYEud9p65vLS5N1mYX0YI8HYbtyzjkSQP1IOZdOcmF+FedSAook2DNdp7dNGRcfIh9ZCIDaBwge9wvx8iBpFdAmue50wKyvlDA2l5rekTL5LWR3zPYOeMc4HdMzpjj65rGe/WjD2bWzheTxzDuq57oxEv1MkWXdO0DBoCxqSwn/IRIQ+vgIfm5sosB7bZF3ur8c2IhQRlEp+NjlJOYUS/BSCGijCN547dqjP95BaHdNEQ6GqCHJOG+Q9RpV6lXTFYxUfu75phS94okxQ52dUOS/4rkOG23oD/WpQaL5M0VN4mz3XnVBfBYs5VMUwqzJYFZVOM/VafoLBKLYWRuYLIqzNUSMVWxm0UKGlaanSYG3SFZ2lwb6i6MNdPyQRfZAh2cpsrEH+P9Zd6fhD4A38jHXwSWAW6Wa9KdkfezdxPyoqZ3rUx1xo54ZVHUsK7SF539KR/4gyABWg0FU/wHVZvPdlzh/QZEmbWtdM55ac/xgutxGPfNJaoo6FSR/LCm0+hNu/z7cJU1QtQ/sTdk/w0KJgw+i7pNWi18ly0PnJSk/PT/WEN9P+X4JfnizaV49ni0GrvlPPImo+E5sn2LJxvecr3lfXtxxuV+CaYPqdvvzmrd5f3+l2M/LGYWKzqyyjtgyZoKSxo8yK3EX5CvHn2e7MEe4nCPLZdq6WWmJnP3RaYHPPBtV1HZtCQoJRPfSrNNqWFHwU0Mr8JEsab2i5Wml5eqkNQcvIZjp0mUOsUyIIrV60fGgq+GwkkLXP9gQAX33zUnfbG1X0BzvQjKxgQ42clXKWQA33VUrI9P2gDgxsqP7Assb+xZBFd4TFottYpOaj3X7Sbj/KP/XYQPccCjQrYgveWE+63mxV0O02GMbmS9sirjD8gPq2WCTJbxEzNMFIQQm0EZKP709zm8yx6CPqbCv/1mNmuLwB50cldd82DBV5/nU4ImFfkF8vsl5crPSLFyf6vZ+d6x/94c/1D/7gl/rs+aXe8HX7n/zpn+gv/+ovmFMboW1u5P75gUMz99wfm2BKMq61gQdDg40z88elP2qoWYOKxj7qYaRpYX667MCvjRaJ+SbmVmXjF2/X0rQnXiOoJohzYHf15htdX71RpYOLkzNewD7RQFAdi3PV4VTqQVpKaSEFc/HgpdaUfIUfkidCTqqmOL8aTJYKikG9EmrB7bPPPtcf/oM/ltvbMhmLkkp0qgQPBUzRMz9pq19qIIhdXmLT6aVicap3N6Ne8S3VSECpjF39SuoAwWw3DEqMfR46JdaG+kF7dL9m3/jzr77Rv/7zX+u//Jf/vf7rf/0n+nd//bV+/c17fX2109td6GpM2tROtV+rX5+qOwUnpxp469yfXzS6urzQ6sm5Vhen2H6ifrGgV6E9b9G3V1favr/S3dt3un3zVrevX2nz6qW2r77S7v0r+cPLjm8E9gTR4+1bTbdX0n6jBYH0+enA3pGVSNeoKqrsHlUjY7dnzLa8ud5sd/KHddGixyESfcRnpn3fa7VaEjyvdE5AfUJgvV4utRg6dYxHBiEpeCTSXUdbKckBTiLv8kRhTkn5UJZyUiJvdDmr6zoC4ay+70hTlgN9IAVyol6SA66ckzLyGdr1WR3yuemUfDBm5EMfX+YYQgRaDUmNkibpu7bHnK8KGW3P8jSviCMPUfHcpz8RoUi5yZnv6kd4fdwDJS2NpOUm/B70feZJE/oKMpNx2MNbGXIF7HmL7SCzUF681iwPdbo8SFu30WwIbIukRDspMx6RZr/hq468/d11PTz8nQ8g7zL7M+P/PicNQ6flYgALMLTzZug6Da1OVqb/rhMRSvdILZ1TUkRIMnR/HXMJTkLG9Y2cs3p0m5pPsVIKahtSMHdFfwM/iv73Xab9JEZGlXyCn2gv4FjGeaetw+U5m1PV1gB+NU/UEzqpIkog9mA5pBl4t2kllLidD2gMibLw4x6N1XJNFv0jaOrBAAAQAElEQVRuJ6S5LykUEYciWmxjWhUpzfOgUgTmca0qthNrJuiELqOYUm9qKJpc1j70YTc8e4TmvuOe235USHs08Yj1P6+MHfCgx54PlYfxgP0o6bKCTBsg6MPCVsaguOweyBzT1WUtXxlgo0CLzD+iDSqH6rGOqd8yzxtBkdPmPYR5E3Vmigyf1MtxYtAet7wwMqOdOAJ6Fvma4O5k2bOxL1sgfXay0Grdac2bwfWi4y1O0sDkzPYRk6uiYQR3BH7vNju9403SN1e397+P/uL1O7273eiGQHq3HTVxAFejbZ5unQkeR29VEhVrAMbZbzDa7bThTKL9JYfhwEbkA2IYenVs/H2flegD5oidXeJo+wB0hxcwoMS3m4UrGpTfqN8RsG55k1Tw2eCNjgPeMlu+7h3ZdJtvsWuPzMQHh7d8zbzhTZxop7IIbZeR2Yi6ns0Um+KwwCNCXtRdP6gHA1gOvU55A3XKm6gB2YTsbLvaIt7j091ury1fW9/huzmonj+MMIwE3EVbyhkGOdhxXyoZvCfMBOa4p9AkZXyTc1IHvFl2Oc/NRchXRJAH4dz3o+2DqH1Iv69GU9nkgzYwhrZIaCZFnn+Jt0J+23F2stZPPnum3//5c/3xrz7Tf/EPfqZ/+vd/qufnSbvtW/27v/wz/WsC6X/1J3+qr1++0Y4PONUd9kAejcCwiFAkGGG0B+2Z6kCdNvTt6zvY3xb8D8ypkk2hOwr2CfHBTvR32t1pf/Ne129f6ebqnTJv1hYEr+n0c8XpC61f/K5OP/89LV/8QhpOpDygyM4QV8w4kOYkHFUZhRZIJw7GnFUDJILU1CsIjn/yi9/RP/5f/m909vwzgtesLW9Yd2mhfRo0dSuVvNTUr+D3eskb3j/78pX+9K9f6r/7d1/ov/rXf6l/9ecvdTuttDz5XBcvfkdPf/r7evazX+n5Zz/T6cWF/HOHkkJXfMX/7vZOb/mG69XdnX7z9r2+fHet13d7+S31rvbagk3pdVcHbbCz8IE08SY3M3eGs1N1Z2fK52fqeBnQXZxoOF9rebbWmhcEvEhWZq37Zxqbt28IpN/qjrf8t2++IpD+suHm9Re65m30xt8CXL/T9vq9ps2NmIDN16s+2ouFZSf1mvgmbcKnVQyXJuai33YVOHvGas8araxLKXN3qvi0ADLqul7r5UqnBh/oT5ZLLdmD+2HQwB7X970y+0mElFi/PftEhgZ+yjnriBRJRkQoJ9KUBVTkI+CR93p3e13XKXehdK8jyCd1HfWSlHPMZZR3pDM06FlD6PHV8lUmVFVyiv5X5mo7d9ioqkH/fT5S1Oq7RkV6qjpolgolHAs859s6jTknRUSDuOxpQ9Qm227vAYbbsa5GsWMkiJ4Yh5Hzr/30g7GfsKmwZ6MRDUF9ekfjzT7bZNiixqCVRmFaEjvsu4hQiiSM4g78Zr+C3LHHZjCns/2dcyu3jzPplENdSvCoh38Taef7LoukPFY5paY/JyjIrneQtbyBCTpeESH/JajLck6zHuplA90ZXoSlpAgo0OEKqIPqRFv2l88768IzUrjvhToVkE3RqLhSTi1emVVVKYpk37mO0dLmUYa378uQmm/4TW7OPXo2PuUwaVFudG5HclpcngdGsz1gfHwzdu6L52Mh7TnSgC3O31tGMxTrOHf3zJPCvBVy5ls2faz7P/W8/fsQ7mhzDokfR3EPsgIP5QuLy6hQZocMp2fg6eZUho16Rx+aWxhAw2nzK+WVQTB1/gjWqo4gVFZB7ojKor8HfKc/lNEmI06sIcRsNnTmOX8PdiabLto+opIuMBtUYdNyqzAx50e296qexbNiQZwOnfz2+QmHzrPzE12cLHRGsHfG5n4KThaDFl1S0CH3bULvhiDzigPvjd9IcwB+w1vpr6+uOQDfgSu95ivfq93E29VKDJDwaVbwZoqq9INOoWu+770nkWz2WsgioI03Leec1XMA9ZlDhlWVU+YQIJiGnyIhQXXqFfqIGtrw07xKem7J+hNs62w0sq4J+F9zYAd6rq+v9fLVK91AfRC61qIflPjr2Sj3BLn+kLLbbbXfb12slNKBhiKSAp2GqBPkc+oUyg0JmzMY0LXCryv8mhJ12KBEnwy6gL8Kb12NURs+qGzudtpC78CGA3rL4dDAot/tC0HlpImJWCa2v5rorxGMeVViHrj1Dv20pByimVBOzqmldbyQiUDgmMdh1UCH5xMK5dKPcS/uhJ1rOA1wt1yp6UFXy2BrkO6RO+XT2dNV0ufnC/3eTy71j//eL/SPfvUz/QEB9U+fnCrGnd68fq0/+8u/0p/++gv95vWV3t7utWXOl0lSszcg9DISefoejLvcwpyX+8o45K6n350yY22/HyH8X9Ezg7rOA8yUUa3Pa/NHQj904RS6znoQVur+ChoKOMmwDH5nMMlJwbxOBNRp2qnyhnpHoHf9+httHFB3nc5fvNDzn/1Sn//y9/Tz3/8DPf/Jz7RYO5juJGtAdwKBXlwvmYdfSspSlxWsq8gDdCC/lPIKulLtTnQzJf03//2f6f/1X/4L/X//xf+fAPlP9S//7V/KAfOff/1eX91Kv7lO+v/92Wv93/4//0b/l//Hf6X/8//9v9H/9f/9b/X//Fdf6ovNUtvhqerqieriTGN02tG3Devo9vaGD7Q7bdhPNrzJveXD4w0fzP0h/G5ftWFOW3506BqDSlrIwXt0a/XrC62ePAcv1F88VXfO2/CLS62fPtPAW+rWJ0njzZ22b95p4i307tVrbb551f5DwtuvCaC/+UK7t181jO++1o7AevP6K93x9n9DoG0/T3fXqrsbLVPV57zl9h55ebrSsk/q4OUoTJoiB2ojwZsP75E1ynRR6noNS2RXJ0o9tkdSpMwcHKhLWdep7zveSPfyHhOMS05JKSdFhHJKM590RHg6yFeKuTwilA6QQseL0sYP6ieQU2LtJ2GujmUdqQ4999RpdHUp1CNvdKRzDuoG0pUW6KuANyp3sLrrfkgzu8p7hYuEdGXOWZTpK6eFFvMFX5W1ioyoHkCHi14eUhDsETI+dypKKodhA41VFNdKe6CQpliFfYGsWpo5xvsbvi2oYuvWnhchOxJ8cdDKMahR6yhU4jZLwrY5baMMSdgRikZ16EOKrDDId+zpHr+cknLOclDcpQN1nv2nhw5Q83uX2bchUUW+IkIJ5EBHQygnQ1AjKK8NOaTOZVB7kSR8MU7GBznU6Xi5TpOD4ZcXGaenQ7r5nA01IWA555NCM0SqottAv2VAxecpIRHiKgfYX8bDPEX3d6Ar7nNOOIcp8J2bYQ1+281gzIz2dFuWVpNtY+SBlhS2A5sUx3K8gpJy+EBV6FtBdgZzhrkhl0MrKEcgf1Ahz4mCENJK+jt/4Y3fqo+z/Pz8sRVxZRs11zqkcfB31UaCBcmTwbGMa5n+Vji057poQh9TCp5VzoBL3mZUqAcd8skmrMPlH95wT/JCGVgxq0WW30af8mbnbL3Qc74KdUB9vh7k36qerXqdLHo2+sxiTjaiTTAfFNcE0i8Jnr95d6WvCEa/hH7x9kpfgzf+d6TZtDYEeiO7GXOYup7cVYVJXWvVpy73xXC/juVBIuXMgcNhw6HjxZu80cDLICJEh1RY2F4Q+sRlnbN/7I2KetNZ0AfgDQH1dtzL//LBu3fvdHtzw6Y8qWODPDk5kX+fe8kbtOVigR+y/K950CEtyHvTjMCjQDZE82UbgwWeUlZgr7m2YeSwLezm1FDbDC1DXeetU3RnZNPf478db8JN9xzMPgRMtwTTG96Yb3iLt9lsdQd2yHl86Zjsg8okKTjdcLveqGxPzkkpZdqdkWi7ldO+23X6W6jf4nyb8S0ZGG70IElO3hi9MY1sVgW4vwtO9ifMsb/3k6f6z//od/RP/vDn+qOfP9PnT8/YuKVXb670J3/xjf7kz7/WX3/5Xm/f7XR3W0RMiatCEXFoYaZux4yIoJ/0lfmR6G9mHLu+Zw4RwEA7ApwG0hmZnLJkFdTTf/TLhjwwwp06oLJ2VPYSHzCm7a22N2+1vX6rDYF14g3104szXRDkeS2v+aB2ytta9x/no/Co90BTkgO9TIAX/VIJZGOxVgJqOFHljfPVZtKvv36jL/gg8/XVRq+ud3rDB5p38G+nrOt90vXU6aYs9H4c9Gbf6y30PfkbrbRJS+1Srz3+ZTvQyBvdiX6Uaa9xv9OeuTwSTNepyCBO4sOD5O4yVQhSK3VyQyHg75YnWp6ea3F6of7kXB3pvFpLw0KF8fRbyJF1UTYbbd681d2rN7r95iVB9De6+eZrXb/8kvxX4AvdvjS+lN9I3/iN9LtvtLt+o+lu/klHYKP/hY4n+PLnz5/ps8tz9skzPT1dyy8b/N+NsDOqst4mZCfW90if3Leck1YE0mfn5zo5O9cCGzts7MFisVDPPBx65mWXW7ojsM7YL/wUCiVoylnmOy2ulKLNbVEWERAgNdmAPgTZR3dCPuWsnBLrK6EnGs0pzTxTZDJIkdSz3/bY1EAatnxVVbX9lj23elNrcInkvLMRR0sq0sDMWQQhbvKWpRCuZSHtPkz2lj4+zKMO2VYHOt/wfT+0g4LC/mc5h3OmNAWX+sgyTM1Gt1sJmmdKMWUVzHnsheXb9c1zWpiZ7CMQQQZGGKQDf7kspaxEecbPPhs8djOynD/yc07kj37PzPVRPfMA4xQR90gp2tgmeAYlCkkRAUyNOW3ZSKQlyqBNZqbum7uHFyijXCFfiMhJ51r9Q2fDTEkRoZRmO007bMwp3fObf5CxXrXLrRhkAjy4P8rel5hv3DO+NxHyn2izMu4+9yY2ieKBpV6lo27dI1iYB8V5UCgvyJtWKCwVl4MJVBiu47HKjJ3Pab84M79QltD94Y4PyfvUp3gu/C6+y/4nhFD8dta0xeM6D2EVD/OHtGWb/jnfBoiHnYtvmfO43glX/wQoZbDKvdxcD67rHFAPg+jBauXknW6DjExhAkCY3lXmNxkY92mfOrTNvOJZW1s8WppHSx7rOFOYdKZ9TloOXQukV0PS5dlalycrOXg+Xw86W/c6XWWt+sSCr0q0EwRHdJ9P95Ou7rbyv9jxDUH0F2/e60vQ/tWO1+/1Et61Az6CQf/Wdyqh2lDZMI7+0IMrDukjnbNuqy1QNoeu69qBYpqw3bTnEIpIEp2v+KnguyavD1fowx9OFK4DaHYCRgWut8XeW75KxmS9ev1GW4JVB7pL3kp7Azzl4FwtF3pyeanV6Zmu6f8VAfjIWxAf+D54KnbQ3L0JEaEEIqLx2jhgow/6HYEDA0p54jALRQX0xT7GQO5CADE1X49T0UPsCay3vMEzdrtdkyut/60ZRYR8tfbcT7oLkzspsQnmnGTYjw0pKItWFvqbXm7MsB5Ta2T8TcyC+rfoqz705HSpX/3shf7x3/+V/tHf+5n+8JdP9YtnJ7pYd7rhbeWf//XX+q//zV/qv/2Tr/SXBHVwuwAAEABJREFUX2305qrybUDmzVqnpK75TEJhg+aLJrkV9DPlrJwAtO8/zJ/MXMoE16b+sJS7/jC3emV8E5HQddT7gYb48zh9J4RNM/TxFTAMyIfbDOMD57tSlXlqtBFmwkXZSdNWflvqgHrz/pVuCBCvX/5GewLB8fDb3uVAv+k/1WfV2N4SEUq8iTaiG5T7tfIACKBTt1LirW+CJ2M4kRanitUZdA6uCzJ+OzzlhaY0EMAu5f/ozzy/Oa55qUqZ0yX1lGdNzLMJ19ZgD2A/EVQxYdrEUhiZx3tNfKD1Wg4GMdgziLllUe9ANRFwYLO8JlcnGk5ONRCc9gSrqR9Eh1TwzZ5AdtrcqTKHyvWVdnzTtH39Usbm1Te65a3zLUGz3zxvCZyN3fuX2uHDPR9O/CFF/r9QEuwn9GG9/O89/+TpE/302VO9uDjXk/VKp0MvB9JZoiv0qZa5fT7o2AavycxcWyF7wp6x4luCBekF9i6GpRZ8cFkvlxqwfcEcHPpOPei6rMT4RIQiJeVIiiBtKOS9JsFPh3xIiohvQYcrDhRHt1Sr6/opmq6A5pSU8G+KDE1NFyx57+vpg5FzbmU6XN5f3EdTsyr9r95vnDEYQ7dpVj3OO/O/BQt+iwmjqtleK+nj/TD9gWeRBlizhGuCOYMZhwTlviv21KY92GsNIYO8CxuOaVOjMRURB5/9D+z92ZMkyZHmCX4soqpmfscdkRmRdwKJG4UqVE3TbPe8zf+5tA9DNDQPPTS71NRLPbt9VHfVoKuAQuNOJBJ5Z0bG7eG3manK/j5RMw+PIxOZBVR1Vy/U9VMWYWFhYWE5lE3MwyMpcFDCdwFSsv8ewb7KiTw+q2loSlmGfZrJe+8xqm/RMWE+Fd7POVGPfKogHYl2VwjST8OyEfAFqrzpGUiUjD3W8kJcEUEuVH8SbYwpRcBZIqckz8m2baGNbLuRsA8RVfqE97S80FJTllM4WR9OVEQE7CXOps0lb6EI7KpthQQvYqSqF+lSeD/26vGdg18GlJvdEj7Pmna8ZDBFa75W5eH5ehYSc0FC18CTm7aqDvrnkZAwpIKCiFDECEyUETHmIx5RhKRVvc+itPVf+w4McB+eRN2Mi/Q0DXgjxIIyCpt2wXdPAqlT2VjKWt4gJtJgnoLBYSE+UZ/YRsRZvAdSlRtoY4VCuvjrrYqQ+YX6A/oYf/QFWOqkDwOFPaiDPgwqgEftXM5Jk0mrKYHedNJp0jVsgGGrVPx1GBaIi+rkJYZYbZM0bXMNpDeQ9/+0dXFnQxeM7XVoo/PbjbY2JpqutWpzMBUwRNKcoHOfr0zv7x/pE04N37t5R+9+ekemN+8+1P0Hx5yUIsfXsxyuMsml2i/qFowo1R50uaPuBwiyQd8rhO0YGRHC+Xa1Us5KbSiaEYk+pzazqJMiqCzp7JPs6U2Tqk3i33AbpyXCH/jSdqQgE9r3XwQ4CR1z7Hmek9E3XntZLz9/TRe2d3TCSbW/Esu86I7Q84DDwR+9+S4fKnrabtHaCEOlwKYEImu8PJaBnaFhKJrhP6OfL+SNtGsauT8RmMCLe8CegkbnB3zjT8c+yV2QHmi3H0rV0/PVd9+Lry8BE42bwHuhErRN+0VB/4Jxw66c4QMlCb51IybDXadl2EWmERjieyyAF4oApMbaJE5v1xnIDVp9ZchUIY08dRINpNIpyWiVrDP3Wu/men6z1zdubOk7X7mir756US+9eE6XLu/IwdZP335f//nND/TjDx7q7Xuh3ZNOh4uG/jWcWmLFkAioA70haUSBFrkHIhXKqVEKkLIy/U9ppLhQLDuVHIqcQKPMGOSmU9dN1LYTTSZTteRT0I6SMkggIkvwFCHps6B6FY+jDSJnsoLsg4okpRER8UhbSGR1elU9zFMYKx11jjBX1BNQE3wOs0MC6F1OWz/V7Q9+q5vvvqWDuzcJtA81OzrkA+xCqnqzgjYjkgJUpihQUub0ufH/qDjZ1kAAPTQEwwTM0W5I3YbSdFOCH8iJILCiW+fUep0x82lwp2gmUjNVciAe62glzdiHJuyFDcuwZU4CPDrgy97gQ01pGvlvZA+Mk9GnpAF+4uQ2s6+1BMwTTnW7rS1125tqN9cxaapufSrvAz4gOCZwnu09VL9/oGFvT4uHu5rv3tPsPqfMD4xPdfLgpo7uf8JJ9Mc6xD9Hu/AO7qg/3tUwO1DCn4m1b78WAulQr66RLl84p1eev6EbV67o2sXzOre+ro2u1QS7G/wYbDIDKCoaGK+eNWpEyvLcaiedjNx25CeqlPotytu21aRt1JLPKSlFKEEjGJfxli+SQv1ytOStsaZxaKXhyUG7iZzhfESQG2UxjPoF8TLyeI6lUpJqLiOfU1JOwGmQQmpyquiaFtpU+xIyYSAT9Ln4XYMP2HWUpIoo5AoZU0gPHSo8n9m8NNBuD0wHJPSoX0JHSG4/SBd0uw06oQhzSLldl+GYgfRAWyMt6kn38ArtGWLRm45QdYfLB2zwhzu3XgqVtNJtxaSpH0GPaJNbEfSJ9qrsWKxqpA0FhfKUk0bkSsN+Spm65KEpNdWPTc7V11RTop7fB2lZlyzyOoMgPaLKoqfNWQ00R1JFbSdVXcl6yCcUZcYmAb8BhO0RUXWJK+JRmiz8Qv2CviJWoeq+nkOepzljL7CcB8rv3pZ3ck4D8gKBPYEOSxQ/FDwz9iVSEaEgbZiXlRVGZMkgnSh3mxB4ocQ+oEhSuC5QkE4K8zRSW2qM4y8NiBQw0NdB/mHeCz4mecwLhQUhskhQVgApWEIl79S+1hrMs1Lq+k5+/BF/Tw+M3hY+HXFGjYtqloGRUTPB80nA+gI341nbsF4v1BVctaadWCGKIgZNu6ztrTVdPL+ty+d2dImvH89tb2ltbcrkz0o2RahFeVnSYIG1bOrTSav1aSf/SseFnU3tbEwrNtY6+C0bfK5BdNBWqRCBcdHhyVwPOJG9/fBA/m/C7+wd6u5D40B3CK73D0+Qk3q+yzUG72plwAimZqWFDV1PXaHxZ1WAlIxEJ5o2q2ERO+3F1rYt/WslFpi4qn/oI8mn7jjDWclZ1OlVURFSLM6D2TGBx1z/w9e/pv/5z76r/+Ebr+hPvvmK1ieJoORAd299Wn+feu94pofHoZ/+6mP98u23NU+cEBIkptKiqQEBVtrHdCHr4Pjw8EhHwJ+iu6bRpOvwc6uGDTaxoQRyYilLRQMBk0+h55xMz/lk4o3Aa3vgUcDqxTHg16HK9Pi+V0+9geDbulJK2EIKA7ir9sceFEUEMhKEh++Qr4iAt4QZXwKBrF+yKRYEvnO1Za6NRrq2vaY3Xrim//E7X9H3v/ma3njluq5dOqe2Sfr41m39nED6zXc/0LsffapPbt3Tg4f7OvavCvHhYWCdeexwTZ1Dq7REa9gqrpyT2rZRbgDpzLzJ0AQsEoEs8hEjJSmRDuZZiqScMvWZ/wRyk8lUE2i3RMO8SznLa0gJvwL79BTBqC2hehXsdGnNPOOBsMLdoSLFnyPq+VoxSo96qwMGiQCwzI+0ONrT4e59PbjNPL35ie6Avd0H6nsH027LbZiOcHOeJwN6UjtRs7GjvHlBaeMiuED6vNL6ttLapkQQHQTR0a0pEUTHZE0yOGEtLcG0kTv5VzCG3EJb1VNrguseFILy0m1q6LbAtsr0nMr6+YrYvEhbF9VsQbcuYMc5NZvn1JKeGjvntXbuvNbPn9M6p8JrBNNT9qkmS4UTZP/jQP+VjfnD+zV4Xty7XekR9IBT6ANOnw8JqCt272ju0+fD3eqv/nhf/ckBwfRR1TVwqpzwcU6qe+AF9tQX+EB9/blrunrxknY2NrQ2adW1jRoMiAic6hqJdSedzlHGNeWMTKuMjxxAp6ZTajs1S7RNq5Z52rWtuqZhSqGHsUBhvSNCEVHTHnthV838oR6eAEtdofEn0V5DANOxL9mujCNSCuVI8h7cto1yzkopjXSZdt6IhB50RIzz2t0508wzelBoWYoY6yn09FWVPL6W7A/DwoW9rrAH9lBjGEZZV6s+K0iNmdPsgPxQ90nLwiY/iqwMMDWoW40KRYxISxqRlFKW94MVUkImJUUA0ol0TglfNYz76LtMnZwoD2SBQkqWJd01LbLINytk8tRlrjVL5KZBPsv7VVA5gifwuLXMpaZFnjGs5fAjXO5+2BGmIyLMN6QI00cQV0QoJ+wAEY/K3KdHuqWck5KRck1HhCQAjQjsDPiUUZ5yVlrqS/Q5k69IGRn0pATNVSZT5nZSzsppiTyWR0qKCLk8uxwEPHEVBvIpMPNGHmPN/ECMBE/LnpbZP1H1WpbS8UaGDVdpzP3x+Yf2QKDQgPw9bw/cM7Bkefys2NRw2qPvLSoItpocBHmddnixnAfnwAVObc5tbmpna1ObG+vywmK+MQ+KBjaaiFDdEJusrmu1uT6twfT2+kTnCKa3eEFtTlo2duBFiZzbdN0FwdrxyYKT2Jn2jxe65yB670B3offB7v6x9g5n8p/MmhNAI67iSWvUjYqXPh0pTFzr1O+4Qvxgb2bjaNhgUs7yommxu4EXEVWDbSv0zcFkZeC/gTZpSsbAwwvjFLVskOtUHvaY9lQ+9K9M8An+m6++om+99KI2NNNs/5Ymqa+//tLhjxNOlA9OBh3OG928O9Pf/OKX+nTvvnp/OlfDgku2HG300m1jmzf4ftGr/n7z4SEnrAvaL8opaeKXFv1p8beRU1a1Bwc6kHZd/860/V8DavhOm9+TNmiCIHpgjIvm2LegLZrGBmbKmBBGYVuoXvjIlM9IJiOW/gwLhvyUWSRlaHnVNPVd1+kVlsWVFI83fvUHsaQTtXGizXbQy1fO6dsv39D3vvKSvvrSDV25sMO3H+s65gPab975QD/6+W/041++o/c+vq/7u/h+Zj8N+KOq5RHWCpa+LbCwLiIpGfgu8xLJzBfPkUQ6JcYDfsRY1zW0Mtr0bAaZQF7wTBvGpOlaVZD23DOarhtfjLy0EhB1iPOxizbQUahftLKRGU8mgsYM+J93I/UZxSihBd+WMWhBIiAQwbT6uTQ/UQFzTqP3H9zTPoH1/OR4lKG6x8zKz1KvFa+RlLM2ts9r+/I1bV1+TusXr2j9/CWtX7ikta3zmmzuqPPvJk831RBct2tbStN1NeubmhDsTncuarpzQWvbFzRZBsCTcxc0PX+5Yu38Va2dv4a+a1q7+LzWL13X5pUb2r76oravXAc3tAM1zl+7oXNXntf2pSvaunCRAPqcJuvryk0jzykiXwLgQ53sPdDh/Ts6JGA+ucspM8Hzyd1bmt0DnEifEDhX+Fc4CKAXRw81nOzjpyNpcazojxQE48GJtKD9/JiAeqaCL5sounBuSy88f1XPXbmoqxfOa4c9do350DVZrW2p4x4eErGtyPveYijyeqw+pbybTNUxX3LbKUObdgKdqO0mrP0J3xB2FdaXUtA/j9CIiBgTy+dqKS+zfxBytoVCAzxXdMgAABAASURBVIk2bUdOSSknZfKWiSSRVQPf75CcKAPO5xSU5SqbFMsfQcVVfIgpOynIrUByWT5yxqcqb5V2HdtUJNmfESFucoU8+wIChfnfs9+4nCxloyxdIR0axwIeOY+R4TJjILPST3HdZ3rzRDtKsIyAShEh/5BS4IwIchVJUfNLmrKCfHJZ1RFUSUoplCIp50YpZ0VKShHyj/khkTZCSVIKqdJlOiIUAciH4QcdDoRySsrozBlKxZySEtSoYpYHvp03Eg4wDXSg4rStkSeZJtpb6ax5qcpl80N1vAPJMB8e96kdq7YjQhEjUsIu0imgpKPSkPljO0l1buGjnHLlp2xZ6qcRKSVFhKwjwjyXgzA/6exVmBeFfhoDE8G0wBsM5+l7b+oxR84TwOWFtOdc1RVCasTj2mvpHx9/CA+w1z6lxgNgPFlgnl+2Z/mMl8fuCRTyT4ChhDOOZlU0KKNofdJpm819c21Na11DYJ3lE5P1aau1rtOUTXzKV6SJjZ/Zp8zmP12byqfW62sTOdheR8dGm3Rha03nNqbaWeu0udawuTfyp9yIYDMaNJvPtX9wrN39Qz3kVPr+3pF2yftXPUx3OY02Dme9TohKF5wiFiWazUrZ1oa+zBXih7Y7AhgHm3WBsYha8kawsDzhBzZSLxIvDut3EOlAU9Rf+ReHcpdTkBCdklhQpUIaZBT1qdHhIujbiS5euqhXXrxBECjtTLOucPq/sbamzOlcada04Gvs/ZNWf/PLt/Vvf/C3urv7UFNszOjyHREmsm2FoHdBYHiE/wofNCa8UCe8TP0CnfJynrRZOUmZOgmEMvWinnT1yC84lXa/hrroGZMiLeig/xoCXwAghywTbMDn/tWPMiQV8jRLGX13ohTJugsNIRcK+fIzIhQx4iwvKTTaI9U0eYEk8QRWuYLOXrTJh5KhLJiL0rUL6/rW69f17Zef059/9UV997WXdenixRp8+Peif0gQ/cM3P9DbN/d0c2+hfceFDMrYl4G+AKsPPx7BXUopq2laApaJptM1NQQtKTcKxiJlLE0hQXCHbHSlTshXKEIVglruaYQKQv4KsKAv2ka5a5VZO063rLFm0srpyFkpNTIN2legNLk+/tB44S76Q97Gj6zxiagMct5bHsNZ3pNpoRFfEwGqBtULTqHnMy2OD9XPTjSQLouegKag/gxo38012JiYV3OC8J7xUpKatVbrfDDfOn9e5wloz1++qhHP6RyB9qXnXtDF518g+H1eDnyvvPiKnnvldV24/qIu3HhJF2+8qMvwrr38ul74ytd09aVXdeVl8NIruvTCS7pA3SvXX9K1F17RZdI7F65qa+eSts8BAvLp2jp+THxA7OlWr4F+nOzt1VP3E39AeEgQfedT7X/6kWY1eL6tOUH1sHtXxoJT6AUBdL9/R4uDexo4hS7HDxWzAyWC6NQfK/UnYKaAFk71B5AJqtvo5V95e+WF5/WVl18gmL6si9sb2phkTRjLBn+zuoTbVIZBC/bGBRPV63NG+oR1PmcM5v7HF6y1hj0r5ZZaDXWYJ8yP5DnLXGngd8zdhrnCTbk+8/JYGZ8p8ESBZSvKEwVPZikf51pRi00DfUlVhgXI/srsxS6E6EGwU7rvmbRpoqJ5wVzK1MkKvoWS6j5GOpBDRDLl6bRB8vTGpbIvA471Vb2kXdf1CrrJVhk/IixZSBbY3hegSxkYKoWawHulUUSeOqZMc3og9lYhZ2nKitM8mPgFWUEl9zAUkRQGvACqCAkakZc0KZF+Ei4Pxjl5vK0DG9quVc7I0+mgdiiUJGXKU8qkAqhyEyXJfOpxkysjEKl+omKkUE5JjSl8ekNd92KE5VR7XOQLEcZnqLCsA2ojU2AdIxI6MzCNqhv1tU7ifZkKdkBrfZRSlb2FVpgruUlwBnWTTk2TlVCMebL9EaGEogjTpEhpmU/KzDu/C70Wpu1Ek6ZTxz7eNI0yeqyrppFLOVf5lJPCsE4gDAmDhOfMszCwXgcmQQED6Z598TE5iXlRKniQG+8CMRL0v8/7v7FesX7FOFbY8Tp7Mchns3+/NIO8rOiJtcXXjed54flUea3L4mYzlDom9JSNfwqjI0hrmXATFvEGp9Dra1NtQre3NrS9ta6drTWwri14GwTh665H/Y46mc4UJtzA4jk8PtE9gsVb93b16d0Huk36ASfR/l8N9w5m2j+ayX+nuf6PitTxSUGhvoLpZ+jLXRGhpm3GRQnNTZb7bCQvHDbnwoL2gmD6nyp3vmBvuO0CG3CT+Ozb8lRh7bjNHd3dl/7yF7/W//mj/0JQN+jyzmVd5qvei+D8uR35hKmPzJm1OHMt+nR3rv/zP/xI//4//mftPbilHIMibEFBp4GFIS047VrwkhXphv6srU34wNNqwhh1ICdk1SNsi4tQQX3XG2S/+tSLUhFnalH77z65jtTzhhrIGj2dWeCbHpnelJfjHNRP4JQV5Hw/okFbhiq1fz1kbn9EgV+EYRV+2QW6jZEH+4nb4zSdTrWxuaGXXrqqb3/jNf3pN7+ir798Xa9fvaILG1u6fzzTL9/7RH/1k7f0d7+9pbduH+vmfq+9GX4lcuXzGK2gmIAkIMwkmVabyEeEmrZV23WgVQNN3nxbNuCcFYE0COZLRDzKk04VqfJWPUPlM+/T8qB4Ca/1kkLBOMprZdKqc1A97dSAbjJRDbLNq3a1ojEpfbbXTtvRF78cxDD09WVW03gs1JPvJV5uw2KmMowzBgaK3Ypk+3mSHzBrILnQ7HhP+/dv1b9osdi/q5jtqxkcdB5LBJxsC3W+dmtT+rpWsX3+nM7zoWh9a0ub586B89rYOad10htgyof9Zq1TC1KWcgOgKicEoQcq8wPNDx9oRsB7QptHnCQfsoYO7t3U/p2PtPfp+3p48wM9/Ph97YGDTz7Q4c2PdPTpxzr+9KaOb32qOafRw+49lf37GvwNkeE0esvRnmJ+CI6UahA9U2IdJvaoxNpI+Mg0q2jKOG5vTHT98kW9cv2aXn/xuq5fuaRL29vynwbtHBhU3w74F5fhyp51NQbOc834Vss4OTnRyclMc/LeW1JK+BlEhoZOf+ocLPJ6QjU6nR5LEXzqpjmsfIr9mYyV/DjWnykmDAIhMTfdl9w06vGP2CvEFREUAUkRAUyxlS5RhTLypClSQBPMCHjPAntcGAhwV11+RASkANcrwrtgvFc5U3NMCw1hAf4IAmOgqGn3tYJclaOCKaTe3i2NgZz3lyFUQ01iK5Vqg/XAq32nELnxDkWMSLRNUkGBx/azkNmDckpyeWbiO19oqCFtXkQo8NUqbWpESMl8EkEbkNoWyadul9VCEhGhCEPQEZJ7T2/rJjHyEKnlNAEttKWKnENNTmrY0xoWewPNKSET8o9OL+sUPMmPUU+gI7Rgv2nZkxNM129yhp8kGk0517T9YFjmEZLMs29cx++PlnlomvGXy7LtgTfSrNMyeGkpExEK2rZ8ROhZVx1/xndgjhvVRWcEKVpN/code1uTSiP54/MP4YFnD89SM173QJ2FViNF2Sq5lP5CxNVqPRIDo1yYAMGQTrqJtjY3tcZLu2saNUygxguGF2dwStWyMCZd1rRrtMHLfWOtlbE5bbW93mmHl8a5zTXtbHba2kjokaaT0KRJBOVZTaRqemG3mc0LwfJCdzmNvkkw/cm9h7p1f08+ld47muuAk5gTjkcX2LfAvoEXlH2gMqADwyXWUkgC3JU6rUeXXzquY0SEMgunbRs1LMBMXxrsSiz0CDY79NY2Kh00sEH1PrnlU2Za2r0gaLXMYBleeD0ns0O1bVBtC7NGSovYXZDrsRvX6nA21y/f/1T/7se/0g/efF/3ZkFQuK7NSdLz59d0davRdicFX63PS9LBYkPvfDrXv/mrn+vf/d1PqX+iYAyE3qFfENMs1GPP+K/7F2Ko6H2pyFnyX7bo2qzw+FGvUI9uanX19G9BH2pAXCQOqis4f/SrnRNqeJah3oI+VNCfOW3Pqed+0evVNEItSnj6LlGfte2arI+iSpY1bI+lgvwKDCysUgnNuqvK/DRKaujDelsISjb1za88p++8el1/8tWX9JWXnte1y+d1fHKotz78UP/xZ7/RX//8t3rr43u6vTfX0aLVbBEamHNFDbqzZIrOqBb5uQROzJ73LS0yVwJHRlCWkiKSRLpCvoLHCiRFelluIj8qaNJdAnTVgo9AFSkquyD7JESbtiE3rZLBC8UfulrWZ9tN+FA4UTuZqHGZbU1LG/UZl9s7C8SchTC3/HwEW2U4KAvGXYQHYTAOTD4J6rz4kCfmWAG1NgoLM2hgHltu4GT6mJPdw7ufaPeT93Tvw9/qzvu/1e0P3tadD97RvY/e030C2wecBt+D3v3kfd35+EPd+ugDffL+u/rovXd088P3dQvenU8+0m1w55MPdZt6dwmC73z8Hul39Sn67n78rh7cfE8333sT3W/rwcfv6P5Hv9W9D9+Gvk0Q/YH2b3+o/Vvg9kc6wqaTe5/Kp88Lnzo/uKs5gfdi7576gwcqhw/lwFknByI6VyyOoEcKTpoza8JIA/sR+4BYE4GfEhO3Amesd50un9/Ri9eu6qXnn9Nzly7pCh+cz29tar1r1TLfLOt6Xg8DdQdmQw+dsc6OWd+HBNHH9WR6ptl8QWmo4SXf5E4ZRGqZJo0i4FsfNFdIZJVTUpCIYMjQ63YK63o1HWt+yXf7zg/0wxS2Bh6nsuJCD896D8gNtbxg1xn9lLqO++LyxFryXhMRVY7i0zsiFOQwcaSkM0jAfIorvz4qQzXpx5h1S1pexWwwUjFfdbZFz1EDni0pzN1CTdvptUdFRQRIGn1GemUYdRRoo/4A3GP7yP1jBtSW2GKQCtIjvKd6ehRXDCpDax38rxKqLNr3HREQAI2IWgZ5iiIEbyy3LimUchJEEeYnhZJEmofgyMkIp8wBNR1aXdYTEQrPlYAay8KAGknBj3sy9jbwXe2lqSGXFaSLqA6QJxERSvjQcCDbMhdyShr1SUhpddmnqIFnTvGDd0BRzpnl1SunpExfU0VWRi/qFfBjmU6kR4QsmxN1eM/73d9k6qzQNEo5a5RNUKdz1WVeSEoR8JMiAqRHaS0vm1hRvAXCpAfL9UCGtTMwYSRqCxUVOnMV0kaC/vH+Q3kAj7I+Fc/QR1GdUJ7wDBVzjacHDFDAYD3KW+YZKp5modSyZ4FiNSmzwTfKieHlZSl/PQsyZ5ZNGmpQvDnptONf3dha1zlOoM9tdLqwNdWlnQ1dhHcJnN/qCBSDr8eLujbU5Kh2ug1vLof+3egHR7rz4Fi3dzk5fLBH4HMo/+PDew8PtXc419Fs4ORUdWMqVCykxOa9QsBzxyJCEYagqteqX86cpkO1HFESWl4FHhMe3Q6KzTQttDMYbHoD6HlZDhg+8gZihF7OVznKB1AYj4JNlTpd61uu1wmncXt8JfwpHxjeubWnn310T+9xVLr+k7rcAAAQAElEQVSIpK+9ckNfv3FRX7m8rusE1GucsBwdDzo8meiwnNPbd3v9P3/wU/34l7/GVtGCaLuX/9TXgq+p55xU2Sc5SYnSwku+5+WbQvg+Vx4VECkK/+CAoN1CZ90vf0A44SW9oI/zoRBER/X7jA8SJ7zM/QKf84FizsvdAXVPv3rmhuvzPtBAXxeUDfhn1XcsVKwmtCn+Ddpz0tRyZGXqvOH8CoF9Wa2yGmWGZ435ePXchr7BafT3v3Fdf/H1a/ruS9f08qXzWmtCd3cf6CdvvaV/y6n/f377E71771D3DnsdHi604IOZ+OCmPlSGxKbXKNActCH7Qo+uzAbbdp1ybuQyj6f7J66atn9Dcr+fAjKP7qA6WDHwkYB9tmIFiQQwgafkfPBMjNgKQboCWwNoCaeDF4HtbFrsBZPJVG07UcL2iNCTl9t+FizncTF9HAVfFVigCpgyGHUsB8qGWlbIG26yQsgxR8b50Cst5vI/4hsOdhWHexr2H+iEk+qjuzd18uDTGtg++PAdPfzoHT0g6N39iID4/Xd05z2C4Y/e113SewTPuwTP9wm+7773G917/ze6+95b2v3obe0TPO/dfFeHBMlHBMh7n75L0Pweet/T0Z0PNbv3ieZgxqm008fQxf1P5aB59vCuFgf3VQ4fEDzvYueuhuN9OXBm4qjMj9gCxxP0VA8UFsrM/Uz/grVSx5TumtpF/Yx1Oe/VEuReOHde165c0QvPPafXXnpJr7xwQzfIX9jc1hpjlJgPLHUmU3H1pRcHeY0t8GEfSScE6DM+lHjtzVjTiwGfw4/UKAKkVoIWZcZDzJZC21kOGlJQhJ4ANU2eJG0VCMD+gX4M2FEBd1gCFiktbSqntJjLIAcKPf97BM3zOkaxS0HlaHUV5K03wpasuI8o7Gq3SzMZIynUsOYNtxUR4q5ItG3eIw1nU4WMASHAs1OstyJU60eSUi4VLCE1BFptk9krmxETaAf44NqZgrZpqlzKoaB+wSMDvusZD9NCrweJZ3GJ/GFlsH/hjDISWeEuyp22jeiKoJawC6USNE5BTr/rCvsCHSlSrSeFVCHllFT55CNCiXxESEIWqKYFCfrWaHBfmG86vaKmIkIJRIRCXHQi6Huib4lJH/RoBecTQohqBWrUO0finbVw5/FzV9uMCKUUiiR5rIROe7Cgv9BOIR9BOUBAPe+2QN59MTLjUutLo43oSSAzpg1jWtFmtcu0x9FoGsaTwc9tI+vIlBspJxnZ1IpCCn4SaUPLyzy6TgkM7MRMTPeYkvdN0vPCchY6248IuKBOhlq3CJNd64/4h/MAI8IoeSAGGhlzJP7QN4q5aYn5ECAHEypr4KUx8CIUwXTL5rM5aVRPnTfWdJ6A+QKB9HmCaNOL5C/y1etFeP4PB85vbmhzbU3TbjLqktSzQGYEbPuHJ7q3u08g/RDs6c7DA92Fd984ONZDAu1DB290umeyDYDqGGYrh2pnzf89HuGZXetZF/CGi8ZCXwv22dcudpPeEAuJpzGaQm2LAqeoWYnpCpYb03NOpXNKOj4+1p3bt/X+++/r408+0XzI+vq3v6evvPE1nefEaodT/cvntmqA6N9J7QlyT/DFex/d1P/+r/+/+vjunlK3rm6yXtfiCcH0wNfLQT/qBpAxx5sbq7Nlo+jYSBo2FrLsVeFCRSRFRIU3+jmB8GzOqRdjPSd4dn+9sS7YuGaM14xNds4m2+OfnnxPnqGhFfrHG6J3GVggbxl6XNuhAe6xnXCbCTY7UODvIIowcInE5lhIDClrEVl9aqXccmdNulY725lAZEN/9s0b+vOvvaC/eO0FfZevy69sb+hgf08/+9Xb+vc//KV+8NZN/fqTh3rw4KH8tfgC39neARsHbLfDaF5SSEuEkhJtp5zVtI1aXqDeXMUaEHYJPynoJxDpiICEVldE1HwE1PIrkF/JfBkaCD+JhK6ziIQEcJBSSBpBHzBERkQoUe5+OV/I1xMzZPU7rzqJkVpRkmdvsxk/PKKCMwvzjoklw+Ne4LksWDdBEChgmqCFudoTqA5HBxqg5YigFarjPenooXQA9nalhw8Ue/eVHt5T5kQ7c1qcOTVOD24qPfhEcf9jqeIjlXsfq5AuBMvDvY80kB44bR7g92BOfkadGUH7bPdW/XvPIqDX7EiaHUr+h4GcnPf9CabONLCWVIPmQeEZHr1U6SC5r/TL+4JYAwHGoiJ3O6cs/3uRK5cv6+WXXtTrr76i18CLL7+sywTRO9tbWlubKOeE/FhHy4ucFKmiiBZpByKnva5OCKSP6xobaJKBRHYILKw0qUCVmMvM45b13rLuMwFCYh4ESCnJc8Rj5NNSljF6xJKgrowgjV567fVvObePxEj8xCbb43KWFPJmPiZxmrHcgK4BlRWImppP8om7YFsoYSfmC7PV8QG5ZQ02jZS9V/CJ2gFwcKATODsl+FlKBvXGfBnz1EsgQqIIoF+9rZF7ikpZ97TLWp+0vKc6vkWdyL+Ks70xlX81cYt33DZ78TZ0c63T+jSra0G1S2wPA/rQyfwooyfFoNbUgJ/c115FC9KmPSWFvH2nEkopK2wcWiJCTsNeSclXRCjRsQjKIylAol6CZzgfkiKiovI0XhEhmPIcCJya+fBmNNAGp2Z4VR452zRnfjnfsv+ZRoSrA+aFVsNaaiq8DrAUc2p5xCib7PMkBeOV6JsRISV4Qr5nXfnDieV69oOIUMaOQCAiye0aESFuSUVuPaErYuQVJp5l3I+cEvWTxv40p/Vd1qA3M5Eq6HOmz1VuSU/TtSwrwTcsl81zfSNRltNSd8hXxEidfhYG9oWetYr5igiN/YvHRMtjOSk9kX9GNuBZzHCa7Be8PbEMfblqX1D7f9titcssQk9yw3nDVq+o02fB/uK17PnHJseyPVPfOsgytvA/59lTNmOXPSawMoTzu67VOid1O2vrnD5vamd9qnoq7Y1mrdMWAfY2dKf+egdl6xNtsfFs8TX0JkFfG4n3zqBjXlKHBGsPCJZvP9gniN7XvYdHussptP96x+7hTA+PZjqcDfJ/8ztnNxq0vDzz3IFltnbyNP3FE0F/FH7GshKKmWSsT2wsI+i/F8OTcFBmDLyJeip4w7RfTQf8ZtoTkPcOKFlIlq1pZKs8vAHdGxubmBC69eltfUIw/ebb7+lvfvQTHZ/MdfnSBV06t6lrF7bwa1bHslkQ6Pq/QPb/BvfWh7f1v/zLf6UPPiXImKyxPeEJFm6hzTr+2OGbjshIZDIbXOtNJaVxweJXiS0KP9B7PuAUzQjWj08W1QYOo2UMSGOu1YygzjAk5MX8wrCC9iItqDtgA92kNT112dNBXWrU+VkpUgneaLNIgZCcCDZO9jBedgvmXa8r51t96/Vr+v43X9F3v/qyXrw6fk1e+qJ3P76lH/7sLf31j3+ln79zU+/eOdSd/ZmO+MCyoBPVJmysiq1cvswYkfCJN0+/bFJOGtNJFg0eETH2KWCRjghFPA4tr1hSE8+LMtYUFSRRSj0BUnrWFREUPxuWD8YjIisC+2S7oNSpPWFteP65XViKCI0XpU4aI+Pzn+hhcD3Ap3A/rHfFd9ovtNq9lfyY4Ym0ebTiYFqFFcz8lV+ci5kCiMC1+LSXYLbMD1Wg9RSY9IrG/EDpZE/paJcAe1dxcE9l765i/54Sp8jpkED7kIDbJ90gExxXEJxnAvV8fKB8fKSM7hXS4kiJwDktjpUXJ2p4sScOCWKJ7DVEwCVsLqysitoXfEjPIkYn9sz1gkyVo05CtmMebU6nunxhRy+/+LzeeP1VffWVV/gAeEMvPP+crlw8r+3NTT4YTjyKVMUv9hF41l1ot9DOwJ6xoI0FE9noWZAL5j23nEcEyxLIICmwIzOPvd4nDSerKcsnu7nOm6hjWtcqFT1fUFebH6gtF5OjKXKeX0HPijCFPJSy6gkYA0I9dg2AwioDSxUwKkXYbdCUCozaJ+piBJqkoL2ahhfUcT7Ba0i09MN0tD3kdFbwjYBUKfKJeisEltoLq3xifKLCRvRy24HyhO6cgqA4cciTtdZl9pisDd5hm2C9a8Y8/A0Dnsu2pp221jqC7rbKriE3abPYVuV2A3tGD6leHt0Ffe6BsLvwjrGve1OgSArGRNHgM2sA7MsDKHVfpTwRHHKgUOixEeTHOhmVRlKqepCF0lMNQ/WofIX847JQTqRDXGetVN2PtbwSPndAPecdPaDIPlvB89Bj2HuvZ05K1gtMAZbQWqLxqDTg4RLRLG1TGpL1NwSpPfWtNzM3vf+nZY0c1DKch0aQt4IQHCNk2YjRV4n6Gf+kyBrTSTklNfBThkdbbi87j56UEnJxCs+pBn4DPyOTU6JuQkdWQ/0Gf+clPymUIoEgpeo3zFPEMg/VM66VH+PJMssXj9hY4FQak5/3tJoVPk/uj2WnHrBngb3mSWd4YjpvnMrVBIIurAMzpr2wa9FTD8q5Lf4suGiBnqPZMafGu7r74L7mvAjXHUTvnNPF7W2d39jQufU1+R/NbLChbE7busmc25jqAifTlzlR9b9WP7c5qfw1T3YUz05mOjg50V1OET/l1PDT+j8aPtTd5Z+/czD9kFPpAwI6/8UOB9J9yXWLZF3LCxnT6FGo/nhDIvd5d5VD2jKrdETUBZEynBAX3kKx9ftFNfBy8GJ/El4UA5vzYFn6U4bCxlV4oQ2gV5WvdQfSg0a5YbQbWcvTGPxBU166Fy5cYMEm7eKLT27f109+8abu3t+VT7PeeO1FXb+8o+cubmmtxQfswkd8dbx7POf0vtffEDz+7//q3+i9jz5Rblpl+uINwZsFDdAm7dpOHOe5w36hNiU1ObMJFETGcnGx99ap0PdFczbKOQFoTWPz+DJgf7Qu9xmf++VAN4VqUOhrjwCKeAFE2KH4k+xjN3XHkqijERRGxDJtGoyJKjI7CtNKk9xrsxv0ynObBNE39GdvvKRvvHxD169c0tr6Rv0fMX/85tv64Zvv60e/fl/v3NrVnb257h/M+CDm8SjCbNXOLVuSr5DYE+WCIN0QcDScxBiZN2PCAMylGk8LIBmBYNVB5vPuKofm2vDTgi42vogqVaFVu0tK5YAfwTgqqaZ5ankVBsXzbpmt5JEpUfOnD3RphVPmaHth7HGATA1VJSt/mg6wRliuVsddlZ4yRl1hXdgl9pFC8Kp+JhFQFwfUBLQOrCs4sRb7Tj0p9mnx7EBjoH2ocPqEvP/sXC1bnij7z/ItUU6OVGoa/f6VpxlfJXPSJgIDI/ggbxsEDWwxFXasMPKYy0zuwjp3l0+75I6RcUDhv65hOiCX8F/XZl3k26SXX3xBX3v9NX3ra1/RN776ul598Yaev3apBtfbnGxO2oYRK3X9uZ7xxIi4lREU2AZ/8B6wxfBaZGlqwTo16hplvZ7wbVdds0XslVRknUeEcs51vTemKSulYLiDcSus2wE9rBHGZsHY+JukgTSqBQFFh6287wAAEABJREFUPYmesgFHDGg2LYxtIT9iUKHcafmifYqoix3sE1QnTQ0SxaDQsobFV6h5IioklbA7KMgRaiJjf1IiP2GNivpNipp3eUiiN6ewHCEWeVWZkCo1r5ahuyW46rqGE+ZOG2udNtcm2iBI3pi22pw2oCXf1GB5vcs1vzVx2QqdtpDdot4WB0bbvPM2oVN4Xdsowha5JyFFkgQFKz8Wpwv+geISvPlIZsBnj/xPTfpfzBsKqho17QR/hoL3qehZUD7ikQ6mCm4qOr0iFBFkDVFmLMsLdjJ+Ayi8X0wNj4fHy2ljzA+0PVC/aGDeB+PgMsl6w9aQCvDIlpoLwQulSEuEbE5K5EFIWiFREOQSCInnEsi5TFzmQxQRSyTlnEFT9bdNq5a50jDODX5qoJn8KJORcb20rBtKKeqHNNOcknJK8JL8LvW6yTlVXk5QtwNd9SUikM1q0J9yrjr1xIUI/NHnPR8g7DOj+hT/R4TE7bWFlJL+eP3DeWA57z+vgdXAPE4/r8bnlNEeN6eUg/YODwl+eWkx2JsbGzq/s6NzW9ucSG9oe31dm2tTrXPyvLWxrvN8dXmOr9svVKzrAifWO2ww6znUssKDXWLGy21370if3t3VJ/ce6OP6jw0f1GDagfSD/WMdHC/Eu0EL3oM9G8lgcBJqWgjWxHQLZl/A/5xePCoKkiAiFDEieYE4aAq2WTo7+s1TmY0CW73x9WwYz5r87H4otKxJOd1cLNvXDQkeQqgdy1gw1m/pswgy57Z35IC6H4oO54PuPDzQw8MjeOfkYNon09fOb+sCH04m0zVeZ4kgkXGZSw+Oi/7yBz/S//q//Ut99PEnWpuu102kpV/Bgkd9vQeetshbvNlNEn5YcV2ix66xH71MvegXbAAFn9AN5Aob6XBa5vKBclO5Q5YYO46DytILWhWNvFGRBDeM5ZhAzJJpw1emG13P6fOGvvfG8/q/ffsl/Q9fe05ff/E5XVjf0cnJoPf58PGffv4b/btfvKMfv3dX79470f2jQQcET/4X32L8MECPLlpDecSSUhARSnaKbFqhbZfhIAUc3yFEFGy4EU6Hmc9ERCAbtSxipDXz935E1RfxNKWgarVdo/1R8+Nj9Ht1Mw/uka2zMrCsF14sIai4yqMK5L7cHZ8pjm9dhu4oqi1ZNnlG8y1OGJxaEzkzEEzuYsxUoGWYaSgz9aDmOUHuka9g3Yx0UO/0GSxIz0ENPpnuIy3oGuT52hNADJQbIrgPIP+KB+2VOt8Hpk8BmGRjpWq3Z8ekbeU977mrV/WSA+ivvK5vf/Mb+jpB9Fe+8qpeefklXeObk/M76wRtjRr2wEzHM9pcf6lOn3VFjBKYQY2CvQDf9WyK/jWx+XwBD/vwpb8ROuaDwwkfROasxUKNRP26B0AFIkIpBcmQuAu6uNEhLdizFn1RvyjkAelajm8KBtg/A76yfOHh9AD/UZo6yK545ldQx7JUkWgUU/XsC4NqgSXQhW7MVeColKWIUCK9oO9NgwddTp5RqWURSQFSRaj+hEQ1EMDpUM6Jk+hGk0lDsDzh3bUG1rXFodD2+lQ7YNtp3mnbK6yvactpysbyaZU7B8/8relExubamjaQnRKc57ZRofGiQttRUSQNOGKA12O//TLgs6KgRMzzSiilFnKFrGF506Bvluz5ANjYB/g2IhQRSsAyo8+X9dEhLnI8n3UHTEqR4zmm3Tp6B5BzVs9cMpwfsHWA7w92c76tdvA4zsGedTfQtxEo4i7VLsxa0qTEAKYUY16BzGffEctyaCDruhEhgQionrjgWcY2266cEsFtKx+MOF9Bf1xupJyZC5k1aSTltMynZkxDE7xISbH8gehZl33u99/qw3XBR8+SEwosO+45A77FX8iWlV9JJ/oRkQSl2WUmIiuegstRGQZGPlX+rDoZYcuGIoI0SEuQLyQN/Xd+FfpHV2Uw91l4cQaPFiJi4shD/l3FFWBItaZrr5D0+OUWlmDDt47gJRcxEJwlbWys6fzOlvx7YxtsHsYaAbR/h3U66bQ2aevmtIXcxa1N+e+l7rCpbE4yJ6qJT31i8vQEQHO+du91/+EJgfSB3rt1Tx/cva+bBJC39w714PBYhxxHH4P5vBd7joJJNn5Nx9sQE5fmCfNkX5iykslTqNUVingEMtxJCm4UUKQVnIiIqmugwdVkH1BemFw9k32BDaZ9KaqAVygboLyHRPEZlKqrYM4Ko9yADxacXi9k3aIcc5RZPOe2dnjhrmv34Z4+un1bP/7VLzlt/lgzXo47W1Ndu7ijSwTTG2sTRU4KFvvJfErQvaF7B+v6Tz/+QP/L/+uv9OYn+0qTTXVrW0rdVAOfyAfWWZH7Nyjn0JQXSaRBJRbYOfpUXBGhwJaIUGITse0LTrwWjENPFLKgoz3B6YLO9lD3ocdfC9ILeEMJ+sUGLIZiKOhWBQ2RCECBlULI8ZRoiraCTS3JAX5h8zavyUlXOY3/1ss7nEQ/p7/41qt646XrunbhoiZtxwex+/rJr36rv/nJb/SjX36gtz/a08cPjvWQAPuAgMD/vnCQWwk2pqT6E1kR5qleTkUkJRrObYbCSQVzB4k54vVj8SAtimoHSNe8kKsQ089pkVNND6SKxrRGBcI1Mu+LgcawS9jr+kVB3UcQZbVFfF+AnVyWfqXZetdscbJKkqgZdwttgT/orzLpJPEMdK5QRFvkRz62SIqAGkV0jIcbgMBVnP1ZftCVqUGZHgO+xUso0QqBrjjV5XIy7nHlF2wGzlfgXfrMk24PzLfCetQIyvsK8tCBdopGTqGOmKOwZUSP1QP956t0xBTM16A8CNBFoF5MmdcJ4YQdibLE3Jw2jc5tben6tef06ksvc/L8hr759a/rT//ku/qz7/2JvvLaK7rx/FVduXiOAG2qjvWWsxTMq0CXUQ0gPVI9dRVzggft2jZBByZQjx8LI4cZcsDsddezJr23eG3OCTSPOYFY+ANJCrlrYh2llJQjKqpaDagsPDUC/dzwxN5UNGfNz+mvdfYU9AOy5KsLaU/ki/OkHdgvkO/rHtHL6QV+6ym3bcR9Mgb8PdAH1NV2qi46usoPyHuMhqGXIQTogmx7RECNpLZtJHyXHOjA59aIAh0hOhlMa268hccYy4S+lknWNQ2B9ETTbkJQ3YKmYsIgrTWd1tuJNviQtEY7G2C967TRtXwz1kI7rdd8V9N+521RtrU2JZie1vff5tqaNtbXtb426k90IjCoCKuDBxbxOYU+kscfAwUDThgoOsWSX6ByXWTEleio/ZpS0oDvI6pCSlTHsVgW/QV+wQGuH1AVyxX5h5GX25NzBY4NwDey/ytGXkF/z7h6XNxmpQxkz9zy+AzU8b9DCYXGce4ZMuoWQd2TUEG/KI9ACjsisoR9BmI1HfAlZCX6UCpsbrUzYAKnLV/V1fqhWNYLhJMC7ojMvGgZ48z7MZHOuVHD2NZgumnVAvMyvJyoGUkZ2cZyqUXW8ktKORKKcHtnYWsGBdYGfkwhIUpd6wr0hSovxFUUSYoIJWQtn+GTlaA9i9l+qsNAXyodhKxLK7S8Avr7Ix7TicrlXZb0vwdih34emJliLEa4w+78KQIOGe5HArB+5+16Z4ScNcxClwe/y4MucMr88vPP6bnLF7WztaF1vg5rWyYOsyIxaxrqTPmkvAnfv/ZxYWuTT+5sKuSnXVM38QWT5oiN/uHRie5z8nxv71i3Hxzp1u5B/Ysd/hWPO7v72j+ea8Zuw7oW65XulPGPuFdGqTMh/GTiaQXb+0wEXMDtKoaTldZEkX2OENRPsacUNodec+ytLwZozwyvYDUPTmPfgs3GMob71mOfy1RUdQ3I2n7r710HDMh4M+p5YZhfW0SeRrXG5n71yhU1bOCHJzPtH831f/3nv9NPfvpzvfDCi3r99Zd0+cKWrlzY1s7mmvzXOWaz0OFx4jR7ogdHjf76J7/V//1/+9f60Vsfa2+YKK2fkxooX3MlVm+iz21i3EgkXu5iM7ANxUY7YcdAMb32oXcfOf2ac8o7YqEZ6QUv7Z6+uN6qH+5GcX3aEVtBWemBru5YJqy/NlDzIzdSo4aX2DrfYmx1oa/euKg/ff26/sW3X9efffVFvXb9iraYewfMod9+fKv+D4Z/+9O39Ot3buvO3RnfntgXg44JpBc0ULCFmUPPEq3QRg3snBYlBjxszTmpYfNN0LBflpQuaBQsS6p6UatSodmJOgVJVEoh0rWk+uYMXyg7LXtMbtR0WqblhW36PCDmNlzbdcme3h6TgclneJw873DJsjzkFxBP8nGKiKA55kZmHAgqmqZVZjxSzvADOak+l4oCOrY/8l0WGLKCTi9KVs455X25BBqWNlPPuiD1Xj2qAJlKbcQgxcA4QJnjsYT3M9vtqW+wtbG3xNgvpFcpcSW4TSQ10A3W5PMXL+irL7+kP/n61/QX3/uuvv/d71T8ybe+pa+++qqe53Ta39itr03VsRcyjRiaAf2lIqr+Il9n084/hXjEsSxVWS6jtwv9HwppVBXSBep8zz61YL32jDssekzz1sO4inkdrPtEf4L+UJty+wcZhF3fc2Rgj6qBtNcQwbHTCwIq7wMD632wbmQK6WoTZnquoWW0r5ahHZ1yO7ZPLk3e4mT7BvbOCgz33Oyp06Nv1O+6RTbZyDixwZcJ+w3nU0qs16yc6QlCEaFUy5NySkoZJKEj5Mv+SxiLuBrKp11LIN1qQlA8Id2y9rumUZtzHTeXd8z7CbyuQbZtNG27+gG+Iz1pGtKtnJ62Tjf1L7E4vY7clLprYH0y5VvCCXKdAvswSL5wiRzoppwVoMC0f0cU/DTC/AEfceNbhLgX7Lspwg5FHRTeo9t597YW1zoe84E50TRZ1uW5YT+PY4Ycykt9FzEX6hgUeWxdbvTMKVPz3PYpCKoH6rncY7eygekhy2McdyxBOxZwhxSkDEh1BHTJc7Eh+mdbIyxXZP3mYyqKzBvr1LyCH+clhlwRoSCbIimlrIikxJhnxizj6xow8y5syBspZ8pBJOZOrkjJ1PkRNRC3HMgpKZ0i5LHItJloNIkHRq1G4ClKMaLUD+WcNNjf+Dehzz6z71Ik+ijZz6S0vKi5TP2R/ON5gKXAZGY8mH2M62n6sy3wOBmWgHqCk/QLsWU0dzYbXT2/pTdevqEXLp3n03fHKXPWdNqo67LCbyNOcZgacjC9M53owvpalZu2WQ0TUNgyIyBzIL13fKLd45nuHhzr0wcHunn/QHd3j3TfJ9KcTPtXOxbebNlgbX8wQf3yEzMtKlDGLfj6UlcgDSIUzPyIkcKUJ3LPpPbkNu3ZKBbkPaErSHvjcPlAuq9Y1Am/oF8VldereIGAQqct742gZzMr2D4C47kjaN+wASAi1DWtzm/v6NKF8+ju9eDhod7/8JZ+/uY7eufDj1R4+2+tN2zcvTaTtMW3AgknzbHhiOD7pGTtnUhvfnhH/+u/+YH+j8OLYp8AABAASURBVH//d/rle7c0V2bxdoxFqzY1SgRLwQLOkfBiqF7YVNBl+0v1fRk/UCzmchA9I4A19T9GqT6pL9gemUFUAyioijz3nAbjXblVt/MWHjkIivZHiKvYB22jC5tTff/rL+l/+s5r+vPXntO3b1zXC+cvqElZH925qx/8/E39f37wY/3tL9/Rex/v6c69Ex0eSvOTxGkNjWA/BmnVQKEVswbo2HySaMubWIMvEnojAlbo8SvgPc75MrnyZYQ/V9Z2PI7PFadwcIeh1NJqPMl+5h0RlAXzJMsvmY4gY8pabgkKEmURoWddz+Y+S3LJK9Twh5oVxFiAomDFFNV5shQdSRkJ5bLcMMo7HdYBT7VMZy7XGcgDAuo6DwSPNSjgNcNSqgFu4tQ6cWpZWw9pYE0M6BzQnfkQev25G/qTb31H//wv/kL/4i++D/5Mf/rtb+jrr76k115kXl69oivnd7S9sc76baolqKkUAx6j5gs7ohRF0Qg9+0JE1RckPJYDdg+kS6VDfRF7XF3WM9Y93xqtPtRbrkd2oC153ECw3hOIFKoUHiJLPUOlC/atBet6wf7r37uezwd5bxsD6kWV8V7WE0QtvN8R2Hk/HKjnNsuSDtgzYqh9WKV79sEe3QNyC+rXttAxm83qHrMgbR0RtjHUNom5mJSrzaE6RvS/MF4FG+wLf0NUQV9dbv+OEFfRWCZoKBNQtuwvjSnoQNs0tNPUsevYf7u2UQN/RKumdX6krts2LfKt/F5rG8rYP7rKy3wDkTUhPwWmawTWG1PmBWsoAvsBFgljfMs+8J464I8Bny3sH/rV1/yAv4sGBmnhPP0boB5HRGuAaSUuPwXlPfUt16NrpH1tb8G4isu8ofqwsHf3VqHKO63bo7tnHwXoKrTv8p7xGrGgnoEc42XeotKhjjVN1Nv1jJpRyEFiRBIuqNDnXK4XlJtKoYjQF7qQs2QEM6FImdgjZ7cZSsx97/XNkpdTXpZneb/L5qeslJlvOauWk68UXq3HPIxIdewzvLEsK9V0UkpGKCL05GVORSSZum+jzoz/y9J3Bd/2NZ0zeiWLGuJaUZKP3eYbjzH/mPmv5gGPxQh/Yl6ZMe2k65fP6U+//pq+9uI1Xdla08X1KV9zZWWC6EgMPKFaGWYEaYM2cmi7zdruMmmp9YuMBXnCRn/IScfu8UJ3Dgmi9w7qr3V8eOee7u4fyX+x4+DQQZvYvKNi4OtXKTOxpIEFXdhBDDM8EZ02rWWUi81GX/CyuOta3NSbhT+9e2MYaKfH1oFNXyUQAVQw/7RNZJwf22TVisUAz7rskYF8XzenoW5MfRlkeZdXyIsORFKOrMaLkHXTsYmf29zQG6+8pqvnL+v4YKbDWdFh3+qnv/6t5mnQ81e29dXrF/TGjSu6uL6pYNPs2cw4RNKsNDpJa9ovE906DP2//+pH+n/8y3+tf/WXf6PffHxHB3zNWvgK02PccgqeCcYn0ymbSZJ/naGoyLbWPrjP9B71fO0rTukHUOiHQAIBkkTQUQwHOVDhs9rXoSjon/MVCrQVDx91hAdCiU0HDcopadp1urjZ6dVr5/Uv/uwb+vNvvKbvfuWGvvLic5qsberOwyP9mA8Vf/XTt/WDX76vn31wVzcfzvlg1ut4XsSQKWXRyoBe608EKxlAJfjwAuo2QeaFl3JW5oUdGb6jKxF8CRuRoxt6DHrySjAMhEl9kduSrmFE+SI1foeMDaw9C/qpU7grIRpgDMVFj3h+/u15GYEe4JeLkRLrj3k8gFVty63Spu6H4fSXAc2M4pjphPXa3EJ/CutFS4xpekBhqf1NjG8GSXW9MveL7WO+qRSrUkRSVGQFVArmHKjUusZxhikRTAdIbo/cwFwsuZPaNaXpli4TTH/rm9/UG199XS+/cE3+VauL7INbfHuyxn6XPWf6ufxXSQJaA3N0Bf5P6MtQxBQRFUmB7WM6YkxXHvyIkS+uQl9OgQ7foo+FfamwKCHM+TKuV/rvdbsw30CurxhklwV9igiN7fip5VVQOVTYhw6cT/hgPsen/hWPGQGUMScQm7HA5qCnLe+5pgv29jmyC+R6ZFa0tw0YOGffn5OeU29B3vVKtaswdkPFQLnnl/taxw/fZWz1h/6MlXz0Z49MWtGWxdoyLxsDn+UlkkT/iqq/8V0mn0PwAkgZnd5fO4LjrmlUKXvAyEtyoDzpWnVNq4Z9oeqHtsi0S1r5TjdNlZs0naZtpw6dE/Yv72E+1V4nvcH+utZ0WucUdLObcpLdKTEXA6gklSEU0SilVkXJs2gMrvFZT1mRe5JUGEADt8t8+7IfNKZJLFb+hNqPhv0/1Lz9XNBRNKDAKNDCuPXLX9WYz2fo6hkLdv1S5LllDMhZT8/BUu/xPcVAoC10GlEpHai0LG0t2KeaFkLuZ6KvIwpLtGCboBGUeW4K6vQKVItIEnlxRbg8kc0ViTkAh5LxDmRH3igjBe3WW0FZRr7Bnw3+bhmPDK+Or+dQ06hts7zfGZ3HO4VyiFEpQAp+0KxMn7y3jt9WJeXKT3I+oytjZ0K3caofvtO1PCUly1Avm55CiqCVJcRl3ycppFPoMy48aW9+Rukf2c/wAG5lLLXCMyQ+h0XlzyxdjQULSU4Pchtbm5nA7Zxee+E5vfLcZV3b3tAVvmI/RzC9xuQLAuUFgfS85yg0ek2apPVJ5kS60WaXNGXWZS/axYxgZ65dgug7B4e6ubunDzhd/PD2Xd0mqN7zX+w4OmEjkQZOVguND95slKQ6j/T4hYkBauQgEthBTacel/sdOWqe1vFGPrADeAMxnHd1U+c9sWv5SgbqsrMQ2pyHsLEU+nIGbEy1PlvmYIGQgoVl5CYrp8SHkcSpBkjSzvpEX33lFRZr1tFs0HHvE9kHev+jD/QyQfR333hFz5/f1pWd85yIbahhQ0AhwXRopk7HBNPerwY2j4/v7uvf/c2v9H/8x/+iH735vu7eu6/ZrMeKpIgsyTSg7oGq3e7HUIoWvCC9kdoH5lkINnUFlnVOHem8QRlCZotsAPFw3jpNZZ6VoSUzfqWf6cK5HX3rpSv6Z994iQ9vr+orr9zQ1uam9viU8LOPb+kHb72vv/rZe/Thpn75/q4+uX+s3dlCJ/i050OGmIMJXVEnxyDJLYUiQskbHJtkAhlfGU3TKvNilKLelmbqyR8q9DuuQp2CjEGS1Be7Lb/CZ9UbbcCHmPW7ta60mY7Sq2p2gzFyf/czYqyZmIvLJC/YhRws1XFjTH+3li8n4XZGhDLroCGYaTjFywSzKbVK0ExAkhmrBpoIWjLjVxK2RpJlE/mEkkRnE+wVgvKIUE5ZDeMursI6fOQpUtSBrWAOBQE14kJYaX1dDWurTNb06e5D3WPfaiYdupIa5HL9Jm5BvRV6JfjBiakjjWB/CPxlICRakq/gYUBO70Kp55xxyiRRbYHWe6nAa7Cgu6DbffG4eJ2TlXmrvHkDeo1iRUlK0IoU9CMr4RfXY8HrVBcVPd4nrKt5DeqkBQHbnH1gQdA8NwiqFgRYI3o5oO69z1cMBGZGOaWrYLlHj3UtaMPU9oqrYCdkvFfjEcJeYWfIv2eek8Qwq+Udk3OhbESmIKekxsihBmT3r8ol+hgVESN1/Y53V9em+r6aON1kguEspyddoxY01G8rv6GsVcucdL5lHrYNMpS1LRRZy3ekO+p0TSPrcEA9gTelfESrdQ4tXCci5DEpoaWPBtkHhYkyAPvTPhpEedGyTB4m9QyY+fZfos/z+Rwpl5Va5vLe88O1XBdfW8D7t6l9voLQJeQwRx7/nnG13EB9U+cXjLPb8LgvKDev9zjWsR7bHNDjNitlffXAzdK8m6QFEzpL39xn5wa4fF4QAynYSxo6vTDKPjnNf0bCNQwhv0LgFynwFxZgW05JnifeA4y2aTWdTDQB0+mapoxL13U1b57Rta1axtj1UqY+OtxEA69rG/kdk5lnTXZZMMdMQc7MwRFtw/wADbwMTBN6ckIOpEgKjZf5ESHMBfScBFmlsfiznnTws4r+yP9sD+D1L+Q5z1bjszV9RslSe93MiphLunRhR6+/dEMvX7ukSz6JmbTaAhtMqIycF+DCn24JYJouazJttL7WEVA3mmapg18IkuaLuQ6PjzmB3tPNB7sE0vf5qv5+/asdDqT9u8EchvDillinIFgILHMmlK0y9ORF+0jAXZYGyS9xu5bh2Wy62mBMvZE8jZ53ZC+fvrissFsM3nSwcVjCda1rgN+zoRSDskJ+gPaG62Fn8UoBGV96kbXQadfKWOsarbdZLzx/Td/85jc0I5j89N4D3d090Ju/fk+ffnxTOxsburyzrU1e+hf5inlzY6rEZl7o0ALM2al27+/yIljTdGNHi7ym3958qP/0tz/Xj/7Lr/ThzXvotQdZrtjB3iYTTFPwY1psa8Ug99kvxUIfYDFGRQP9KgiOcL7AHyoKm60xmKLcsgO0hNscIeZHwzcb5zen+sZrN/S9N17SP//O6/pn33pNL1w5z6YifXL3gX789of6Dz9/V3/5s3f1s/fuEkTPOa1v+eDQaIHRDqQHLdC+QPEC6/26sVUiXQAUOW9YqdKQ01pddS6RCfDM2wXGE4VmGbBNzgLWZ96FkhVIPn5byeOcMznXOpN18nPkT6VJPBIjg6dwFLXPpsn6RrAwrgODPDB//etDAy/RwrivYLHfB8Xt007DS2m6NtH6xpo2+dC0xXze3jmnHbBNILu1dV4bzN219S1N17Y0WVvXlPk+3dzQ1s6OLl6+rBsv3NDXvvY1ffu739Z3vvsdfRf8yXegZ/Cdb39H3/zWt3Tl6lXlplWhb3TnGV0Y/eG50a2tabqxqYA+5IPnWx98rE/u8CGU4CUimFMDvWDO8QHO85gdC155JsqypTAlw03dRyNg9pO5kecaI2hyZJ152oLCGAWtqiKhJqEbUGHVDslaGoFkSgqgTDqEfB0NEr6DuqYiQC7178uPp9TiA9UAFvJ8mM/m7B2kCbDnYMGm7VPsCubKnDVfAX9R89TFzgV8B4mWc7qHV+dUpQPjwrplYAK7uG0i6zSUk+TgJaUQMUnlOcA2EmWZvqRTSClLrpOQD4XoJBD8UG6Cd1smcG40Yc/tHFSz1zo9Id1WBPtmqnItZW3lOd9Ufse8bSuyvG9XcHjU8g7supD1dNSZOA9tMKZrsyZdo+mkUyZvs1bjM9DngTlpWiT2VbGH8r6B79GhiHFxSoJFGqGQZoxDSnyEw8/25cC6tb+tq+pG2BTp5e0ceswHA+gZH8MlVgxL/VLfgvHqGZtFRS9/mFogvyDAHnkL5gl8yi3XIz/YBlOUMZr1I6rcWWE7NkMoIe2EAc/zEavgF0XAMP9z4DkjBb5wLVLUca0VVK9AYkRKWU1u1DSN2rarmEymxCrr7C8bFeu8T9dY62sE1tPpRFNoN0W2a9Qwdg3j6HnW8I5tydN4tdc9Cc8z2wAS4xERioj4EtaGAAAQAElEQVRqxeqRIlGF/imUKIv0qPxRSqJIq8v9TKvMSM+KFlgrkPw9bmt9DKhdvRN/D7X/zVWtwQcdpXtf0DaEBVzxd9aw1hUeCXtAdzbW9fylS7oBzjOxNrqsNSbUlMnUeCKwqBxcBSfJbWLy8ZWWP3mvsVm0OTFhCguNxcZJzeFsRuC8zwnPHoHQQ928/1D39o7kQPr4+ESL+aBC8DeUxEbiRWIwTUsh36vwc2odAZhfXpSesr5swpO01sdNQ22jsOiL+jI8hoFN4hGKnHbdgd1tQLZACzIr9N6EOLkZ4FUgM24y1CVtuYE6YmwSCzxH1vj1UOJEOmvSNnxl2GrS4OucNWElvfzSdV1/4Xk+jBzp6Ei6dyvpV7/4RBrWdP3GSwQYnS5cYkPYEn7chT9XZrNL2LHQuvaPQ7lZ05WLF/h6elu7BzP99L0H+ptffqhff3BLx7wMc8N4NeIqqmsoEmlQacj2Gja991e19LOQoZvjxkvfevzYVzrIvukZ954PWj0bq9MD+bKECKCbZtDWWtKL187pu195Xv/Tt1/U//zty/rG9cvaaCfa2zvUL95+T3/5k1/o3//41/rpW7v66NOF9o9CJyds0zRebRXmgUGFsevBoIItZMcCbArDDPNXlWod5hbzqVDmOi6it8Ib1Q+JdTRifAbjZShlRSTk4pkI+Ue1/YE2DfurAlvKEjgKGVpHpgDLGZWPfx/Rsb+iz3yi01kUeKXqK2OD9GWAV1+QS75ltLRplLWPRgh5r3f/Q9TgmyQHLZYZOHmdsW7nfAVcsE1/wCsilJnrmZdSy37R8fJqJ63axujUNCBPlZt1JajyRPXXLjilbrpOE06T1gh0HVCfv3BJ5y9c1KWLl3T16jVduXRVl+AZF89f0PkalG/p/LkLev655+QXpuzbEJcfIwojaeAOCf8Ntd897Xc6HjKHAMd656N7rEOxr4UWuHuB8AItA6ha4CXSif5FhCJGZI0/AUWhlEKPoJqOiKW8ljT0rAuxyq5DQnt1vsCJQJ58KFE/SeylhX3GeYaVr6cLJcw1bIbNU3Jdj63RS6ydEe7bwL7e46c5Hx5mnHTMoMcnMwLsE9afKYA34z1QwT5SKb6bl6IF1Plj9qJjy9AiW5FO2APm7E095b3lKF+wTwzsE4UyeqHMo8FHbWaNRan5jrmS6WNgvGkOlyUhWvuV0O803ZCZXgMDusUakMuiqGXONU1W1yRNodOu0aRtgWmjrgXw25wJvlJFTqERSY3TlLUEZR31THMONTmpaxr0ZHVdrifbLbpX7aUs5SaptRxtTLoWm0Ory6My8AYa8Ich+ll9g08GhGDXJW/q/Teo7Xev1/iC/di+nuP/wni53x7PFV2le8ZgcDl794BPevw/VN6gmnbegFdMDRp0/YL/TMd6vXrXrygaLFdBumf+YM9AO/0SEBmwhRiaGA3mqehDRKhe5AcK3QZJVbpqG0ZhzEe4bsE9gS57Jmo6wjRVVVIgJCV4bdtpQtA85dulabeuSU1PNIWuT9a15T0EbG9saXvL2NT29oa2+PZ9c3Nd6w6uQQ2sPd5tVkqBbtWxzLSVQIbXML6GyyPgnkHOmTpBnYa5lBQJUJ6WcH5Mh8Yrqg+cTn58PgrFdobhNNm/z+2qYGXC30fFP6U6zCk9hj+I8ThQj2Bfpghd2t7R9fO8qLqpzoG13NZ/XJGbzEbJgmJRZiW1kdmYWm0wQaeTiZq20UD9I74i3DtZaPdwrk/v7+ljThh9ynhzecK6f8RmfDwnAGQbYaUNrDjWkwY6CEcjsMsGGXrWRXm1fTWPnH+W3FO8WsvShtD/+AIudTI/4j2qb543FW84hQ1ltLvI1PlSnB5qffMsa/R0rqesasI/qS6oYCPOmrDYOvw26fCxN2F8nHkDBqetkzb0/T/9lm48d1GzxZEO0qCPH+zphz/9uU6OZ/rmK6/opavndWFzwoedEKPDqNgfdIqxYZh4Ac50xIeWxIZ/nqBajOXte7t68zfv6De/fV8PHh7gjyzhe3FRk+d4B84JFr395L6JxADcl9on94sN2Ju1MdBHQlRZZlAwjtLCfvIJHrY3rTRtB13ebvW1Fy/pz7/+or73tZf07Tde1lU+uBUCqQ9u39MPf/amfvTzN/XTX/1Wb7/7iW7fvq/DwxNOxnoNtGlbAmN4R1a7aRafw3EfQLU7hRoabOh3ykmJPK6nY3SgWkbVZc6cUwTM5R30YUzGSM48aUbGGVZNPi1Z2acP1zFOGWcS1QYUuNw4U/Q7k/bJwAu47+d8yBnXaB0T+8tQ1Y6es5Ts8o6gYdKF8fLvzvokqvoanqsWO9npZyAiFPE0nhT1OHg8VvAI9AQ9C2x2QDDjW6wZwdaM4GDBvFowkTBdkIoSSSUlRc51Xs2Z4A72DtlLjk/mnJ72cp0F+88CHT5JXfBh/YRAcJ2X5vUbL2gKDdbGyraiIAnQXZO0Ozs61LH/RSu8PNnUkaZ69+6xfvLeLd06GDSLieZq1VNegnmHhvprGlGcAmfvFc/0LJ/0Ur7QfAUs+wSVigilOmcpJB0B1aPL41HsGD3OFzuAzLNC6kSEkgHPNFIIhgqO9fhqdYUTfrg/hSEv8j9o9J/ZO8Z/JwTPx+AIPx/h7yP2n2P2+BO+OTuxj8Ex4+Hg+ZjxPGYsTwjET+p4Lti/5qpp2p1j9xy+MeDvgXlbW6d59zmbYkHnE0XGekA2mH/+VR66okwfLOcPf48DLczfUtf34AyIug/4/dQRFDVNVnbwgw7iI7U01uSkbMCvlHRDesU3TeblLPMzdSrQUSn5ZJBPWRoRatqsrm2U4Tc5qak0q8lZpxfTou6b+MBz3ntroe9OF/xEMbmigfQCmR4fL/DhALeH4hbKBnmf7em7YX0DsoXyvvp3qDIjf6hj77oD5ZYxDWwztb46t9CPpFyn1LRGryKwquOywW1i29jugPywDLgL1Bi0sA2uzeCVCqkEwAmun3BYRNS6Y38p+Ix7oF+5+g9J7ogQN0hKOcllbdvywWZSA+KN9Q2+/drQxvrmkhIoc1i4sQGPYHoDbIOtzU2Zt7VJQE1629RyBNRrnFL7/dy2WS3zp5ugH0xAS1ur/SzlTPtJKRlR0zllbIs65hGhkBTBE0SE6o8pkKGi6n/8nHR6BSkD8sf7H9kD+L3O1iX9zNYplzEKOMWeoEnTaMrEaJXUMRnalDzEmrGZnsxPWAVFHeUb3UTb60xOAumWja8gz7eiOpgV3TuY6+P7B7p5b1+f3HsI3dMd8g/3T3TACel8XvjEHSpDVMq6ZjEVjRNpoL2BdlQBlzxPFg/3mF4+kah1TP8+sD7XW1GnjWoHCVqVF3DNF+zCUG86FeQrXfFYAIWNpZAvyzJvZj0bYM8mYF2BTq+ZjKO7pmEzz/iyrT5vm6TsFcRL1i+Jhg3IgfL3v/NVTbui+4cPdHPvoX7y1m/1wcc3dePKJb36/CW9fHVHz53f1CS7F4VaIWIU/BJaYM/RyYmOZyearE/4inxT2+c2q8y9+0f69NY97e8fVdkUWcK4Qp0Bm73RGXRLUuBx1auQGmB6Q65982ZJHdej28h4vtARdFFNgpn4cLC1lvUqHwy++fJVfe+NF+Xf/X6N0/etza365xF/SL9+8PNf64cE0W+9f0sf39rnNHpBED2vYzDQhtt1O6J9GqrqVZ8hnaGZvmScmZi7OaW6wQXloaev1VJ5uuTZHHtZ6BqhP+hl3YaVFvr4CANdfhKMhGVO51uPn7xuCmsKWfxV6zNeDIJVfibsF0P0y3UGdDo98vTZl8fYpaYG9bWC84YkkyZndewVHSfMEaFxbfTQgRfuQguCJqMnGFuAwqllGeYSJ+WFGVuENdSL7PmlZbC34APjglPjuRzonTi4q4F00cAJbaSGsc8S9eop9uXLythRCmq1hNP2VQX+w46egHrO10HBvpbXNrVP8Pzbu/t6+85DPeS0uo+pCpSpLfsLFdXLqHz8Zi37qw6aF9aDANKYjzGh8fKat6ytcrrKWEQSRKdX1WkpOC4AZSVcJVl7lVK+vONM3vaOKoJSWw6pd6EPBb8V9fjCa23B2vaHmxM29mMCaQfOR6SPTgYdEkwfHvc6gO4bR3PtcVCyBz1E9nC2qGNyRDDuuscE1zPrM+xjNqmefcb2uHn3mZFSTqGGNWvrEnZP2k45J8YxlFMCIQfWiGnV7VG2yPTRTqUqO2W+dU1T0y5LzKWxfhn1SKp6JPJGKEiblyoNJTjOGymwgUTGgAxNFRJE1m+kFLSX1OREAJbUkG9rupGDr4QOIS1fhbFkQq78PfpedQw4a2JM0pgeBi2WPmN4xnkHj+pjGl1OD0zKAf6IXgPvHtvWU3fA3wP+PwVyBXn/ZyM2h5GnvVL11frYNdoDr5ZIbnvg0VN3AXpkFuQNp3vSA7wKbBrAgnZ7ZG2fqeUQk2lKScIfzhcbAagut0EBrY5t1jLkenQ5HeFRoi6jYzn71L5tCHAnjPnqNHo8ZZ7KgbWD6g3HLNM11W/T+eZ9jThmjQPB9SU2OM3eIgjfQm57Y13bBNeb68ivTdV1jSZdq+mk5YNSruPK0AqHKWF0tYbFZdNCvoo8dz0GCWZE0DtViCsMeBAV/DMs0TNG6OJeds4Cf0hg42qv+UOq/Seha9X3U/o7ra7DhNSKknzqHsuYA3XCBhPV8InB8ckxE30gCJvphIE9OD7W/skRwVnP5AhOQhttMxG31yakW+UU3qJ0xAnF/YMTffrwSB/d3dO7tx7ovZsPCKYPdPfhifY4rT466cW3yJovQj0oBNSlhEoRKNgCyJRTPJuPIPIue6pjX5yxbKMqOlOrts3E9gR3emClP42BBd9XeIHXDaoMqpuFF/yyToFXSBtYW1dHx0u6axt1TaOGxbQcCdUTLuxIYhESRCROpJ8/t66/+JOvKcVCe7O57h4d69fvf6DdvXt65bkLurrV6bUbV3Tx3JYSG1NPW7Z1jg0LduMB/T65mBOYTNY67Zw/p+2dcwpkDw973bu7qz1OqBfIe0OieQ3YbIoZmMzA6Mz4kC34rZbBF0GLluMnyoJ0AhpCWUnrbafnzp3TV5+/ou++8rz+9Csv6juvv6DnLl9gPhX98p0P9Nc/+ZX+8qdv6f/61Tv6FYH0R7cPtXtUmCNJDrAW/UI983DwmND2AEpNSxFR+x0RpCVvXi1+DfFjnil2JVPy+r2vwCdLoPPLqAvsML5IHfv4EWiSunS7TtWRFtIAp9sX1pvon/uZMO9RG1RE5lH+8VRtwyzqujsDL1/znFV9uPDZCAUFhhQxUi2v0KOflDMvookmk66Oj/W7D4PnKuPqsa0n4nOP84wPAycaBj648yHMwXSKQYkONk1mvSTSSZ4DM+bsCSfRx+wpDu6OCKZng8QupYHZ1zM3ByHLXPTcvnr1qqZr6wrsKdhXmKelLH1LPdvFRJPm2HByiKITdWut0vpUBzkRTN/XOwc+aAAAEABJREFUBwTVx/NQGZLE+upZKz1K6Ao862JMyKNWj10R0gpappc0YsxHmI5iaJIx6vHTgOWxtByDjPkS6RXVmJDoMw+5RlHUH+dtYNg25EZuVLYfhQdFsg9M69jQqR7fMSwiXtYhzj1eSCd9yD445FDkkD3/0MG1KeVH8E7Y12fUI+6Wx2fGGM1QcmIQZC969k4aCfoQgR9pWwol9qQcSTklApWshnHKCWoeaNJY5v3Fcsl1DIyvPKdBGPglu25OSqEKkkqJNJ5JABEZSUE5MJXljah25EijHVCncwo16O3Yw32I5L2mI4Brm1YNPJdl9DQ01DUNhyWZORsgqaWe5Vq+IUw0HBFIepQB/hgG/ILPBZfPhBrw4YI5JmzKKclzXtTBdBXkLC8ujxmEe5x7aEOECc2zsBLmi5mCUg0D9QD+r/VpxO8tywx8eB1Y+wO0Z7+17qHme6r1LIsRhXaZ8vCY/jTRo9N2wVbPg2wtozsamGc0JXdhwIIKxqrAL+RFv/yeGorIJYmnUaAOzi2vyEqJo6VB6KPNIq4ASREJGkr4xjIZv078bTqB8ITxqL8H3U004R20RpC8ubGhLb6d2phuaJ38BjHMOvvB5nSqTfLGBkHzOoH1Fvxt9GxzOr2ztaUdn1aTr+XonDLmXZOVJVCUQyAYZ4A9OUFhciunVMtyJCUFP1QqdOQUksewx1mj3wfkkPmnev//s93L4ZUidHdvVx/du6M7+7t6cHJAUHOoh8dHOuK0KJg8UybdOtjkxbjRZk2anoHvNecFtEegd3f/UDcf7Ovj+/ucOB7pwdGi/r6uf73jhE2XbwBZmOKFKSZQaGAlFa/OuvDNGyGuYp4nHOl/qLug2JtBoZ0VnDecpxg7h6dR7cZC18POgV3EcB1joE8FrHgJRTklTioaTfiE2zWmnVoWZc4uVb1oCTowFPh1mGmjk77xygv65ssv6ejoRPsEDA/6md65+7FSmumNl57Tqy88p+evXtHm5jqWUL0YBd8O8j8aOuHTywmn0zO+WfAJ0Canwdvb5+rmP+ONd3h4pIP9fZ3wISpSqG1aNoBsJeDsHWRGDKRqEEGLtESORusdcJKaaHR5c0dfu/6S/tnXvq5//o1v6Puvv6o3btxgzjS6dee+3nzvU/31z9/RD978SL/84Lbe5+Tv7uFMh7yMF5z8DWpUwr5xmzq9ao65GhEKuEYinVOWX2iwFBEmvzci4lQXKdK/t8ovqQCn6gkw51glzMkiv9xq8VJrlazlS8ZnEM9NoxZTqTB/jd70C9Sv9XhEhOz7CLyTliCt5RURzKdG4zzP+M/jqTo3ewLpBS/0OSeVczaGxeKED08n6iudkV5I2BLoyqyRtkkKqOdEz/qbU39G3RqkEcz5BNXwC7q+jOlXz0RdpRPz+vLlK2raDo2oRjHvddyHH3n6FmtWfPBMs30t9u+qHD9U06CkbbTHt3Mf3r2new8ORNOIB6EKjZBCmwq2WrE5ZMyqMNtlhss/D6GoxREjrZmnHthblT5eYP0Fv1RKuempHdXGUd6ajTGHiStZGLa94AOv7Z46BqOg+RCaERWdzAeC6p5gutcRgfEh0fURH/KP2ZeOCZqPGc9jgrETxnMGnYMZY+QxXkA95lhPS6o9TcwZj62RWOuJfkeEEuOcUqpzq6ZzhpclakWEUjIS9BEiQhGPkEhXSAoJXchGUqQAj9IpyBsJCqw7L9trmkZOj3RMt8yFjtNPYwJt205d16pjL28rmlqn1kPPWDezNwH0NfBSykopSbRbxwhfl+U4DHUMBzjSYF5N6fSqvMofWQNrturw4ME69W/VLfUExVW3y1wP1Dpn8pYxz+NzFgvGc8RC/TJdy9E5gAULoWeRjfUL9g61vR6bCnbbhKCdWofxj3AOBrfLq13YQ1YuqXln4CXGwskF9eyrQMLVKTKbLpfqw+wPMfYrmPDtl/3bEZ+0jIt/79m/wrFOIGysERxPCZgnBMwTB8XITx2AQ9fAejvVBvGNsYnMBkH1Jtje2CSg3tImp9br62uaTte0RhBe22PMPca2N8LzKjSmsRiDuaXQZ14etoExH1h3g/1GB5kZZp/Fqr41GWfzTp+V/Zw0yi39LESEIh7Hs+R+L15Q+4sC0T/E7eb+EHqYz5+rJsItRRXrGcyHfL356cMH+mT3gW4+3NPt/QM95Ku62SCV1Khlkk7BWteoa0Ku2fPy2afebeQ/ub9LMP5Anzx4qDt7h9o9PNEBG+5sVng5isVGDTZm1ZrS+HWDZAMoqVzTymDcna5gevhUJSpFnrumTcEXvwNRA4IutyveqOUMnDdKtaZaonJGfCh1G6AvpcIbwIAE62GZt7DbWMLygFiA0wmpYZOY8MGkbZKaNqsGCBKbkFuhjm/GooHXkT6Pv/9HgtHrFy4S9B7r4dGg33x4Sz966x1dvH5d5zk5u7re6Pq5dW12wmpef6XHlp6X4EInvOz8+6MpGgLmWcWEDcNB9Robg2hjn3Ha44PQgg0zN40iEj2iQEtwyiclnLFE5Rc2tEHeACKCsp7h7PnU3+raxR197/Ub+rM3XtB3Xn1eX3/hiq5f2KKPg9768Lb++r+8qf/0w1/qJ7/6QO/6P1/ZnfGSDp0QRC9oe1Cu7RehFvimBbkZP0LLH2TDwKcJn1YTmRg+5a9AC0MrwzpWiGXC1JDG54qcysOuNpgawh7TJaq80+aD8S4r9phVWdIVsd9W6ZFiMr5TBU7VowvljzI0Xm8/RlBWJWjCOgqbsWnQ5ggEPuemmgbm2sDkXfDSerxtlxpnFNTGlnmnwRMSqr4zH0RO8nyqY4NXvFZYCqovYF7CA/b2tNsTfA0EXkZ9MS/TAy9sd7TJoTr2ojUUcGN34duNoWLmQI5A7+hkQaC3IPDrmfuDFghSQ8SBdK3wzcx5bW9vU9da6YeVArSTWd602XOQcPzwjvbufqLE/uYXcYlOt/mG7cMHR9pdJM1Frf5EttH6va0Nbg+YGu6vsLnuXVCMoJbqOJ8dn9DycmKJiKiyfixTaAgER7hfBgxZ5nS+0z6CNLuSs1RBBMDipkyPQNJ38QMUJAVMi0Yxtn98WEafMmZHfEA/Bt5bTgiqZ+wxc6gx8/vCaU6i5wTZDqQG5lf1R23cD4O9xAuWtmSY5T4DnbmCsiB/CsojQhGGFHp0RYS4q1a2BAVFwTMZFATMxJx0v2ApIqR682DiBpmIpBS5IhLpnGUarqtQiqScknz6vEon8onynMayFd8f7rumrfI5JbXoatpWTdMo5YzekMIzwX4O4SaAdeaxLq3XfjO/CNkirhiHl3HmHvPwBwJbJMiPt/1urT4J9xwt6CuM3TgHqUDe5QUlhQYs718FKcgUl1X+wMHXUNfrnHfDjHU6B94rnF/Qpj8wFWQdQDtvOrCGStVTlrZq7Bd9QFQUiSZBkecG1lQ5ijGvKCLU017tE36zTsN1C90rCkUkBWUZPxpTguEO37YE0W3TadJN+JDTqcXXnT8AVdrCaykzLNPJ9SxrTHnXrk0n9ddA1tfWK/UJ9gbBs4PyLf/ax8YmJ9wb2iBAN9YIuju3mRsl5kBEYOF4F5NlnukluWiZ97jab9VPdgj7Yc3TyaTqDldfQWcua0FEBpMBEergOGr9rvQZLf/oSczGvKd69lm8L2VffeuxTfE1pp4EZx6xhKCqFozaMUm1Kkb8TjpWeeJpDWaZLseDUe5pY8EMv0VA/OsPP9GvPvhEv/nolm7ee6g9TkWPOH3uWSQDgVpfvw6a10Dt4cGhbhM8+x8bvnfrDqfSu7r18CHB9J52CaiPj+aa8/Vf79m0DMpohrEvtGg7Cv0B5GIJsZjHNP4h7bxOJ4yQBxJW60tdQY2wHbz5iqkBrxQ8vITIj5DqhJdkMWPQaLMpltWRqTLLuu6X+dYnKritFFkNC96LuiWA9r8ob3PAC6Vc5AWYmkaKpAAk6F8AUgPgxXSZBf7PvvUtreVO9/iq+f7DhX7y3k398Fdv6dzmVN/ihPq1y1u6dm5NXYsx9StyRhQb2O8Yp14DfY5oteAF59+Ta7zBsAG5bcxj8yo6PDjS7GSulDL2tZKi/pgWxq6gwxBNhCT2DmUqDwREfLbSha01ffXl5/WnX39Zf/LaFX3r1cu6cXULXYPu3b+rn7z1tn7wy7f1X976UG+9e0u3751o75DTrqOio5OiBV+fE5Iv/frI7xGhHEl4aLSHtECkDElKpBWeMQXTioYyjKg59GgEBLEwkUyoI8CtejmRKODGddSGS9oyzps+CVwhlw0q/NBOZVDPdElKnRAuK9hVkAPwKh/6aG5TiXxE0IyBgtXtImqihbso4BuVNQyM34IXX4+qgbmzAnLFgoPEHlMQrm3KKsjRlvOD1/VgQSnCFHlk9cTlksrCPgSF4yvc/1VagW7KAz96jjVtK6frmGDn0I/tWg/NI4zn6niV6huRFgUBLdgl7zfMrwXfrizYg5DCMp7o6fuBOdMT5PWa8fI9JoA75gR5xqT3n2lb0J5lHCiML+Oi7Z1zmvByxCj0SBFRkUxFmk4W9jcRKPcn+5odPFRBd8pT9bGuT/gw+9HeMd8SDbh0wXqaybrpBVRLFA20bd8W+iFgtxqynwfapZ1gphuCjiiKwAagQIYKTjqt04sC0gWM9ypf6A+KeTolBiVKliyILaKNRCZWyszHzyYDvAG7CvlHOkMFHbAxuSwxaEDXCGqWJaoQZfh94INNMQZR39pYtYmWgzSICEXAW1GRroBfRYLnmRs5j42lXBIRijAsEyIjXxFRkykkbpEdISkrFBFK2NFja9t18pXZu8yTQgIRSSmyUhoRpIP0iFDK8AMZkTbQuaypwFe4Fy5l8BNokHf5hPaczymxF2aC6ayck4RMMYSvgUjD1HhF9TUeVpUhURSqQK4o8V7t5fltRyfsolBOuz4iNekaOSU573QwDwLBwjh6vA0HxwNryRWijumAnhHFygo14HvcfehmHxqu62J/O8RydFJ1nVfZgjqAv8kqFNjaq37wYo3a7gG9PYVz5k3PGqFFdBSsk2pb2Fgp5UH//O4K+m2bCh1K9MvfBnTsMYY/OPjb8ynru+PdNq2YyqfO0+lUUwJsj8VkyXe500bHGE0Ipiddq65rZL2TtpNhubHuRE5PXJ8T7Qn6nJ9St+Ednhlvj3MoVC8TYFtXNvfsaUbKSaIPPXtbHQv6qgEpQIn+eP0T9ADjWTeC1GfFoiGYSvrk7oHevvVA7/LV+8d8rXn7/p4e7h/p4eGR9k5O9JAX2+7xXPfgffrgUB/f26POQ93ZPda9h4fIHmt//1hHNZAeVAjCgkBJBGQal4rEy50CeUEyhfTkVfkstCf5f8i821218yzqtiqfCV5WwCbzMJyuFHpTWAP0ET4Z2GPem4r1JxZ8XXSdA10WNAu0I5BtiD6NbtKoabNS5jS2DkaSqFMUquuLTS6loheuXdY3X39Jw/G+Hty/z2sWhw8AABAASURBVKY06Ge/+rU49NfrX/2KXnz+OV3YWNPO9gabQUZFSOgovEqGvtXRYU+wFWziDtzFFaRz3RzaDhuwx6cNR3zL4P75NG7CpoEK+dSLzsobRUJtVMMG+XL/zu1s65Ubz+vPvvG6vs9p9Pdeu6bXb1zU5tqE+dLrlx/v6t/+/CP9u797Wz978wN9dOu+7u0+1MHhIf04Ub/oJdS5XeuUihRAj18RgQ0JmAamAXgRIV+ubzj9h4DVRoy6I6Dcfwi9v4+O5TTTOB8H5kjPtz4LOWA0Txb4HQ3YR4ZlC2M51DpP+3ulJiIUDHxKWQrSBnl9zpWYw51fMsx1t2X7VnD+8aoFtStQwtgXyPgiHQgaZprz0lm99H1iNXB63ff+oL6g3HQJTkz9601+WS+YVwvWjwERS1hra2vy6XSiL0w5TztaeuKmfziUtXak3Vs3tX/nUyVO5DJ9tq4H7Hv+9yFH7Jm90tg+L/zCvDWszX20/RX413nDZZ8Ld9xA1yO50ec4qbJq8WPlYihp2e3QyWIU926UrJWWj4DiXp7jbZuoOWZ41jx6PCdWWPFqk5RZB1uSTB+DmwPW7/IKdJpmpM0ne3qHecyTAKdMEhGUGPgbYilFBH1UpRFJUshXRChRPyIUEZJCJiEp+ElkIkIpZ5Flb2wZr5maplGtZ6a4QuQDJEWEeChSQJISNDFfchrTtrciXB61PJIUyEWMvAgYkhrm/4IPeXnV3rJcCo0XDhsTPJe8yuJB9tT3lMLBB0UD49sz37xvCz11/5QvS1DJySUYLiTO8krVUZgfhbVvPQZcrcZ7WPILlQttme90VUkT3KtkpatHoZnVrLMOo9ajArcCn3Rdq6ZpFeHxpFUXMLFsw4I17qDe9dwmhnpiyx8U7EMHuJW/bLDBp95jHDjbvy26u7YlEO44VGoZ64n8DnP5KAefPWlyCspJdxP4RttpLJvolEd52418B80TAugOuW7SasL7ceIyU4J125OYIxE4QsbS0DPEMpm5OGdOzNirevuafttPK6Qz8n9MfmkP4PgaaEKfqGvOWTDvnpD4MtkgRmGolm2xVlQIdAcWTF00vHEWnCrMOb304Yz6pBOC5vsP9/Xp3Qe69WCPU+d93SFQ/pSg+cO7e3qfoNv45N6+7j48IpCeEUifECQVFeoXvrovBNKFleaFMLgDwRrBbK+j1QQi+yVuK3jUjy9acdXWF6bYSi8efxY4YCgDmw8YjKIFm5s3BG8G1Zf4VMh54TRNZoFnTbtGrdE2dYPoUit/ms6R69KjR0qkAggUUBcnH/vX00x/9vVX9er1yzrY39Pdu7s6nA368a9+xdh8qpduXNPLVy9oYz1pfaOrm4HQW9RgRtJ81uuEr2AjQpmvpCDyZfvapmODa5RTYtwWevBgF/13dUiw27PQh6Gnr71K9IpYqIVOODHc6bKuXzynb7/2sv7sm6/r6y8RRD9/Uf4LIwjrw5t39KNf/FZ/9dO39Z9/c0tv3TrQx3xNfvdgroNF8fk5+oI+q8Je8ItXZ64gHRFVLiIkbi2vMQuDe8laEjNGRIQingE94olyhRRRH5VGjGky3DFCS+oy/cNdz5yfGucdg6mzGDz/mIuu80yLHMF4vRtPCLiOUfUtywK6AklFOOfUiEQ+IqhSsGPkPfn0nO146bRtK78IbeNqbXjdSK5PddaH23cLRh1/ykyRQGDQQBA7+CSLF49Pp+d8kPdLtyeYnsMf0wPrb1HhE+oZL6oafHs/Y116bdoGL0lh+/bOjvxhMcKtuiVTLS/S7InCr1rMVPbv6eDux9L8oL6gU9PqIYcEt/ZmunccmvWhBYr9sq+2OIAH/jp8jo0L0m67MH5uwP0fUWoThX1Rok0lfCpQON3uoWO64GZxRQRSQapAC3R5w+KGNz5HrtPoI3gRJeNdIEXiaXhaWEpclaLfpYKeRUSQPQORBoX+eOyehA0/y0Ns2UKS50KtfapTaFrilIfEM9Ligq2GPSpIex4aTpM9vSNCETG2FeKiV9BUkbRgP2sIwkSeW6biiuqrRGq8a9mYfOxpfvXdqPbxMvMMuJaztsIcbAieTEPjT50PHtgKhJ+4B/IDc8rFAw+S6ivF61BmhiJCnnOFtU9SXgsu8mwWPDnDHq2aHhQoCfT6dh3D+3rP+rJMYY83Bl78hblfqO9Ab6B+AQP5AVqgFQwsKuvcz6wJCXvoKyLMa+wkPzC3eXVhu1ScHqSTOR+OiTF6CoYBOXgD621gf+qh9Vez8GEBg3VUSIkx61EeyfMosxYnnBpP1fHumrQTTYHTLXJd06hNyEA7B9gVnbwfdexJK7RNq478pO3QBQiKuwrSNUiGTjpNwcQ6kJ1OO3VdoynlawZlTq/z7fH6GvYg4/0vIiRs15nLfvP8s19TZn3SyWEYNEDN65mbRjpT54/JfwgPMLmYv38QzcHEXoFxZKIXJnzPKQ3TlxPjdYKka+e2CZTO69r5C9pgkuwSUH9y+578n698dP+hPuTE+r07e3rn5n19yAn2bU6o7/P1p/9TlhnHpYUAWpyKSkwN2mM5ob/ULrgrpx2pmfo4Zf3ORNW3lPqSVZe1vhix7ifhmk/yRidWPw4seKNALZZY/DknNaBzUA2cb3NWy2JPLLiQlFh8EXFKI86mpUmZ6cJa0ve//YbW19Z1h2D64cFMH925ozfffku5LPTVF57XdYLtnZ0NFnyrlDv83bJYkxb9UAPlYwJqL+Cm6dS2nVJqKnXam03GJmHTbDbX0fExAfgJh3RzBVFuMDeaJHl+PHd+W99+9SV999Ub+iqn0K9cO6/nL5/XJpuK/7Hkbz78lED6bf3wF7/Rz97+SL/95J4cgOzOpSPmRq8G2xItuTX6L52mdfYKXg8BY4mIUETA+Lzb5aF4UuQMwypWWdNYSo80qBlwDEFHnCZC/+iXpxgO4y4spaGi8DL6XEMC2bMCZ9fNWf7ZtKussOLbWXS+EmhlW6YmHn8E5bnOqVY5ZebewPwZ5DnX88K2dKEzxrC0PyIpUbCCA6YUMJAbCEjnBND9fEbwMGc+HoFDcKw5AfaMMmPhwHoZRJ8QIKwC6hpUm7/EjOA25azNrS0+2E7wJ66kLdsjkQB+spglTr796x7laFeHu3d0fHRIX6RjAuh7hwvdORx0zIdC1+1ZX+OLsmcvXciBdH1B0uc5ts1YT7Wc9nuwAK7TE+yb+kO4/WEfmVpndTE+sD2BXb7lK/wAp5TEODgwfUftl1PPAtKnqlbltfqqAOq8sSo/pZSdVraBZ4FQ+cyWXTEpwnQJpyME8wxI6uyFLPcwDOxTLf7vmSuhQMRQTTGG+Ilbq8tl4/S3gSsulLm2kiujAMwzt21ydkWdPgvUVd1neU+krdYwe1RTWAtJnstGSokiFHFX888oLDBSnfxCnr6yhgrSPUYPwP4d5wZc16PM/KDBQvBcmG+lBsS9xDuIEy0V0zouBe2wyQ/I9qytAVmRL2CoPOYvc3nA36WiYMcA4DNnFwR8XlNz0uP8HrQgXeWLWOdFXtYDdnm7gcV7H77ztB6MnhgDmVLIjWWeryFRbpQgb0iUrVDGND5omlbr0zVNJ1O1vK9a8n5/dU2jCQHupG2hRgedVHS86x6Hy1uC6Q60yHSaEBhPCKatd8J7bEJ+CnUwbThY9t60ub5e2zVvY21d/j3rtl22PV0G1DmJLujJy/0VXfWesMCXPet/qL4f2DdKRXqy0j9qHuNs4D9qm79PY0z8cYqslOBiApWRt+rMWbqS+8PQVEKJT4I85TYL0xSWiG/UZOnS9rpeuLitly9v64ULm7pAML3GZNw7ONJ7N2/rrY8+1W/5qv692w/0yf1D3Xl4ogcEdvucYp/MevV8wiwoLHQL1dxFhQnDQ48uF5KrvoCeuUuteIbxTzSZWE0NC7xrOj75tnXRdji4S6GuSco55H0lRSiRMCIlpSXENXppqMFyp7muXtjWn3//T8U+p/t8U3DCrvXBJx/r7p1bev3F67p4foNNJoMJbXQsixYtuW5oc04EZnzrcMyL/ZhAJCKzgUzZDNbl3ylr2lYZ+yJnYYS8Kc44SfC3E8fHBDHgPIH6N15/Vd949UV99folff36Bb12ZVuXtqbq2Rw+uHVPf/urd/UffvSmfvzWR/rtR3d1696ujg6POMUTdrSgYU4kBT9aXkwXeGTwRURIIIJNVVxkC2nzyH3OjeCZ0nImLYoey58teyr9WZLm43B6oGfM26fU/EEZrKHqoYFlRJr1VDS+ML1eRti237NR/PQsDZ6XFZ9RflqHccrM+cwcGljHfskOvOD75QvX+dHWotN5n4LplpVyVsO3Jq6bU1bOiWEL+YUzY74+wgkfDMH8hID6RDNTB9sEvzMC1zmB8wyY+qU/o+0Z83jG3jQ7mWs2W9BWo+namoS94vLIqvrXzxg5BBthzI50tHtPD+7d1vHJCd+oJB3zrdu9o4UOThask6BmYOegBTb0w5wZMqgGxvYBpQt8MHOQzxqZAZ9cr/JzbD19sXrRIY8ByxtbuG1nRCglfAL02GXrC/NioKbTjwqLZfFvQceqJIIMiAjFI1HS8QwI3gh9gcsahBWoljFWgUsm4otR13+EpQbqeu5k5sjIefwZZCOCNke4rwGv3okcZYqkCnm89IWuca5a1P41xTLGdOSjF5bTkM+4kanyDoxDibFwgIsJigg99hOiXPXyOHsvLqxzWpSD5XHPGShHZ91/oMw0ncYOtrHIfireGxgHrcr5NlHwBgLmAZ3FNjEnRVroct71KuCZmuc57PV3CuoMBIA1z7pyesG8HvqB1kIYegpbV+ijuKrVbpP0F76t4Alhu69ts1IOpaS6RzS8S82bTFreeZlAN4EGOG3aqGuhXatuibZb8ZAh7XzD+681OuRMiXlqvmlVKbwJwbbHpSNoH3mNGsob5mVEsH9ldQTgLXtgRBJdBviGhH1mn9b1zj61sB/xtbvpD0s9aYNu6b/OFWOzNqiQ/l0QMmONL/aMOkUK1X43PlcjE9aTtgKdli08HodbE6WmjyBa1+97nalvF3h/yTQ+DlyRA6iWF9n1q1f0yvPX9PqNK7pBYHZ1e03Pnz+nqxcv1MDr3u6h3vnonn774T19cHtfn+4eaffgpP4h/znBGvOBDpSKQmbgxLSwgAuTCW6dWILvvFjoYWOwbcyToPc6hfOfj4Ks634RjHo/X99pKcZ+pk63+QwMy365HsXcKKGPmYXfEKTmnJQYy4ZF1qRMSjVvXsIRhrk1T2mkoPbAy3vQLDJfqYU62vgGp8B/8sbrOjka9PBh1u7xVG9+cltv3f5A51nI57J0eS10cTpoPe3zGWmmnFql1OD64ISv1IDi+PhECzZE97ltJ3V8GzaMYCNITaucG7VN8BVaaLNLusGHq5euXtAN8MbrL+rF5y/p+nMXCeB3sGNPb/72Q/3wZ7/R3/7yPf3i44d6/8GJ7mGj//7sgq+zvIHgAAAQAElEQVT1EghO9cKLVAn/JJoOKIQ74QOIIkJO23sRIRgSoiWKDMklS8DTY9eorzYRSK6wlDG/YpmvhDYiEHQGEhE0if6qG0p7Bb8Xz+ElYOnxPHIuowArHz0JjmAjiy0kuEkjQeJs/Zp2+6cIKpChPm9H0ryOqENl7l5DXVPDKRUzRW4VGW4qcteOoofks26XPAl6oVW1FcUZkgVFC/hGIAI/G4KeQWbu5CbLeno+8S2wfwH1S6IsDYsIRYR4yC+hjrnml9SUF9WE+TvhRdUxD70fJd6YoSBQ7ZmzJ/VE+uTkWPPFTAOnakMhcK0B7IL8nAB2ptn8WMcEwDNkFrzkF9gwIyj2abH3qDkfKM1ruqly28lX0NngECAw3D2qHXABwUNgfzk4VH/3nmb7dzXEQifYtzus6dZxo/snjfaPimaspRnycw1yfxek/cJcsC/2zP0RA+MnYZJQC4p6EkZZzrGBwgHeQJ3BafowkC8GPgzs8vqwjU7XdwrzQbX+oGKZ6l8WDZQuSdCIkH/GvOrlfIJrBJynUOtQwO0yyOfeEaGIhExINV2Jk/rC11iVOiH/jXHUyCoL/UvJhaplEQHVeNV0jGk/GUiGlFTCPY1iaHB6Gg+R7AAvJ3wb9hWOTJUizk0SH45+JMtdyLvSiooa5H0jzK3wzxM2BDUdBPtbPWGPbV/N51zlRf8CmApOQQyIaykv5pICY8mLVikZbxotlNkncj/MxT8D86BYrsCAX+AJnpiLBTqwZnrWgqnLCnr65Yc7vwt6AjwHyJ5vDpIX9UPqjDk6pxmvsR46orh9txVYVu2jTXxQ6MkAivC98y6nHTyKdHnkS8TJ+PkUbJch5nyVoS9BX7xfNE2jzDywP3POBMqAPafJSS3wB/IG/ojEHpOU4bdNlk+aJ9OOd91E3WSkdb/pWvQ0apDJBOcZOtZvVIPmplVOSVP2ppyyOvIuz26HvaBpOjXwctOotu80ZXR72YUCHXjfLnj/znmXDzVvP3tfWuB37wFG0n/Fq/xDtV0V+/FF8EWMWOlh8lmcScac0yO43Ew9dpn7GOMPkalKizxBM/q21ia6tLOjF65d1YvPXdO59al21jpdgF7c2tSFrQ1trW9IQ9YDAuhPbu/qNiejD/aOdHA84+W2UJ303sGKNDDxC4u3eMGRHkABGpcTLSLEc7ydLlQfgNMj94s/XeeL4A+hkXa46Ya78hQKi94LZGAVlSU8vulMQO1F2KSkzBvCCyeF2HaWCCmxAXErKMcr+LLXAKMoeBlIGwS4f/4n3yaIPa+7d3a1d9jrnZu39KNf/lwPHuxqZ3NDm9NGScdabxYEw+hkYQsdQqdpzwt6xgm1T4wPj44055NyZsPxCfWm629uapsxv3h+W9evXtIbL7+g7339dX3ztRfJn9eVS+e0Q9mDvX29+c57+sVv3tePf/kb/fhXv5V/xePm/X3t8U3FDH94U7XtMUgZRJ0jISlw40iDtPkhkdJ4kbHomLEnSk2aN8J5o7J5UMG1TcidLXH6LCj+AvejGm797GB7bE8VIMZQM3fhrBIrCutRPWcQNvkdWHZhKUWdqo/1wculGKylcoqeJihzHo8uK30uqfpRW8XP0sdqVSnZpeKyz2vabMM8GGWJYG41BKeJuT0w7obnmV/QBfudN61tKurLqeFFNOkm9V/cdwTTU9L+mnVtOlVbX0xZmbnrmVJ46ffM0zmn1HMC6p4T6cIpsPyBvZ8RL8wBdHGi2fGhjkENvGcnqnVcj/qe957vkUL1z0OiX8vL7Sy7VjmBnbhVvAXVHz7U4YNbOtx7QHDR6xiH7M6DD7ODZkPSiYNpbDzhpHkOXYD5Mu38zHm/NO2LwpCB1T4xMKYrX9lfxoIAaGF51moNcNBf8GtUy4RlBkrkixmKodW/zro0AlcDqLOPYA3A/Co7PuAgEk/gUdmY+uxnRNTCCCj3MiM5r1OGzl7mrrDiW9zAQ0uW+1iUGC/zLD8WhCKiJiNGWjPLx1iL/stIcC0zws+CXws+s04KKzG/JiqDlMcKnxeofW86UGcgfwq8PFh+rOzUiJpfWkG6yFJD7Yf7YmT6lLE9Y56PF6qlUbB4qPs+RaT1BIoNEwISbVdgz7gB0Qb2Fd69g9cFc2ioWMhBsyHKXa1Qpyew9lrwPF1wwuw5u4Ln7PwMr2cuFuoa1mm6wmA+fhoAarFrvAuWF5IDDQ4UOE329H4yf1qwTFT9bpf1kXCG3505BXuCkdS1DQF0JoANNS6nrFkiZ8sYCflEsJsJjBvqtGPa+4uDZiPnJQ/qNAdJzZly70Vt0zJ2uX7L7D0ppaSIQHdGbyeXO5COCOQSaCQFe1Iv+85YsP/09GXAX8acvs1Z1wvGYcE4GUl/vP4b9UBg1wpFhYhmYFEXvvIRC67N0vnNqS5tretVTqSvnT9HnmBsbaqNyVTrvODW+QS3zqe5jkmW0OYTzb39Qx0czuS/OTrzBGFSDEwSecGAusDlpQLYHB7lSVFeAKr++7zpct1s7A/3kP7nnNR2jTrQsHgTCzGnxEIEy8XvTYB1qLCT9egaqI/KyqgU37XIfO9bX9fG2kQHB3u6fe++bvmvqty+p82d81rf2NTW5pquXDyn5y5fJDDeov1WwQbD+pZok09S7MdFPYv5+PiY4OOYmGFOcVHXBLo7Xb2ww4erK/raKzf0+vVrunZxm2B9nQ9Pc310645+9pv39J/+7uf6IYH0r97/WDd3D7R3NK/lHuPC5qonLn8rEswNZiNPFwaTImgXxONwKTGLyYiArEDyy9yP6fkyFU9l7f0lbMMp/x8wwVjbj2MLy7aXXvts3lgyPm3oCiPniz1DDAWIUZxMxDI9cp56BvO54QVEpTqvvB/4BUIX2BZWtlMNNYn5l5iLDXtK0/JCXAbVHSc/HWkH1ePfcG2VWS+WS7Qfnk8EpYVT5352LGPgJNq/2xz9iYJTahFYr8pnxwc6IaieHR9pdnKkGoQjU3hx9bzAmq5VS/tYxRzkaTMhmKjgp4DB8MuPIH1xsK/j+3d1/PCBhsWxjgg2HvKh9JjPMwMHDYtFkQMTBygL7HQwYniPNObwVnRO+wP96XHQiEF9WaHUUfbT4z+wlwzIjUYGFj55FxgDMIVgcwHCZ4bTBbbXgGGeEbHSBSUdKeS9aYUI+PoS11I8IlAPNMIaIkg/AZFfIWIsH/uItex7rve7EOF6Qo1pOIHvyjgHSQ2wvIcOIlFBC6gvLsOvEI1X1DpCZuVzU6Tr/K3yCDNkPEt9iw6ilHGxnMen5mtpqXW8x2IenEGFOcfD2oEqcLcyj4zQaB0aeC/XQlpAuxKZEa4zkDsD2g5rR/fA3CmG60H9fi+kB8r8Dw0dLHvOi7zo94I1NKsnzwv1rAmX9fU9Ti3KB2B9po/gsqJCuxU4w2VksQK+bDEUxkAaYyX6hrt19qIYHSOnoKPqgskN3/WlgQy3+mpHwU9ZDXtBzklNmzXp2DdId6ANUV4IqhPvrkdo2F/axnnk266+A5u2UQf8Pvbaty7zmqZBb8t+MMq1rdOtKp+y1nVAJtBuyUeEIiWlSMhkNW0ry7o85azkMuB+jPvB/LQv4nK/esaiZ7zruncaJMr+eH9BD9SJFV9Q+PcSoxHvnMapnqIhevV8VRlN0aSRLmyv68aVC3rt+Yt6/sKmdtY6rXUEXgRULDNOXeZ64L8gsberPV5I/srUvzt4wknPgq9Me4KxgU/5XlQDi3hgBXCzuE4bZT1FhReNaklZLprqDQRdnqoMmX+Q220X7PtieGRfoTNn4f79TniDWPYCTWIrrX3LXVcXYBNJ9FYtz44F1wL2VBnsItVFoz9dO6gPCxl7yy/h/mhf1y+f06sEuQs2wON50d2DmR7wVr+/d6jJdKorF87plecu68XrV7S1vaamDYL5TFmrtbUJm1Grls0paDQZIU6+kcmJD1Treo5A/HnmxesvXde1SxcJzjeV80R3Hh7rp299qL/5+Xv6yds39ZuPH+jdW7vMjcLpXBHxBJszlHlRGOtSrR8kPsh9HorL7TcDn4srgIPvBM0RCmhEKFJSxCPApiV8FE75MZbVXIQiRiSoEbVuKJkqK8JI5JFLSyAby3RyeglxBRB5kz8Y6LPnmfUVeuO0x5vk6Voxz3OvvoDsJ1DnC5UiQgF9+jbXeLrkSY7jFzyHHx6VRFCX220/4p5JYXdEyC8Sy/Du04Bd1U7KKo89aFBSCbQD+71rGk14wU2Xp9HrfHivv+rBGmkp63iZTUlPeDGtXoptllomROIFJAIAomMV9qQyO5IcVEOd1+xQw8mheoLpOWtlYUrZYn6kgSBCBLKFr7wLJ9tux7bTRSaQFNhc01pdHo2eMZgpE5j37IOL/V35f0vsJ512h9Cd/SPmvvgKV5rxYdL74px16ZfkgEMGXpIDe88COqdtn44bx3yrZ7pAhi0Uv6GWpVLwn4p8C9eJpFzo8XncNtUxjxi5mC6Zg48DiMslK1Q9CvSNGJy2HAhDlqTSmfvs3I8IRSyRoGdhvpY8qFXEqpyy5HRIEfEYBP8sIsbyZJqcTkv5JTVP5ovrEfU8g0GJGCtALwu5gfHB5cL9sn/64jL6j2OHCrFDhcx3fjEU9cD6xrEruN4Y5HHxOA6UGzU/SMV6TIdBfSlggOeG3A5p5kKhTLQk7BLGMI2xLuj62IcI05CvYH4HMoKWJaReiDwGeUIgh2eUqBikxRwr0KrJbZIXNqnyBg3o6we+TeabHQfUPc4ZkPF7pMfOBR8Q/UFwoG6hzsA66ZHpKRtqvwcV9FEMpTfuO111vwfzXQfqQsTpbYBEz41YUtIlqecbHXol+96w/GB99GWQZQ3aoOPBuyrXvSCxBzRqUlKmk4F2uyEh73xGNoEgn8SFbQnZJkfNUKSUsyKiIkUaKTKWyzkpkTbNKdFGrvmUMuk0tgvf+0ZOSeM16kKRFPBAUbUMf0s9zhqK6LtRNPpywEVFA743evsZUFt/vH5fDzCJfl8Vz64fp2zGkyXJM4uAqq1f1z9/6bxuXDqnKzvrurA50fZaW4Ms/yOeu3t7+ujBPX1437irW3sPtc+n2WMW12x5Il1YPBXMlsIiWkFnrrO8R2nsOCMzJh/ZOub/6T4HLyAWSs9b0mnvdjknltjYx8yCSzmUkyFl0iFRXtgeAL4cqk/Foht4cNtl8FoCz0YLvfrSDW1tbOgBAfTRTDo4Kbr78FAHxyd68cUXdJ1vGzbWW4LopPX1iaZrXcUadH1jqgl0yrcOG+jY2NjU5ua6zu1s6flrV/TSC9d19coVtQQ1J+x0nz441E9/84F++Ivf6u/e+kg//s1H+vWH9/TxgxMRX+t4EQTSbJLuKL0Ql8ca8vRN355m/m5OREj/P/b+vFmWHMnyxI4CZu53eUusuURW1pY9vUxx2JwZiowIhyIk5x9+5xGKkPwGFIpwmZGe7uqsys6MjHjb3dzdFmB+B+bu1+/bbUtbIQAAEABJREFUIzNy6aqwZ8cAKBQKhUIBqJvfe9972GwetXVkS76HsVWZx2gFRTgf8r+F8qd52mYPoNrm/0Cj0BSDqkO+Ed75CGoMko++QxELPtgEvsSh4oC04puFQ7fi+4cDwz5sPSOQJwDvig/r/lGOszN8cr3SmrLz53wTtjZ601y3wMF1zxuhNW+GVqDPiUNNcuAgDqBKgDwPO81+W01QPRFgz2AkqDYmguiRYHqgfnA9wURhbfolQE6p+XhEyNe9a+JNLoDKHifWW6VtJTDfXb/Q9dW37c30jjHdDFUvb0dtd0WI1TTM7Q31xJtov5lu2O+XE3vnBNOInUbyA/TdbienfnNtLD8SMmmCx3Z0/7XpcdBJmLQCUiv9FsBJvXnI0fbAUtFXbawer3Go2acnpIiTwr76vcmBnTSCx545wvmg2w9BRx5yev9lWYy/GvXYLiJaMwd2tp8xYsdxKtizEMgwR9iDHVWFeS3kbVukqOC3zkMiX4/2W2hVBX7nC2uyoYoAqWqGXvY01xszsiZeKBieQ68LBBD/0ggNrSZbvlLb/5P6Ljd0pCklxf5fgjFJlN6FWPRk7blfoUeIi0HYx2fOn0anDCP+iV/hc0vdrAkfNea9rhO2WsoTPjzKZdtlRo7Xi1OPp9Kfx2i4vlC2fZy6v8L43Z9Hu8BP9OIu6OJSA/nitvBP7mNfrpQLCEaecsJOSZEoBXmQQZ+zughRrY5HRzmnUAecppZKJKhSdZBpueKiqYLKnJMWZKWcyYMEnO/2aTLPPs9elKlLKdM+IWm5PZ4l51kAEIp9w2MiRQP8b7F5geZyhT6zH9g/rB/SaMUk0hxZH8rD8rG8dGjud8JdvbPy96wIt/fjY2DeD+Egx1ZiAeAkFciHv/GO5odWh/QdbK+RzW0Sqe8IRbhP4SwisFrx1f+5vuRr/J989kT+28CfXq70aJ216kL+Wujq5lZfP3+lX379rf7D19/oH759pm8Irm/8RrpKE45OIk9RfZv+VPoTY2PQ4YJ4yLbU5dcR1LwPVB/u1hRe9/9RoGFr84GUauv+OjxXr9Na2fyvodbKZjRpGgEbljehwoYeEeraYkwscnTnFghVxYmwijzLWCD24QIqXJVPyFUzb97Ou05/8zd/o/PzS714dacbIuqr251eXW84nIu2BNXfPnumu8212AvU95m+6TcnZdquefN3dn4uv8k+v7jQ5eWFzghm3Pft3Va/ff5Sv/zNt/qf/+OveRv9S/2//udf6v9NEP3vf/1Sv72a9GoIbUuvKdYcKj3I6OeRoPxrd2HT8CbmdBmFezH2jGQf0iEgTQ3wuEgSBnmnZNtNsaV+1GZDS1patrrGbL2cMcx5ApOYFyZADWoEBOxTygGolJyaV/srSIH7rU4ptj5JEdCe3+mB33jNWNvW3sJOQf/NJziAKh0GZePdfRwav5uj1XhMRivwcN4gW+njdQiaERFKOUukhbmqEn7Ag9t6kkih5usJJ3Rg7MC563t1fdcOro72DV1Sx+HWUz5b9Ton2L7gWxSnqz7L9C4nPhx2vNXuZVkuh6RKYMrGJRacxFvrwhu2BvITmA3eRM8E363sAwwbRoS6rleHPkHfiEKYR0HSxuN8oTDTx6jKG71xe6Pbmxe6vn4pfxMz5F7XQ9EV6283Fjlw8497tACZlw/jEaMmgpZDAOJ0cvBCEGHeHXur4XzDsPDbjqiKWxz82jpZU9IKnG14mDd3bQ1daSsBbnMZEaGIpDiMOwJGg+R4h4L8Q7gE8QN3tJaSxUZQapAUksg36PRqFRCCqiB9x01VMDdMipweYfoezWacUYuNJ3nOJ3xkwdxsWbBNAzZ0WtmjLNO9NvXoY5FtCjUQbTfYaR8qlAtrEO+As6r5vythX/qd6XdWQY+AHnChnhJpxuYJZGTYhw9wOdGeKhmtDY0SfHSKEhV6MG7tYY0K9LIvQw9xVhTN+NbMmCt9u21lfBVdavP9okK+kJ/hc2rMnFXTHqUgu0ioy4PkKGefb1Qe9FdhqtQXwE1JcvPaHtQiSvLIGBH5Qr+V/hsjD0hqOjb+loVKyqgiws/WUQR5kFJi70jq2CsaKPttdctD63Niv0itvtkOaRGhlABpRNC+Zw9ZqesAH+B79oEjVtSxJyzlTj35bLmkCdmZ87PrshCjw+Vxe/zGvS08dkN8kMEfWP9trOhjnoa9HSpjTxby8bDgjwRats4Q/q60zRhKON2fo3z601uB/vouVxUT/5F4n9xTOUKe2hU8H6KVqt7UXTq20kdfTdqRu7LUA19e90lPH53rL37ypX7yxVP9+PPH7Y30OUF0woADb3iub2/17NW1vnl5o3/4+qX+w6++1W+f3ej2btKGty/DMNnvMTnKNs2wE5sK09T6c89m8Jzd27xCMn9jaXnXPwR1yNH7AMvxtjgv9o9A60fo8BGAhVHFm3B/b0Gg7ylE2etj5JDccSBu+Tp3tx054/2lFnJZgVhsv7VIEdAUSkxQSklBWvkarCqEoXxzQM+avQGpaiJQEJvkvNvqyy8+109/9FO+1q7acpi/urolmN7q7//+P+nf/f2v9OzFK7Wvkgnkx/bGbNaSThqRN5eqic3Ub88GNtHbzVb+m+L/y6++1v/yj9/o///Lb/T//fuv9f/59/9J//E3r/TqZubNdxHDwaNWaNOjXyZlRFXNJyolTKDXUdr3IgV6VaW1A1Bx0cwl2fFNF5u+Dx/Bpf1VyXuzIbFV9lQ4MFEjOIVqvkL7aonQ6E2LX1JwR9g2gERZUrTNNTnTUE0Pyk5BKLV/4inKRhX9ghJL2so8uFGvLqDT5nMnKU0+eGNFekES7cJO5JRiGwQGtZ8xNDWYDrca9I7LTLVxRJVNLBTU6RUR4pZCEvZogAC7aksPWj1MRYNMIJk5hCr5KocJiK8SX2bgCyFbw0/vLWv2mPN1rxUH0ooPckvaywdgYkBhxEy5chBK56usc95cX56vdQ7WZ7RddVp1pE1Gr5Ry67CKBF+2newn1T6A/Spr0PmgXpUeYKRKFQW93jKy+lXffhlxfXauyAk2tG5MNML+lLSgaJ4H1s9Gm9tX2ly9oDxq4sPxJvW6nZNu2B9vd7O2BNe73aRhNywgoN4RLG9dJh32GDlcJ3ScGyryqiav1XFufyFkZAxUEbRXVo/QA51euws6Fmoq6QEOhExzC9sD09o0e1RzN7iejGok5ksNmKj1YFlMqxTxAEsxIH8A+FJOac9nEff8ELkpC1igDleQWRDhVIoIoHaRXfJBsc1RlbOhxftafaMwFmwnPjwVPkSN007tQw1758ib2Qm74wKa4PGb64m9cGIfnEEBolwbsCI8trHrxjYvhbkBfHAaEOI59N5puSPfkjidvT/TjilBEbHu0BN5AZLUNIxAc9+kEWTkCz4apf14RGp4xhK2NNq8NHpBTlHim0ppgq0CQXO6IOCrtpNcVXCDGT8q+AES6WdmrAWdCro21Jk61wud0Yk1I84ikdLCQhrdeUNHvd2TtSaFVpW0X47IW+TMOLL7q/Rb4ZlJZ/oWV6OJtovatKGrSpm6CNY4Y3e6ICkCma4DaQ9zN6rHS+eJ9mryPJ4i1zXQINHeeZkKj9PEXpJZyzlnBevBSCmUU1Lwr+s69rUiQWv6or/3kJSphyc1BJxognzbBzVUeMys6Ql/oYlVgjbjYhP7UMGe8mAZc1Ei+8P9nSwQb+eubyd/d6rlG7REphdLYnKf8Obxx59/Jv9S2o8+faovPnlMYH2ms1VqE+n/qOM5gfTXr670GwfSv32pf/z6hZ6/uNX1zcgBUcUeJNYEi9Lzj7sg345FTw9u927AheyF7wHD91JYelhE/Smf1uMhbBNvqtv9L/ft+CrXm3Sw1Kwp00GC8VhaOYVyTur4oBPkG0tgOaq5WXiFhTfLG3pluVUYlhQetsa/+auf66sffU5AzYFBMLzjjfTXz17qH3/7XC9vtryh3hBoL7i72+j29o4PRne64+2z8zfXd7q6utFL5v3Ziyt923DNNxPX+s2zV/oWX7i6G7UhGB+Y/JnNQVxBGuwOYW8grZTVNrBQpX65Q8Em4/HlnBlnVmKsEdDBwrM879ss5WjJPfVQtm09ctecorGbCZjeyjxO8xS5QxGxpDxFNqI9FEFqWsNpvhHuH++oerOv+yYfk/PYDI+v8duuDZRa+l16MO8BtP8dbrd+W7NQKGGrzodPyvJlvRuYfVTlKbhCiflvvBxGa775aIE0wXTfZ/zB9UWRAEFBziFEql+FXO/g+xBQX5yftf+woe87+JMicpPtNCIJInsNvmelmwK16WCdCsGCS81fI5TppO979R1Al5V/dvvsTD4wzS9fexksvCZ3DmlysEHApM2dtq9e6vbFC01sigU5IzLvinTHwXnLWtlA3wIHWgMfqr0fjHxT5bfOOwK6lh6D6okPzKcYW9m6eN3vB4IeHhzKoZvrDErtjghFBHkAm8dszHxIXvoeNRDUDwSUE7QFM/t5kfloQlvuvWxyv/Mdin3bUDA3hhTcC6xmpJDR/AMfiQg5H3GfkpVoB6ceXtY24KcmRJoUEQpx+eExEChO7Fce50h+528nKA8EujtsYLsU9iwHeRP13p8n5muifjraZ2rzO1JuoM6yJvidDvBb3lKHLak/tC0EiqX5nVQI8CpgApVQ0d/A4OrK6JzR1wgm2f6ZoAUjMRKpgQB4U0NlDMHwTY8wFwJp6zucbYChpUjFFgVUxnrQwWlhDE0/dCx7XVsTHvdyKOzvQBeBiiydXBFBiX54utcZ/bzWzOd8af1WPijOct5zbBtV7BFBOzeirW3jbEU+N0WXgh4XCN4I8oZIqU60s82QIhoAFiCNA9kyOJsqaYUmA36Y2lPI0OFClrNIVUQopyTPg7hSyq1snTNrPKBFBHyJHCNlfIU+bMNlvKWNdcauxoSPTPhP2fdfoE/YvtHIIwTVqipyLNHl7w8eGLDDfH9C/5lJwn5SyFdE4s3OmT55/Jig6wv9/MvP9aMnjyif6/ysU87SyBuXV5tbfXN1rV+/utEvCaJ+9fxaz653vImcqQ9NxW8gO9YsDfxpVZbfOtL7L/MYb+OyjAPeVv92mlu8vebPg+rRetHseBO12ezkw3TLG/3CgokILGdIOYVYtxziAU1cVV74B3jR+QCeWYg0FS9CCJ9TA9uGgsV4se70r//2r7SCWsatdtsNwfJWN7w+9p8u9I9s3N7dQdsQQG+0oX6LTg66twTeG3B3xzyDm9udrm63unaeN+q3yNjwhm0kQCgEyhUIeG16AzMqG4k3AhRv+vOQ600zvEHklBhjVm5fjTFWbKB22VIHNMKbjzeqTXiT7cOUkFpTP0IRQRPAeMiInJMPovFZRK0M2ZkPNnkng1tX5NgvDDMu5SJvvs43MM+n5QOf65z/IFA6IhTxJtwWKknssU8oclNYbucPEJnEnBrOWw/DOnoczi+2ljIHUEfA2nzwYKkAABAASURBVBOwOljt2XC6BB1dEkzBgRf4brRguoqYG4T6HsDoH/lYr1Zar3udrVfqCVxTJA47I8s6hJVAHgWUDSF2mRtsu+QhFazNHfD2dLJGn1XX8Ra8U9cTVBPonxGwW7awt9sd4PEYCFWrIxiu11e6ff6tBtbTHKzJvNIQHW+opTveQm15O70lqN7xNtMY9oG0Uwe3AzKWdFKjceC2oIzUh/Biy9IOZuc9lNY3I3zfbT0L+s+s2QnMbBrOzzOysMF8gtLyRRV+t7PcyqAN59+OaOSIaHMAuyJigdRSxZJCVmp7XMj5nJIy808tZdNCb173tIiAD46WBhlpeZLuMxHOhCKSoiHksRT2pYngdga288z4RwKbGXs4HbDN1MpFc8uTtiBn1gi9gTlz24l0gjYhY27prAnembL3RtMnym4z0Z/LI/NYqC8EqhVdKhOIZjI6bGC/TSe2Cfmq8nAaHULLk3Y5qSDXsroumxHAy9M3LLJceTLoxzTjSIPu/ivzXaivbb5nWCq2Wuafwmv3vXxZkYYDC5LZNy3TPoQUuq5LJXym0RW9Su7P9pDcRth2UjBP1XxaaLUGfIBDzfmKqEpdayMhp7YnjyPVY3ZNUNvyrVGhHl7nGWOQGrL9KYsy7BZzBNyQGYHrqIxo0lq9ScZM2xRZ9gOPbW7zit3QW40/0RJtaBrMaWtMWmg3ed4sBI4ZPSb8Ygaw0oB+8Q/Prf90XmoN3/poalJzmlJ83w2rOzHo6X2cf7Q66+LgwPj9O40WaFiW8fvLe5sEjNjIwWaXdXlxqc8++aS9kf7JJ0/0xWPKj8516UCaN0KFr4juxjs9v7vRr1++1C+/faV/fHGt3/JW88XtoM0oDSU04jhFXsiJqQlJB+iNq0IxSD58I1cHfIC79WjBwPkPsP/pqlk8MwvOG6qD1atbAly/NeYNVYXuBZ5YhAuqwiZVPS7qtklVibUoJlGKZcsY2ch3U2U+Kh9uZg6BUYk3ZZ9crvTzn3yuVAaNw5Zg+Fa3m6FhQ1C85Q35brfVMOzUvnomsN+1/xFulIN1yx0JAHwwjBw2A6BIiIMOCol5DzaTUGr+i6JarqrCBlHRfSnzxLFRVzmFuhykksseYxuF61NVAMSqUjZ0cgV5yK2vlqf8obt+gCEsSGgKIzfcJqR9SvIRd0QwFmDeIswQ5AyS3+XGT7itFbKqvPl67k2DcKQvtAKpHnHanW11Wv4u+Qj0BxGxjO0khfBQFIaLiIVGmpLttxQXHRf9TAkmPKVOmeB3teKtLwErLoE/VHUojGsok3b4QWYf6rtQ7wB6D/tOlyXiDrkbusMetsH8wAYRQXcGCYZDA/hQlKLvVgOd2VJEKCB2kbRG8LpfEaCvCdRJz9a6vHyki0eXUqLjSHAG4HZ7gyyTJCIpabfRcP1Kt1cvNLCmx9xr7Nba1V67krSdYTG8XllPAwHbyPodCa4PmKBP+yDsSDMPh+3EIbwj4B7Izxy4DoAwlzWQGIfecXn8PrRnopmCfO8hM/v3jP4FcGOfaMCF23BMt+/N6DLR/3yCMhd4SrN56xKThGhvQUjp+17poI9TTJ+xrXmX1NzBPGa5H+u30PXOy77kygjaNkgRS59uL66I4OnbqeG8Gh8PZ5rOM/qPBMO73awd+96A/RkmQV3Rjk1uxwce08wzUjeBAfrIvI2eM9qezluzK4Zj21PBxjM2dr3tNjJXxsTcFegFJs8bZlJSyH7c9/gWtuty0tFukjwcl5OkRIMUaimjluG2jRZqchZ/Fmso4IvGE+2DaSUvUOUreATynAqq24kProJXbYdf+PTgMg3Y4UBryxkdtI9AQ/ICFRRQYeXG3kgtFckhl8nKqAwOk8k/tjQyH2IwVaEJG2NiGXMNeKGRzoyo8MKu0dDL/lArGW7U4emCJRoS4iV6XfiogzmsgZ2ftSMmvJRJ/n2wAq26Dp4C3T5fmS/D5QZ4CvWyLqQewzLvlo3kuQoWXm4VzYyngBmCZY+WiS4ue91ajv8844wvTPiHaSirCr/8TRf6FfqfOcexrKveBTrX63gPb7PUKf+7eD+a/p0ZsV/T+NCwaROS6Qfa7542aTQ/pGTfcx+4DulbWW2zU8jcRV545+dn+vyTp/rq88/01adP9eWTS316ea5H5yutYJimna63N3rF15bPbm712ytws9Ez3lC+8N+SZlMZ8HRvLsUehWM1Hey97zBIhcFVDeT/Od62QWGxTCySWwJZ/0Lnjd8OY+cBWmWOgjljT1Hm7ZvN6XJLFYoI9pslhZWFVzWwqW/BjgU5gJG30GW4k8aNMhvFX/78Z3r6yaftkJj4TnpkAjgX2Kiq2oJGH+tkzOgwe9EbzCtV8IgtICQ2MSmRBiAlX5FlQEAdb2CVlGC+jKpsEpWWsMj1Hgcv/NTzVf2aD2yJqInhUMeNyIho44tISiAwQkRQ+ZYbsm15AJ02JpdFXSvwaGXS99+hiJC4G/B/HaB3X8u47uvdV0P4eU//rrm3ta5tgK5xjrTdPJpw0xbbC3ur8baK3+th6Q3YxWM13iUQllaV2pzhG9jPbZtWVLa20GQ7k+Z+hR+cacWb5b5nz8Ex1kTIfjPs4JmsEKUMr8urnLQiEFt1nbocrS8x1rCP4aQzfu9DqlbbYl99kpjuonVy2tB4TVlgnplv4mqd0Cvp4mLd/pLNxeWlzi4e6/zyiVbnF2q+EZZQJR96QOjRwHoTh5///N7d9Qs+tN7ySiI0xUpzf65RHQG2tJtmbdF5S1C8M6ZRwwm240D9uIfzwLSGHcHewLof5LdWXq+FOY9oSlmxe6BiRGD2aLTCmNvhTTqwvr1ftH6RO/iXKNn3R6eUR8bhQ977gmH7FMZ5gMsGXTfZ7bF0I8RLLd8eCiYzmEPPUWYOZxgiqDPEhZ5NTiOFIox0TOFot/uj6SJf0Wh+RIQiHiKdlFNa6lIgk3wNES5W9sDSbNnszTxs2UcHAqCRfXBkfgb/uA1027mV93Pk/IJR3ss9rok5PcVIeTDcHlkTmCmLgXocTr0npiShEvrbCISLBLRdljqImEzBAIM25ifbypmxGemYSk0WzHwGFYlSCpBkuo6X+7iHX1ZU+ltkm35k/LgMe117+fEa9+kqbGP1pMHjvFEoz/iS87bdzPgmyiM2MoZ5lM/D0ecQ9GM9AebI3DjwdNtFY+8ywLogx7ZKLS0K1qbLgQxD7BkVmvZw3mt+5mXTNG014f8Te8BM/4W1bL83Kv1W9pkCKuvGfdMFI2oSW9Y0+1Wh5PE7UOazs/i8KtNbvRVm7E5QThW5/l2nmb6si8vue2aMLhfqjdR6evCwiALFKYmcHuDyHpCwC31VNUNAdqojP4Tv+146FJ2+gUqdsfSvd1524NfxTmYqFt5Kbg/6af1DOb3bRMB8mmKY91vDso4ci/wq275over06eNz/ejppX76ySP96PGZPr8415MzDrUcBE+FTbzoaju14Pnb642e8xX/C3D4zfQd0djEp7AmsqXIxmHxDsxEfziMwOJAlexrQDeqoR/Yg/wpDvQ3U5pCxEJ0c8hbFpR2u8+W+TN7BPpEm0SxaLHxbtDN3UYv+bDy8vpGt3wtPLHIC5tbJHmKQQVL3pmIIAmGXTWz0EY255HNemAT8i8yDRyCbdNum8HMnjHr4vxcP/vqK52dXTC3lkV7bwocGgXYXqf20+GC6Do6w961IdhI0h7yvDPn3gAaH4zeAKo3BnSr1GX86ZIPaZcOSFa91mdJf/XXP9EvfvEzeZOv6MHEc1u+mvsH2ZCUGWs6AQ3oATUCUF8oGXWfohY51yGAej9pTrNQKB0hckd4PjB2pV6kprud9ldEtFxEKCLEA6i5PeZZ+kMGQ1WDfLkvUgsy2m7qMprSiFuVxxFU+TbrkbYUsEfdA44C3I6BVuyr1mE51qOdov0TzwXiihOQfe9dXUsDhqRFSCj2dgls9ADQk2n3zArTuqSS8LGQBCzTLEsaipQJkjut+jVY6YzgakX00NNu7bfQWepygCQH0F0EvpDUdVmJvBBqO/kQLvhP4UP9BOQrhahmfmqD923zVtoZEdQncbm+SNgz4AxCK0PY1eWO/terzNo50yN89+LRI95MP9blo8d8COilJqO4qwa3MxKHfyIY17TR9vqlbl491912pzFWqt0laSf/zPSOdTrwbVRDyw/y+t1CM3as6R151zs/uEwgtyPYm45rtjb/a2uAcbTFzciON7Q2dtIjjcVlm/Hij0Cy8k3W3PYi7xkj8keCx5ayf0wE0yP7istLwDjLNjcKMmf8b5FfZDse+kgpyZjYm6xhUG5zj7bOe9868Dot+HPOtInEfoUsE9+Bpb9FGp2ecIWlS5bBjFSgnCmHRN5lo0Qw2/QTmTSrks6MxXbdsB/f7XbagB3jHpjLETi/YS42fHu3xT6ejy222sKzY4wDGJkXz9XQ3nBPfNAZeXkxY1vAfM1ggn9mb5zxMWE71FJEHFGhr9a9EjS7V6jKf8UBbeVyCinxSPt60xihcgqQWCOkkVg3WQmekGSoXRVzFVXOlwUFaqW+ttTrhAw3ZXyEDL3zvBdA4b4OYa28zAdysaYaPOMAVsxKf2py3BvTLPvuiC1sg8LanbCvg2hLiJTleWjHCpqVGvLczKXiq6Vhpg1k5FbcvapSZx1kOjb12HAiOa3oU6FRQIdyRGF9Fl72FOai7lGYz8L8FIJYp5W5CGTq0J7xiL4QosrArMcCekFhsxXo3LCgN9ZpulNyM8PtBGMBgl5JZ/dHX9WpbYEeM2mB5tQ8zQ+Q99ptjU7xWvW+eD9/8DbtnO4r/xBJcx76YIAe5Cmqaa4/wOW36NB0fpuIt/Dek5YGNha+c09uOde1zFsf7691kzc5MgfEGYv1EwfSnz7WjwmkP7/s9eXjM312udZ5l2WH2e4mXd2N+vbVTr99udGL652ubof2s7bsFSwIacY78IWmdmaOEo7nhR/NPiwdaDJaufJcIHJGq9rn1VYHOlvlU+i0cJJ347egQjOQ9Gd7B5oFVsN8bbP1Qetg+vn1tRxQ3/C22hu4NxkvOtszaHO4I0KRoDLWgs0rk1AQVlmAM5t6Ia3UNUD3PE0s0KdPn+gv/+IvdLZaq20W8Im2jQ/+g/wHqU0OwTz06ByBm9jgpUB2tPb3m5TnVawTB8l+W5FT1Qqfekww/fTxhS7O1jpbZ/23/83/Vv/H//6/0xdffEoTfAVZsg4gJKzzJsTlOpJ2W7UC/yG1Fs3DTIPI3fjaozX0Y4/mb0E/IJIUx9FJoqwgvb8jTspkW3N8c+kPPjqjWygMx5W0h80FEDZJQ2OAHWJ7+kFTJ0e0chNWkQK5GnXJO2tb7eddpPd2W3gCntZPJWOQuHyku3wKeDy/B7gKkpOGZeih2NtJCsmgIkiNViafsF3iQMx9T5eLFD8r/ir4q0KCJ2cC6dVKfc5agTX7EnGrevg60HeB3ySt+0591ynRd7gc6MTlAAAQAElEQVQttp0ImndsQsZ2OxD4jAQuEwdtbXuSzdN8Hv+eOLSrTq1NAT0sSkkK+sqk3JAKpBnmGbPOqu2QnQlMEj674i31uR4/eaonn3wifzh0O3vNAmQxZ20PZOTBIS6Cc413un72tZ5/+60GoteS15rSSgO9DYxj5IXETBA2gREMHObjHhN1E+t5KRfazwQao3YEc6bNjE/0WRlwwz6vk8tz2nioW8iVpGKnoi3yN/S5Qw9GLa8ly/S+s2DSyAE/ElQPDqpJ3e9SN3MGzLQpoDZ5I/oU/NF9HoAxxZRp6ZVnBP37PqTOSxFhNWGvSuTZQvSuy0M5yF/SPSftEERflg1imdVGo66KPg6gLC0hKj2qwosZmx9t8KkbXnDc3G3xrR0vlSZt+CBzxwee2xZsb3W7M3a6Yy6MDXT/yJ6D8IYN7ZCzM6jz3B5swyBRuEro0MYakkCkUGYtJNMTBAkyfKqkzi9oWmMgj8ZsDq4jQi0vaeU1gxwb1FIMyO2uPGvbs1sOyRCO956GbOcamcbHfCOcPlyzwDKFzzutpO7bwlst2lecwJhYj/azAbuN+HbB6C7P+E1LrRtdQMan3DoU4REjlbqCbAferjHG41qZ5DNuwk9nfHbCV51WB6QNE346s0dMMt0Ymc/2wZEPSNP+m5jWvuk1quLPhs/TGRkFzNAKY/AeNNLP0v8spwPryevV62M+8rjPIn94mExjnCNn8Yx+hf2lUPa4C7Jrw6Kf7TjT14SdKqltaW/GNO+4mbSHNTbPAQ9r2klk/lO8xvLHKDbt4r4nfERH3JN//5zH2aS0HlvubY9D3zrR6a18iGG9aX3W68mTC/2YIObHnz3V5wTVnz8619OLXufrzMHBkqiVTWLWs1cb/fqbK33z4k4vCaZvCK7HoeCMFRT5rLCaAX+oooKh41TpLVeFRkuWBJkA/2xvBs/kzXyi9UZ8s9nq1e2tHFB/8/KKg66Is5cNBT4lRcQDHMyG6VW985CBw5xyWth4uNlAqiYW7ciGUTkQPn3ySP4fEHvLYxYK7Zg6UQSlQSY0FCmKAr4jeKsRTHwg3BBlaVKQmq6YlQiguz7xFjHY2KX1qmrVFWWNBEtVAwfN/+P//v/U//g//t/06tUrpRaVhLQo0Xqu7al2haKlflQ/DHgjoHO7aHohg0l1AMW337QJTp5MvxGp8YRCKSVFhJRDoh7Ckpqmt1/u67TGephmSKHf9Wpy3tPY0yYzNR4yXogmOG1oFb/3A8mW+kCOx9bwgOpCYLKsrs/KKUnYrYRkiCsi5LlO2LbLCZ9IvJGOE2Stu6xVn9XnLM9Pok1EkqJTUSLYKQSTgINrsxt1t5vlvySzZbEMrKUJzBw+MwfdTKoT7au4YqFEhFJK6uin67IiURFAYs2NHMxbze1gJszE1/2h8KzPujzv5RcRj/hw2NHeLZamVdH6shcalGkn3n5pw3q+eqbb6xfa8fVxXZ+pdGfkWZvoP/PiYmIsA4HtwBrd7bHlsN9xmLo8kD+Cw9iH98j4HHxPBBQzfVV0/9DtebN2/vnULf1sOeB3yNkhcwkYiooPeGiFusLeUjjkZ/pwEOC+HmLWBK/7L+hgm89uBxwQWKeKjNocdrF9wT+tBwY7qms7LrVucSSTOZRfT+GGtBcLn29LCUWEeDT/cb8RQfFNaH8hZj9zgY8F+2Vh/53lH8G73myW3zHhm4VbAuNb3ljfMCe3wKlxy9zdHcA3uXfwbQigN7TZse/adtU2BRGhxe86dV1SBon9JuNEXU6KJM34bsWWgZ0SPmZEhOTbqXyFYl/n+kz7nJEHJuaysB9n5EZIlqkHV1iUZOOxv1dGbUKEdM+LVehfr10RoYhQAuTky3pSdPajULBDoW/7zEzfM9Z3foJuv56o2+HvBfpk38MWMzT7La4k+47zTm3bkeDXvjmyXj32yYEqNlwC1rnZ03ymm7akE3TqOBtt75G1MO3bjy2wHmV5xoQ924/4wDN6HZAO0Iyd8+g6mA5aSt8j9Y2XtTHsedzHTNnrZ2StOy30XxmjU8/ZTNuWQreuhbFXIOyEa7zfvkH1AWS5mUSeb7tDlUP7gLdx/AlolT738Dgo/c63ffcUYrwM+HeThzJVPPat8UWlFHp8cakfffG5fvT5J/rsyaU+e3yhJ+cr3g6J7kbefgy8fd7qejO2APq3317r5autrq632nrjH0OFg6u2E3KRXxFeWAhO1by9IuzN29yneJPjbRS3SFQ4JXnPbY5TvIf1z6Qq2M+SprHq9naHvTf65uU13wZc6evnL1uQMLNjcC7Bt6gcEbKtZxZlbbZm2rB/VcVbqoLNtJLzQvXCnrw4WeSVBV/ZJHoW5U+Y+7/82Y/1iMCAvVyB0XANNkiJLC7HVlWNKrkPEPQRpMl0Fnplw2qBAl+Xic0gHGADulfHW0Wn/gWys77T0zPeRP9v/qUu+6rin0cbpBfPtvrHf/hWmzsK9Nr6VyIXwGnS6RUBHRxolPDnRDDUiQbyFRGM3DkxBkCF+YRcYUdxRUSjkm03RUVEy0uhiFCKpJToP7Rc0GrDUnzf8+H6NedBiPP3iDDdUOtzyZGX5HzwNEsV/7A9M7H4gPOG6Ybzb8HCrHYFT4Pk7TeVEaGIA9TyGEJHhGQbUKGmi5ar5akzPTGJuc/Yrmvd21VqbZWulmcn03qVky66jm/Bks57gL+c0e583fPBq1OHnGRdaCHSkpLYctp6uOWN9C1ft9+yF90NszZjISiVhrmK+BpUTbxpNbwfGV4vWBGdeFphVMq8Ge/7Xp2BLh1I9KNIHih+WliXo2b8tYKOwZznoserrMfrlb548kSfPX1K4N9bRXlsickPZLuLCr8M9kWEqNxeafPiN5p2V1pdrJQePdKYLzSUpN1YtCOgHhjXsE935HcEZE5N3xG87aA5P3I4z6w57wHm8aGNWSW0EBdqMAYtawBlDmUdr4A98aEh+HBSFyDbsib2CgcODgDcz9QClVkOatzPyL4zNRTaY2s2p9E8GH9mDihCL/AX5qLItIl9YwYFX6joI6dNV2xNGrY5MK9hNasZC8zA+1wDNG6qocsge3pj+wgee1rEkvczIhQR+5oqy38ITIbIim5lD4akDf52Q3Bs3GKjO3zujhdKxuYk3QyVN9gChQ94Ay+jBnxyxg6VLRR7I1tKTevqfEj28YxOixWKgr3ZHM2P4MwhaFULTTrwez5zCi31gqeAKvMF7ToqnFb7X7h+D/qlCJ/LIbpefEQPr0RFSq6v8BjUu1Po5O5vygnoXiL8cV/vXLVd67290W/GXzyfpVQVfMapVXVq/4GsFjyTKawf+/mCgi2rzDvDONF2Zq4GJsrBqeXOnHez/XO/PhzUuux08edJMz7uvNOZoLYY0Cp6Fa8t1trEhyC/FW4Yt+wFxk5ud1gbI74x0m6k3WR96HNqe0/VNBuzmp7UFyZ9tl7wF/gO+Ymy85VxFuoNIatAN03QnRr2E5v0/cDg2FivTcObbeAzj/Fm5R+H4r7tV4feWpmCU5I/s3vRinlUztIFQfOTx4/09PGlnj660KcE0p/wVvpi3fG1/aztsNHV3bV++/w5uNKzl3cE0YOubwbdbSYNuyJ8VXUOFmGwSpbhVjpYUCAwSTzfddOqzXNL38+KiMZF6vs07/Lb8XFcb2/7h6F6kK/jtKfw2tEdG/bL61s9e3Wj56/u9PWzVwTUr7TxRsHi8qL0GjEqm0w1jYXWNhvKTg3Pgxeue5wIeL3JVPhEAJwIfAOsCWD8P1z+9c9/pi8+fYxfEJDSgLUsw+wVmYY35QbmOEDCwN7s/fbZ8Bs74hA19EGaGnKX+KZjrbNVp//mv/ov9X/5P/zv9dnjM7bdAnqprFCJoItSoVPrHGyMXeoIUFZardb4LHo1bxFXtFxUsujhPbzDqR0QmbcjaE8cyI0LniUNCZlaWup4QebeF8lxNxYoERS4ybYbUS39Lo/75s4Z72i9r3Lifk7hFgwT/Z0jcQF4fkWqA/NSDcMh8zC1bOMh9UMlWtgONgrZ1pXL+/zrrV3v6sx8pJQVgcdgd8/pjDPZj4Q/JRpmZJz3WecEpcYZfrKGuCLtcpL9CxbG42fi41niYBJ708yH/EHXfPi6Ard82N8QzIx8qF8gjfQxsi58uHkt0F3TJSXk7pFT0uIzq5Z2OG7ucsv33ar5XGYc9smBQ3Xk6/yJw1Rlp76OWsek8yw9Olvpy88+1ZNHl2ryJYXUsDzEGNgPWXdE0NLuRsPLbzS8ei5/tZzWl4pHn2qXVtoSUG85hHe83dz5bSbf3Gyd0v92u9WGt6OG89s9fSSw88Hu9b0cxpU9mT7390EXpyYd0krBwFQEetiMfh2MtL7pfyCAt/18yDtosA2MkX3Ie5DrRtp4XifWreH+52b3ibma2c+qp7ul057H6cJX5YBjtowZXtqVPQLDGS7bzw37uvcdpy5XIqlq/2ccuJkMstxuqVZOOJHnxGw5JXxqX6fl8vjb+lmK7Wlewz5r2xjEQ9ioaoeudwROd9h8Q94f4Da8ANmMRVvgPbr9DDxj9Vv+AZ+fEFYUUtjrxUWesp8kDKc24CRa/J4a2vBs+jIE2gjWqoDocvZD0qpfuRn0EMMT1WDPB8992etw6WehBXzCx7NSTopI8hU8aKaEsBSJ+g5kLTyhoDJykkJqEBf5AFoeCv5pn6f2eNM7vlCPaHsBtYV5LBi52FYEm/anGT+wjxToUsJ/ZhXq7Q8FmuvdHjNhO3FWFXjwJ9rZLyeCk3kfqM4EoxPzMZKOvEga/aaY9eT8QKBsmV5rM37tte7g1W1mdCnM8dza7WT+cd+u5ZE1EHCPBOADvKPz9DuZH7hPj2E0Db0meBZMmkwzD7SZ/Ix+1qM2nQtjraqM17B/Bnby7bLBDFTKp6D40bfbnTJb/AGn9O8r/x7ZVuWA76u7oxz3eyyQcXkPDiUIv8Pt9qy5YArIXpyv9eXnfiP9VF88faynF2d6zIFwzqGWmDl/Aru92+i3L17oN7wV/frbK7242hHkVfngGji4mH8m3KogE728qRmmNEBr6Xd5uI3xXdr8IXitw8eg9Y1B9XFYFj6LhIxt9RBNWHvMbBY7Fra/SvQveT4jsP76+as2F6axvrE9DoicRMKUqclya2jcKjwmFqvQret7dQQH4ipMXGHBljpz4AKHKESlZ7xh+/yzT/T5p5/o6dMLXV52Wq+DwCIpsYEmprntj+7MoE1mU+0JQDoCkNWqU4//9ATRPQG6067jCEFBt8tZ8v+m+X/9H/57/dVXX+rHnz9hi6Qe/SpBUK1ZhRPLm8rE5nS/2UxslDOaq+kR6GJ5jcAjGqLxeLOsbECyTKnZQPt5NB+kN+6ANyIpglws1RFkfJNGkFnIb3m6znCVU8P5744HLZk7JlQH1H3ZaS1MOOWWF770vq5gheV9HHrQL5yvlyEpIhqk0IeugCewZ2bCk52GBtbVerjO0AM2ewAAEABJREFU+YiQD+oenvUav8FnVryRXvVZq3WPz3Uc4MuciMvDmJnHmQ/uG/ae2+3IPjQApyNv/mbe6gYQb0DBJE0skskHFfYqyBB9RoSsU+ZNdIff9n3XgpG+7+U10lPuO/IG+dxl+HPzox2H7sjhOfH1b5l3ijKo48PoCv/u0f38bKVPPnmq1Wolloa7Y/qsubgCVF5STEoE4nm6VWyutfnmG908v+Id5Eq6/ETD2aV2udcUicBAmhnDzCE8s2ZH+h0dBKDDyKE9kZ9Y3yNB3W63k4Pcgu+7rrC+6RAd3K9zbwIXakRr6L1ipu3kfvjQPSDb8NvvnQNq9qKDPSdsOtC/A4iZ/q3bPM9y304tZ6Q8GdRPBvyuW2iznF8w0c5tZ7nOtEMa+I5h3ewzTVmF3ahlI0IR96AAPcCbN2xKPCICtgVkFG+yvpNS6HmmtgHjDczLjn3KcCC1w0Y7ygPj3WE/Y8CeM+1s4wbacSNlf1sftAhjn3dNWzs5KYKaPUyXQjpCStio1EIabXw5ZfJJEdGgw0UZNdp+Yhvbnia52nbJrEPL8pqMcNtEUJ/bj1d1acm7LqXc5LuNQlLjDRIjtfRQF2EaUMiX+zRYFE0PHqhUF2AU1xXWamU81rHgjxW6x9fSVldZK+CQP6S0KfDOzMm090/778CHnok58bkw2h+B6RNraGaOHOfYhwc+pFb6G/iwvCXvD5EDa8rryuvea8vrasKPJ+bXMp1a7sQcD6wZr82BOtOMVk9dy6ODy+7LY1vy+Dz0GZ4Jnb1uKtYojKmgZ0GfxW5YirE5v8D2DKXKoA9gFWlBJQV4aUVQpaFho7dNibLoZIGWi421MkmnWCq+pyfydQD9nEpdhqIT6kMtFp31QF1KH3c/6HPf054WpPfQsmHXt6eCrgfXQghlna/P9OmTp/rJ55/qx5881o8en+tL3lI/Wmd54cw16W5X9J+uZ/3yRvp6K33L140v2LSvmeAtX2FNc4ipamP0nLW5skX2OibxL5Jkmh5egSrGmzoGYzpA5F9HhfY6Fh695arQTkHxo+7Yj+GjUoJAYlF9FIrQ/yHULpYQ66LsUUkrPj+yOd9uBl35L6eA37y40n/41W/0D799puc3W95SV96UhAqbFkunzYcX5P1XYhLT1cxclaXoVEj91sRvT3ZsDDsOaB/KhTdmhQO4Y7P0L1N99umn+umPf6y/+Oon+vzzTwiuH+vR40e6uDzX+flaawKHNcG3g4+OAMh/kaNbhTqCIuIUEQ8o5Sr/0mFCg0zw8eNHWf/n//pf6N/+7Veabl+0n9P/9OkjdangPhMo4uG7YWZj9AbmjW3HBjexAVZsEyHJDxBs9JEyPYQcbE3MHWHOEoxUiSFpnjjOMEQ13B7bBnUBb5QQpD3Imy53QBfiWrJk3rwRgz3pgzYVWaJdk+k8co+VXih1mePKBxiPobi8DFfVecN8ewQyT3FcSZZNnWW3duanLUIWRShbZcNtMhkjRVIE45Ow1R60O8qgnfaADJeUsK0RsbQzMXhERJNF9rU7EJyghRJOEIsT0F8g2nMs6lHe/TCOjkDVAei6T1rjNz3ljC+lvsNVs1rfNJnnqmGq2vKV+g3r4fp2pxveRPur9TveCEImEBOozHXRRAA64TsTB9JMX/SoSIGkKoakzFvvnKWOflfrXv26IwDutV6tSNeU1+rIp65TTlkpB0j4kmWP9DE01DKynmdRrTW8F7T5jH31c9ZOzzhsWwzF1FTGjxbN0VipBOAJx0w+gO9udPvyuTY310IhdY8+USGgHtKKKbZfYzJyFSvaf33Izh4Xh/bAGzJj5EBuh7HHDH22v9Nd8zFSKUkKdOVJOYRMJpkpEIZBMhQKVm9kz9mx18/YfMKOA2UHJDv2/oH9Ytj35WCirU0CEgcpIwFBC1LQbQIz5ZnU9BGdxn1+avSJOZoBKfRpD/NP1E8uYx+3m1q5aPLYDNYwU4pFQqjYUibnOI4ajCUl1UiKiP3IK2MHWiAuuKjDH8jYNaI9cIrA5kH7pZZ5W/rxnurWgm5gPlUUmdFpRpFmf3SbwWT9gfN0pYWXXAHcNYTetUEKJfpLErnKo6LlgoASEfIVEUroaIiLIu2kjJTMntI0TkgJKrkjyLhjpEUEvEZFYiUvRQRI5DNpVk69uq5Xzp0iddDTghzqWJc9/r3q4eFlSca3vSY6FlEHv9tk5zvqXUaPhGZJCdkLyPiW0GcZHU/sV3E6w3S1PPRKiboZ2+6HoEqmKpgPAVLkLP5dqAMFOphpN2GPAftv8OMN3674W94NQfWG9bLhDNnuMVKe8WenPlu2m7v25nniTCz47IyMGf8bxx30EQwaxg3Ygp0cZG+HLfvSlvwIDX9m7Y3I3NFuAF4jI/KMmfVueYU1M6OD5bqvyX0B4TtGoV+GK4aoGd/CLPhvkgpzhvNEJAVIMscDYN+PuutbuUw13lr5RyVaC8D9vXSL0ZqcQ9oKv9sjImgI0M0L4LNPPtFPvvxM/oXDLx9f6PPLtR6fZ3UsHG9613yt+PWrW/3aP697dacXBG4vbze69leKOHhRLPJIcX3yCOaJV/u5wCRjKX2PTws94MNiP57zw7J+bw4r03z/RJJpgPu+Zl+YsfV2O/BV9lZXt3d6/uq6/ajHL3/zrX7z7Eqv+Hp7w2HnjYJYQwWxM1IakOENCBJ3Wg4jvoKcWOw+EHdsLjvnWcQji3siraxau0pi0+5bwJHU952ePHmkzz5/qk8/eaKnnzzWEwLgR48udHF+1jbajN8kg8ZuGxGKMKSQlKLocVf0N18+1v/pv/036oZrDQTT56tOnzx5rNW6azyVETSgO824yfhGr8pGYz0HNkDrWtg0I2V544/uTOrWqv25tDonPVPNKylWuGRiQ5Im7OR2llOQ5bFWdqyKvcRFNzx9hx8NEYH+0fJveyxtXqtfiLRzC9cZ5Bu9PSj8Dje6NlUtwnhNRPvq+0B7o36vw77+jeo9/ZA85IZqwhFkuKG+807Miw/YlFLjaYdey6kFpM66bsXhe7ZeabXqtSbt170yB3Zkf+gL3jAXguii7TjplnVwdbvVK3B1t9MNb6a3+LN/lKNwsBCiNh8fWTNTw8y5xIqw3Ww4Bp3w65yzEvPq/ruuw797reizf4BVo/fUZwN9gj7cfuagGzgIBw5RB3v2ocSAVl3Wuu9Bpy/YX58+ftz6iTgxFjqIKxRo5ELBHoM2V88JqL9VIPvs0ROl8yea8emiHr5O4uVGmN3rgECh8MF3xofn/WHtNWFMrGfrY9bZedaI6EtcrT3pwxvOQDzECl+htxl7OQDYsc68T3gPmpEzYdMRmQ4UTB/5BDOypsw7Yo+RQNsY2EsO6dBok7xuG1p5JCgZNZmPPafxk3faAM/kcVG345sA69HkOZgHI4HKSN0EPMYJnbyeUVGVB+ozmlCEIVId5yGkVg6FPJewyBCXx19bykOen4NdXAYBDgxOKQo+1fCzMYe4rMC+3klEUH+A640q15G7v+E7FCLgB4cyAo5ZZ1wVkRQGknKK4xgTNB0uM+7z5m2+D2/OSdnrYJ93XUpJx8A4Zbns5p3p8K36rq2TNR8Yl7XSqesz66QDK3Vd35BZKxnZHevGMqxPSlkRIXEn0oggG61MVgsoM5ZqH8e3m314VOxpyJfLLbX9KJCnmlbN/C4teapGglCfi3f46C1+c9P2jEG3fMuyxWeGhoIfzrIf2cfsdwO+fO93kwb8cYA24ItjWxODdry93rW31oMG6FvoO3h28Npfd85D21J3yLf1Sf1IXfN9UucHaAP6TaSVNbb48rJvzXyYLdAOowsFY7xHovTB+8D+QcY/K4Y/b62tXeJxeXGmLz/7RP4LDj96cqnPHp3p8VlmQVTNvGm5xlF+8/JKv35xoxdX17rmjckN2N5tNDLpnuxlTqNZ39tOy+HVdnqjVXzEo7VbhMG9lMj8k74xk2yjB/AWsFS8Vif5ENuyAdzwYeYKPL+60a+fvdI/fP0NAfVLudw+5HDIcJbImNmMimViyYhQpTz78DkewqXJndhQRjDxFqhNAzoU8hX+CX4veqcFWuGgb3PPZufFbV/i4zKbbjSoXexiyDhkW8q0Jpj/+ief6n/47/6tfv7FU02bK+1ub3S27tsbb//IUSSkIvvYnAx3E3H/YCwQJ+vcwCgJNJTXSutLdRePpPUF+TNFt1bknqaJofHeBtW8MbW22Mrp3MZEBVynNyorIhoa3SwHNMIf/vHAPxhzZT4bnG+wvaCQp+o9CsV76j6+KiLu7fGeZhGhnLMywSUN8MeqxW9EaiNKKeV2MK96DmEO3/P1WmuC6a7vqUt8pJKIk/e/vDVpQ+B2S/Dst9E3/usIVO6InqeS2LPUMHF4jnPBryvl2nxeXBHBU8gNkBRpSX3Y9/Tn9IBMANBg/UFHgLCyjn2vru8U0JCskYNv44OSA9OH4Uzw5/URIXU5MbasJ0+e6OzsTGJ+QpIhX5S5JZgLE1d4W1W319q+eqbx5grbdVpdPJFWj+S/Qz3h35WADVZuWvBWuxJQ15O1Ulj0U/PpieB8fxCzhq2ruCKOvVNCJfhrZS64rYezBXkz9Ik1MdN2ZP17bD7oHcDOrDfD9S67fmIeRuheS0bLo8dI21ZG1oRtWn5PmxptlmmnsGyjuG/OmdO6Q5vjz78iY97De9Mxzxjc3mCUbawRHnt4mPIjIsn7UUgK/onLaQTPoODbBnF6Cmxle9puhlrbfQPqMn4l7Mck6fXLXP4w49Rtm3janPK5LiIUEYvqridrnlA4OSIixK2AEikpgpxvkMgbEaGg3rfTiGDcjD0A6y/jy0aifUqhiMD3sjqvgURqRFaGv3MeeL30/UrrVU+8sFLP+uga4KddCukQPCfkNdmZ/g75RN6grOMVLbfYBQvbONSbGhEsn4XmOa3sDI3PLWwfUvPZ5hW/cVNITEPwja20myt7x37/4C21P4Df8qba2BKo7oDfXu/YX3b45wMQ7O54Iz2QDqx3r/mRD30Oeid4nTcG8j4nXW++A8ZxkP3Sa8FobQ5ySNt6Za1Yntu63uvOZ1TFj9p48ec2Xg/M8OBOkJpTYQinJ/Rj1sY5xbHizzSz6MqzbXik36eelvl7yIuItkgsIiJ0cXGuz54+0RefPdFPv/xUnz250NOLlc7XSednIaVZz1694I30S/0jAfXz61vdgC1vqgcmvuKwhzdgTKF8BQ9cXk7JfufbfhCM84DvLOCfUAPbMDBsSxlXxJLzQT1wwOzAHUHF8+sb/cevv9W/+9Vv9I8E1q94a3fHoTay+DhKlw2IuXK+MDMTQUZbqMhe1mSS2CQrdbC1zSfcFe09x+1Q47CqtDP8ldfEpjKzcRTo1rFtlpKQpBRSQEQk+VCnkOmVTSGzmV5eXOhf/u3P9ddf/UivXjzTC96wP+NDwUveMoqAt+vXiqWxgnTRUY7VdX/RCYGFapZIKz4zs2Koz84AABAASURBVBnO6OiNJ3M4POZt4FdffaVPeDPYs7lHhLy5h/gHP0+Jr8oYJkFHbUGRN8KJzc1jtL5EYsKAwigNzd9rlWmVXdubmwMPQ75CiuAhs8ABr+WYb4EDIIM67LHQyMNXgHkPfbU+TDuBaZYeCnrwvbSty8TJbSsDarJIK23NtcBtDlgov88TK+iohg6X5Xu2E1WhxGEZQNiEUcuISAwDPnRLSuo4pFccwj1z1sHrN2LOw7QcQPj5hm/BbjZbXfMG6Mo/1oHf33Ho3e6q+EJGQ8ka8IMJfxiZ05l8BYV5tp5BPxGhwDm7rlNPQGwfaX2tVrwNB9A6kHKW9U4Bv6QIpyH7jkQ+ZfmNeeqyIqLpOHA4b3jBcMc3RrvtVnWqSqXK48k58a3NSk8eXajLgYiqwBLB+KNKiZLnr/DhViBYW8UvLFgb281GsVrr/OmXSuvHmhlfQW5xAN3Sqjb1PBBnkwFoFAq00njoI2UFdg7tL/Su+K8bB3zBB2ShU4YeCpiSZto6QN7xrdXAHPjliQ/6HXMw8MFhZ5DfUb/jjd+WM2HHnDzAWPjKe9bApx1j13gn3k5DY/9oe9FcW7DDVqIyB/YMgmvx7RF01vRkIH9iTzNmGL3vzJTfDKiLCuMxKjY4grFUsNAL45MiApDaDuKizHO5mReaUw8PPpkSKfVLyow1W+5t6nyYlpRSau3d9tg3hdN8Y2iP4HkKt3UZMrd9wz6SmBcx38F6jtO8yyChfwNNI6LpnJxCF/wOsoK8kUIyPM9ibST7hVJrE+ieQEvdHnTU96yHVWbNdFk5JWXKOWW1OmheS6tV39bUinV8RL8i0F5pRdp1K9r16lrbpNY2+WSQ2sbuwaIrk6dgngKboVSzp3lXvdt28npNGR3o1/k+Z/XokiMpiYt5c9uIUDItOtKMqB4f63SLf15vBtJJN6zZG/zy8Lb61i+pGna8sZ7AyN4yaAPNb5u39nUwsBcNvGQcWOc79qQt5S35LTSvjR1lYyAd4PcvB29It3zgHljbA6kD882+zRYZ5jNG+hrhdRBtH7e/Om0+b7uIizHybHdEML499BGX2xofwfqHYfFEn+IP08sfVGpYuh2UFB8Ta4O3gJf6kq/rn16e6XKV9Wjd6QKcE0xP00Y3m2scbqsrJvgVAcaV/0trHGDHxurDOiLYuCV/FejNAtGSJ8poGSi2m/NODUgfvN3e+CDjf4YMtsEpbJvvMIzY83qx7Qiad8zLLfPxkoP8N8+e61df/4ZvEG50S901AYd/7GPgsBo5gPzJ2YtyIu/UZX9KrugQydtxkKvMZ+FN4NxQ2MQLB3wtMz37EPLEHDAz/8CbIC1TsnaHOtj3N24i10SEIkJf/uhL/Yv/4l9pJNj51Tcv9f/7+9/o3/8ndP/2lb55cSXran2k0IOLzf9B+Vgwn/stKnybMg8b7a5fafPyhdI0aE2fwRhCs/wXRoJdN9DVfaSUFOFxIwwRfkMwYtMDbKeZAH3i4K+sH4NBc9cGWn349nxjHzU7fZj9lCMiFEdCldfdTLAwMYf2gUpelt362DMyjn3utWQZ5zurX+N+vRiBJgfsK98ny3WZN7gOXvfsitjrQBBgWkq5HcI+FJkJ+QB01UDwNBCc+SC75bC5xb/942aviJyv8e32VomDcbBvEzwTs4lp0oSPFOHL9FOAQnKivKSJee/RKXcczF3f+l7vg+meA7uHnhOa0KjNte4vlyEjL0BSylkBb+GQ8yG5ZZ/0odv2R/ytel6Yc1jgr7pgn12fraTTudL91SxTRwVvp7XbaPvypW6vXzImRnR+ofXTz5TW53gxnPhim/dj8zjmDpmKXvYX16QIdd705dLCcchVdKysc1gUCdlUFHQ3Bt4k7wgAtqwJj2vHnIwEsU5b2cExQfVA/cCbOr+Z27FWjMFl6CNl082zo7yD7nQwfV8e2cNcf1h3LaVvBxwzDrElAHH9EciwbpZ9Cq/TER29bgtr4wCvmQacZN6jIteWqH7sERGKCCXskJlfcVVszd3o0lIfevtl3ghsiOyIUMSCt3OfUoPCqSYUuU0lkVPD+dcREU3fQGfzRFAG1oVNSl5TVAmSXK/9lVJSSlkRAVLjiwho5Bl7RBAAp+Y3ltHjPw5sM21yl6kDiXrKrvPa6VhbvdcV66gHXvsLsjranOZzpi39HNrmSOgR8hWW6zqvTb6lWq96AvOOD72k/UprsILWsO6hd+iD3klKKVpfKYe81qpC3gtq8AGR/WHLZnFHIO1vuO62s+62hfOyEO+M8t5y5f2FgPbWIN6529zpFrSgmH1o0/J3crrdblp61/i2Mu8dH4A30O+2d5RdD4idtvBsCLjvDPItbfJY67RxAL6jz8L6quzvbf2S2pcrvswo9L6Lod9XM3SGfV92oVI8BcU/7t02vlMNDvmDGgetT1Im7FD755AeNLMu7b8ETVWrdacfffm5fsRb6U8uVnrcZ12Ade+DSHwim/TqdqOXvGl5cXtLeqsbnGzHAcZe1PZxb0qVTUPtOthlSSubcWPyLnTIH9PWgAea2VYPAPmf6v1WX3o4WCzSzPaGqU7YbGHWliYeAwfHjsBjw2H0irn6NQH1L3/9W/325U372fYbAuotPBOT5qmYWJw+cBw0Gt5sZftbPp1b5gjPFnkTAfQM2hw33c3EzLY5d2BtNG2oIIUnAAX2MIQd5EKIlHXJ19xf8Hbu7/7qp/rqyy91zRvGX31zTSD9Uv/wza1+/e2dnr28bW8CvPbZE2kpstGA0Ja6pAdXZRh7XdCt8HXctLvTzctn+uW/+5/09T/8R42bW4nD2cZtOgYCOCwQKJG6qP1VCUL81mvkoD/ANnO+NDvS3573wwl2MdPeLs4+gKuB+zeWOuceIhSobtA3+lXm3gGQtB+3EALCgI2bFqGIWETy9HQsXIILwoduN6W92yDopE2roHXI/2TBlCj4eUSkpJSz1A61PRknbG+OEJpokFNSh29k4DLTJ4amcara8UZyQ7B2y75zY2xGDr1JtxyGnIGa6LcgozYdPXLGhXz7ayWlpIaAC/unpHbIZnTKKRNId6CH1jVk6CklRSDLigglXwdymkwkh/gHbyHvdbUh4HPQ53QzbAnuJ8bCh9A6CbHq2F/PL87U0c/iyxUJcvY+Re/gA6HGrabNje6unmtLOjrYvThX//iJYnWGVuzT8Fb7AumiU9X9FffZY64KddEJjWmzDBF/It+UwJdcX+FHc01MxES/3gcG1sLuEPyS976zBLGzBui7RhtlPq+T0cEu+86xzmXgNuY5yHK9g1/TDa+zAyzHCu8I1tEYfWZsWmRbj6zlCTg9oLBXLSia2cMmghKnM3wOqmfGUxh0YbxGK9t+jNdjdl8HwLLfU8TcpQbbJiLg5j6kZE9v+12E/UeICqDjZd861C/2rgppX19JDyDLDHtOTymmGuHHHhGH0j6l7PUg0gj0gK8i60CTzLfQLR8WgtAsp5Ek65jYeHNO+CkBakrqHQT3GT6vk56UfAL4ceabxOw8WNZxUqJtQ0rK5LsuqSHTBlqyfJCS6/c0FEggImS6g+6VA+m+5812R/u8IIV62nWkxqo/1HVqgTX8HfoiRssoFwuGPFrnZS/XzmcmAfWWeOaGM/KW/A00p7e7kVhnRwC9B2+YNwS5m0PqPGjBcEt38lvpDUHyFp6WJ1je7uEA2bjzSwGC5huCccNBt3l3h3bwj/h6bX5cVPDbmbWFIzIW7cEYPBjmVK9d6VB2vXEoO6WZmgT9CS5vmmzCeovS99qgcX0L7hn+5Dm0E7FzG8ZB1czC+OSTJ3rC5vyjTx/rs8tzPV71OsNJA6aXt4O+vpn1alM5vAqfrnby/8A1DsEm1TO3uKl3N+84zT5eroJOCq3irmLTclqp9wbyJuBHBux6E7SC6DZ/cgN+HwoEnvxBX7rvKMgaJLL/MyVYUe1CEvYKW1gRic3KG16nApPfQvuvevz9b57p3/3y1wSnL/T8iqCSzWIgCCwK2kql2L5BjNMp+R9yIlxX20E1EMAMHI4+TOEULFJrW2lbwKzC/B6Vkq8iQasmMncBvyHyrs39Wh35v3h8pv/djy+04u3x3fVWv/rNlV7chV5eV728GnVzNzZ/8yYSyLOMCJ6Mz3JEXk2hRV/7yAK6bww8wqgKW4kNycF1ZTycxNAqlZLFRMAIIkIpJ2yZWxphOvI4fCcOZR/qxo7NzhukbTNDb/1K9FLBIS3kC8OejzWVcVTGfg+q9naCkXMVnZgT50/IS5GqKvQBzY2wQyshL4CQHSdoZTRoX+2a0V2BRQaZj71pW81LKg4uYRO6Rj0TQqHU/jkVpaVOamk4DQ6/TjklqgO6ISoAY+1oswLem4JUJajgzRFvmocWRBfdcsDdDkU34HqQNkPV6B8DiIy8rIIG7g/VkLDYPDiIKm92CxCBoD840bM8hL7v1LfDdn/wrtatnH34Wk80qKqS1+pibPIuV0UEMoI0gVC7goBWiWwSriL7xS1vo263t7rhw9sdPj6VAbcbker1wUsMAoR+xeir1KTs08RAwpAUnlfebM/DjcZX3/INyzeq804FPXV+qQaCGCljz6RKu4qcA9R0YtTQxOWkoGDB7gYNfNOWSugIpzxrsRU07oKw0uoqe36Rg+MdgcOWw/4Igg7nd+PA2I2RIGVq2LKH7AimF4zawrPlW6It63CAPlLvfeaQ7qgfgNMdPBPzONP/OM6ap6qJwHhizY2s54m6if3M5SUt2HhBaWMszAdl+GdgWktpwy1Y9oiWVtuvzaXLgS0CCzgVNgmwpHrtSnaq12n4idd5Sqm1k0K+XDY9J89XEWwNniq6VkPEQsNbzHsACllEQ/CMCAXp4V7yVRHkQKWCIekAKiSqqh/uHx5nDc95wo2cNnKSEuPKIYLYTEAdyl1S13VKOYMV+RXrBnRrrbqV+mz0Lb/qnGb1TokpVqy3dQ8NrFesu76jPUDWKiOXjiJCyUhJGfp6vdb5+ZmcruDPrpOUAKoopyr/h18d/D1rokuBnom31b3WrK9136uLpES7LHjZKWK/RyKCO6TIwqW04Wy8vdvJv390s9nxQX3SHS+S7giKjVvT+CDvAPvO3zwZ+K/PWuMW/9xR3tHG62NHvTGwVgaC5B0fqne83Nni23d82+R9oQXSvKn2m+0NwbX5fd4VB874fAWFD54OphP6W/dklQ+Aprdcts9byPekSvbeKSj8cH9nC9iGXjhOEw59ydvB5a30Y12us56cr/QI5/VBM8Jkp3qFg7262erV9R1fg4xspoUN67D/VlV2JObWYhv05379566fjX0YQ60KyonNqG1a3jwS20YVh9qsa7468o98/KP/ysc3z9scek63fAqfWExVNDYQEhHkgu2mcrAYha+RDS3lQ58h0S2ojU5GnPp6/UKcEKh21fZkU5N6Tfr88Vp/9y//Vj//2U8JmG95C/2SYP+6pa9ub3TLBjake5fBAAAQAElEQVSwOU2ceDMbSuvvsHHQv2WTLELfeLqzUG1MScFmKTZUiRYVFDEAHo3twBeKCCU25RRsvqQdX2VmNuiMPU2nEUNlzBzKMxjYJDdshA6sJzbOwkZa0RcmzFGPkC+vkepMpZq+sbLlGT4oXWM0lkPGhQOgoaGCVNCO9nDGtD2Qjnw/9328Vr9nswjZFMYi9FDzcWkEmhx29Q80se06/DJyVgTt9vzHcZsGIpa6GZ0NXjprS6B1559lNMhv8FtjIOCemdcKRDN/YEjITbRNqrw0KJBnKEsa+FyKWf7Rnq5PMlIOdV2nvl+BTtn60QpxaheyWvrGgwkIQD9WOWEHjzGlrADucWK+d5zQdwSc13zN2w5N/GXiw8EMfSZATijs/lMmQx/Hfg95T06YWqSylbZXGq+fa7y7ar6V1udKZ5cE1mes08y8m9d6IeA9d8SB74SXsdpr6tEv6RMZEeYF3DNByMgHkx0B7o5geCAoGMgPpI1G/mE6EEwP7EPjHgPfMIwL4B322NF+YO3sXG5yx/Y7C/7QesBAvfkdQA8EGgM2HFlrg/Po5NRBvn/PYTQN/olAm2nALlpAoZjGfnL4gFCcP4DxzdR7bZtu/zygmYH5xkxYRc1LTIsIcdOB3ryoiHB9tLqIwP8S/Ow5CEo5yxdkJ6JGC6eLh7lxapj2sQjkhHjoKBtni0jQoCsUsSDhu+KKCEHkTm1NRAR5KTlN0fJB+4hQwl9TSgStmXyWz51+1RNA9+oJeFfsmz3ocoanI8DOC7qM7Ky+o23XkTeyMuWckzKyc0ht/WJrB8/nZ2ud9T2yszr08PrF+QmQi3rKa9qdIavvaMUH5gTNOnSUV6tMX536VSeXE7wKCRYnJwjmL1pMYz9z4Hxzt9XNLdgMvJkedM15dANu2zdiI+fTqBs+QN46uDad1O2MG1603LLW70jvWPv+MY8Nb6L9YyD+mWj/7oPfRJ+ivZjhDJn5gOj9ofmf/RU/rpw1FR+1L0agK7ZRg955eYxtgO/k+M+ywoM/xZ9uEF6SlckoQDjW+eWlPvvsM3325JE+uVi3n5O+xPHOgCLpjrdB1xxiVwTTL242clC944TjTBMvjUAFsWy/CGcvanPczpnvZZiBlFNQ/Od8Y+O2hpzu7RARbA5JwXz1BAUrPo13Xcf0pjYXI4vRn7ZfXN3q25c37eeQn5O/YrPYMYk1MnyhysKVsDV3rUGQLOZWLfUinqkvDWq8hcW9oMJTZZ5TiCssj7TdIaWUxJani5j0i59+rn/9t3+hFRvlNV91veLt3YZP4Ld8Pe509KFGf9UyGGNL/Kj030CfzRiWHjzeAbd1uweAHRk8Jdcb4rIIEjltCOWU1Q4FbNoODdKccxtLRGCkIv9x/y2bpzdK/xLKwMY5sjEWDvxgDBioKV2xmYxK514spHVff0gxJDeBDHVkWruWwldp04CMQ+o5mCkX7FVJ1fgqTfY42kivXeh+P9DX6k6KsKHtCeG1LPWvUSiaaEgRSc1eOVHQ8aqMDw0X7WxHdv+IkMczORhyoMRYbgme73jT4zc/G/ae3VTFTfAYtLU3IRd/tTxxmKpOqv7RiDouKXaR6W7BxtT3mbdWHK7MYc9c9vhfxyFvPfWxF0NDVR3f4FEIhcRYlTJppxKZ9RMEjrW93brhrdYNh+4dfjLgFxMo6NYRdKy6XiloL1+29oJGcVZVQn/xRroSSO/81z144537ldL54wbltWpgC+thMd8V7sz+hQ9VbBhyx4YrKKEf06GJx+T5YV9x4NECXPIOYL3XjBwOO4KMI5i7wTCPPxwz7ukAgoRxnx+azLm9qJn4wDHC67qx0Sfokwb4zWdaAzIta7YM6pa307Mm2syULWNyHbIK/lTQfSZ1nemHvMtLvmiGp2CDBbOqbYKvFugklKvMXygstKrqur29MRM524yE2+UIl0MRAWW57XuWkzP+oj19nywctr2xlO6fZjLuKae5Qwu0Yu8wXyA9GstJ95RDEUYmTcz2khc+FCCBEP4UITlVKEwDruvQO1LI+2NKmeA2ywH0OvcEsID6FehZW4bXWDuXKGcj09agi44+EKVQUZbUp6R11+mSs+yctMmBBrs66s9yoj7L7XJK7M8LkqQOQSvkd/Rt9F1Cn7yH80mHD95sB/QZEs+6R1HCx8WHv5n4Z2g/3nHjgJog+hpceR0TD93g47fghrfZNwTSt3vc53e6g7aFf8u6Hwisnffb5ztewGxueTHJiy6Xt7y19joq7FP2iUJAzUYopzNnYmWfqPhzxecamC194MIMYkgL9E/qWibsTz2kigIFVaLHJXHIi8sL+e9KP70813mf9KjPOltl5qDyRmhuwfNVc6Cp5Te8qt5N0X5ZrMDlDaWyENhLPPcsXm5P+EdMNqp85I3C9KUG/bO9Tq3g/NEQ2F8gBfNGmtnYlgChV8pZSklzDb5qHnnre6PfPnulb56Dl690dXMnzhl5HmcWrBeyDxXOEs04SjVoW40iFcqlpc4XyqUdJIJecS4vdDH3ZOW8IYUOV4cuZ/jYTz8917/xz0p//oQ3VyPvDKtGmAb037CR+I/aV+8GlKO193MB4umiCjXU/A6C+9Oez2lgC73likAGUNxXOmuYEkGO23nDWSNBt+499uxAvw+AnE8ZGyOwtkN7lAPpLRvl5uZWO1IH1Riz2aNt3ihrmQ/ydNZopAlZgb3D6QNQyRx5Yy1surVie499MTzyqd/ngz4oiebcobdfpu9x4H8L43uq3sK9kML6GxxMOSXZHyPcl6euouse4jLZdfBBxVQzh1lpgdOGIGxDwLQhuBqIoO2rUyQJmwdzUJEv+ml+wNhLs8uE/FEVr3IQHU4JRFMKrVa91mBFAL3uV3yQW8kHfGAlNPnOdwQtgWiPGqrkK+FAVSellUr0mmrIH1p98N7yAdZvvO44YB2ITgwoM56+6wgCskfDS7cC6h6WvEDtmsRraQ1Xz9rvAEwcsPn8UnHun52+kOhPFX+sSTLQS++9QkJnmGVUbGibVd6ay/5VpFi0UiWt6Ipmmqs0MyfzXAhcZw0E0AOBRUudB1sCiR2BRkv5YNkCauZzZzrlHXCbkfkdsYPrd7zFd1AxuMx6Gqgzdm4HzLN1u5Yf6BfAM8JrWzodyI/o5vzkPG+7J/aUkQB7wl4zdTMDmPe6T5QXzPJfK7Gcad9uJi04V2HTO8ViqyLbq9FtN0kR2FOhiAU5MQ+SCus2Z+aFfMRSBxNuvNAgf+Qd8J2C4mu3dVqwVLRzIWW6CyX0oXvy2l/R8hGZcmKOs8L5SIojshJ54ccJOfkEXderz70S/3JafLgjtT+v8el132nVLVjv01Vbd33bE1ZdpxV26VnLfUrISlr1SWfrXo8uzvSIYPoCnHVZqxQg6WK11tp9oMfF+Tlr2uu41woZ59SdId+yVjmpdxv6OOs7rUFOSQkDJAX/xBoTVzC0EyhBy8LFxdRrwD9wZ84pcVaG+Gyvq7tBr2537UxdguiRoHtouOZFyg24Y60bXvN3nLO3txvdGQ6gG+60ubvVwIdr+1vFRxw8jwTWM9+0FHy27APpwL9QG73U9FoerfjOh0fxzso/TsU/zV4icB5QmQWjsFE+efxYX37KW+lHT/TZ5SM9xXkv1h1OicPwtdvzm2v5T5S9wBGucJzru1Gb3aQNG93IRsT+grGQy9N33ct2/gf8KSzAhsCic8993+ucjaZnI0lsIN4YmLL21dRLvmF45jfUBNW//fa5Xl5dMaeD/CZ4x7yPXsAWArwpc2Kwgvezi3zTKv5D9fFute7ElENKvuJziqT7Q7jq4nytX/z8p/q3/+XfKpVB1zev9OLmiq/MtgT3t7plcxk4+EaACEWEgkylb+1lt8TlA4H6iFDQ14KQKIvLSaSgGJR+n9vtQ+0fQgO7+jDpsPEhqE7Qj/bC4CPBgQPrLZvrSBBQWTTW3WNp6QfVWbgaPzZ32obM2J2v7PbmWMTc55by9/OMYMRHpDb+j5UcMKac1OyDvcRlvYvtgO5CmpBdGJS1Lyk008i/YLflQNmAHYHdRJA8MuZZghM/V1Kph7QRFcgUB5I0K1SEKHV9yF/xrjlID1j1PfQsz1tCJ+tSkG29DKQxhXj0Cc30U8Dg+wi3CT8Aaqlk9OOwr6lTIThxQD0Utb+NveNkHvALB21W13KtS85ZCX3oFinL7boD1MaHEGwy311ruH6mu7uXCsYWF48JFp4o13MMtAI9AhL4bncVM4GfYeQ2NgQpIt6A65vkCgcK24YT63Vi73A6EsCODnJJB/x+x5r2V9u3vJG741uoO1K/kbvzz4jyxm7Ht1Hmd9vhNFDGTpY1kB7gsnlHopolHTXSZqGTp8+WhzYRDM8EQ0uQXOCb5LoZXQuBtfUurNMjmJBG26czNp/g9UuGhV6YBqM2+3humh3e8XD7iETguJJlYEpFLPYUVxj7coRLjbDw4AthQD+kyfk94HzjPujjtKL7KUNENLk8RE4R0aoD/SJC4RRKRMjBs/0x6N+pYd+MoG7vpyknZaPLjK8nn5UTyCAlpUwKOni6lua2D3TU9bnXqutaIOy/t352tpJx4Z+PJni+AOes0zW+3aUgJslyQGy4fHlxrsvzcwWO2Df5SX2XtIJ/1Wf1fa+u69WDFfk1QfZ6fUZ/PfTcdEvoEchGiN64Qpoja+aDcTH4YDqXIKCuIgSS8ko1+pbfsLA3EO/4MOk30RsC7dvbLefaHefZta5vb3RD0Hxr3N4SQN+1X1Dc2efxUfuV58r+OOLn9pMZv/WfZJ3w0TaXKBgoGhHkPu5OFb5TUDzeFnMKmfFY+wfOVHrGoGJAeuPa15nnjboDwcoah/IfN3XPR/VYZHboLz59qi+ePtZnl2d6crbWhZ2uC9Uo8lfuz15d6esXr/Tti2ucgk9VfNWx5U1DnYsCgZ5ktcll/KfDYXNV25ALOy0oZlZr43bicrqAtrbrUTkq37hprwPeqHwnwfp9LN4p5A9R4bF6zGLsb8iH5rp34W1tbJomxxs8wFbeKLquU9+vlVNHK+YVHmaDbxwm3fBtwzUL/jlvp3/z7TP5b1PfcTjt0G1Q0sScTfiJ+SutBZ1zlvlESDXQk0SuA5X6aroWFj+tibmai0D3fZGzfv7Zp/rXf/OXusTnbjlYv3n+Qq9uJt1ui7YtmJ9wH1rTOWqoNvlubamgCZUiyHDbsfx1e8WhDLGLVHzYdMMsCKQhAvd+6U/62l8R0WRFxJ6yJCH+mXYEdOfbBhwUEEkSbMqZcfXY2zZ33vY3q5m8WQ4EE8aWdGQDnQk0Chtm5e2DN1I141VZX6SSoqvHwOhFIGlUdK/wGY2fvJiUgM4JTxabSWIqhOqSH/YjUiTL0P5C7dYVJmvpnnyfNAaKHiuJb8s9QJFQIRQRVOFbJK6j0G7nOXsUXVbHvhI5NbqVqEyqgab0jc7oXxlHYZy2lQMQY2KfmeE1KgJD/GMQJ1V5QgAAEABJREFUTK/8N5ute61VluV2zgflAxJyE+U+RTtkew7ZznOFzsmyrBH1aC8UkfWhGzRBJnTLozvIcQQi6U9CLfhIacVMLXkaVyBkH0FfarZK8jh8OI4ckE7nNr6iSif0oISNAl0VscgTVA+ylWpT0eMJ1qWmQRMfQK+fP5P/w6y0vlB5/JnK5WMFQUVSW8WSDX5Ak1UX2iHf0iK6XLhQhtGT50leCkWEaiRJpMBjX6REs0NlzKYhRbzw1Yx+c62ksybG6vKIrx8+II9+GTMWjew3Ix8stgTbW74G99rYkR9YH/5QvyOw2JHfEqQMrJcBXteNLT9qJMgdkTu2dKKvopnAeZ7oG9tO1E3w2t6Dg3zWmvUZoY9ug24uT/6w1jCz7xVASvvZ4zDwy5n62SmozEfzDTuDKvP3EDq5IqLV+0NGSkGNQXK4qedWRDTwUBzqsKsMYftDel8r0cbzUhVoFLLNW76KskRCim77fYQpQRdxhVo72ms/r4rgpp9WTuSXck77PGnKWfIY4E28BY7USZEV1Bk5JyWQ8T/vhSsHtqteawLjMwJZB7gryj30bs9jvs5tkNvl3HjP1ys+GGb1jZ7URRyxot913ykYmUe4tjxkdbRP8GVkdPB0tO0NeN1f3yGP/Iqguu9XMl9EKOJtULs8x4U5LhjOvq3IjK9TSh2+JvyvkFb8pcovFwf8aou/7YB91D428MFuwI9bis/ZD513oOzFE2KW8LHKhzf7yAyP04n1PeOflf73yjB3hSEX9gEAMT4A75MW/wC0WW76fXvFUv1HeTan9jAOvZFvtEP5bemfXvFqw1kN1Ms42xeffqovnj6V/zTZZ5drPV53fPqLNlkbApobDv0bnOJ6O+oVQdctn7YcSM84jNhoPFFwIw13sFyDkm8oMph9iq44gCK392+3NQSn3nsd2h7S9zL/51XZ/GaxwqI4+UZbSm99vqW+ze2eubLwGzjdCou0J5g+P7vgjUCnhK09994URg6zHYfZhq9c/T9Z/ubZC317faMN7QZM7a/XtxxeTDVrvmp2BtltXukLFqYXfZEZYcnOU9Fu1+JKgkabhO8lNvRVl/Tl00f6Vz//Sn/9s5/IG8Y1b6j8J/xe3Qy6vtuxMZXW18ypHLQv6FPILxItcwFVakC2fIUfcD10LoXppsFn3Q8w9wM0vgcU6UBDSAVqWPqv1BnyBT1xoBg5JQK3lVZd32yeU6ZZyBs9hpQ3UQfVB+xYZxNvKAqbad1vnIhr/G5jfdXoMx0XVex5AAVojBkaGZ1eUI8k543TeszxoPh6wfxVsZCtkEG5LhRVykseHm7nDzCL84Ind50MBqR6+Ie+NOFQgJO8Fa2M0TYopBVaAdwwcDdhpLS3PRwst/0HhkKA5HYV+4m2dKnMo09ZDpy7HOxrmbdavVZ9r67LyimhWigQaXnuX8hyN6+DLhuX4F7q3AJQoImbqeCjM7jX2ZLFFYwR0DaxRmQe1tHMuhzx6YnD0gem9TfN9rGdAv0W2XSCFN8es9041VCC7Lw4cP2/It6+fCnLFt8w6tFjxZpgI+Ev+4BDbRA0ej0NCQV1vNxp4ymQqjyuQHcpUWbM5M1SW+oyZPJuUsk28FjsUFSYj0LlzLgnxj1ydvhbryXInVn/RaYNnDM7gmavhUMwPVB20DGwBxk79iqnA/Qde9bOdAfl2HBq9rSsqcmboE/sb3PrExoBjft0sDMSrIzoMbSUOoLs8STvPq3jCM+CET3h49uAEXtPe/6JNhM8C6bGM0Gb0cfzWdDJfoxZ9jf2wjb7woMkIuS1blOGuCgHhQieJxA0tSvaUy5TL3zLoiMy1pYU7ivUgmvmwHW1OUzLUU29fDGvbgu/aBvkpVDEAdJhT4OowC8zwWok2gdtk/2MlHzKSa7LrC+vsX7V8SIHUPa6S7T1X+PIKcmBrpEzbSKUgMurvuPt9Lp9c3nOm+r1KsObCaoXrHJua9lruyffw9+RGk1Wyyf1HfwG9SunoKOvnrinJ5BeEVBn8hEhydAbl+euUlfw3UrtEWQq9GDMC7CFQBX2XlBYJAso4weeh5l5mFu+aGLPGgiwJ/zeG4j9Zcav5uY/kwr5gh/5BVFTcd8/iczfNKaPNtn0+640tQY/PL53CyxrqSox8efnZ/rsyVN9enmhzy7O9PS818U6qU/BZjTpjrcDV5sdb6e3umk/9zNoQ9mbRcUhvLEL52gT7UkVc9xmlMx3uuM7cf/A/G4LePEX5sYLtnoDYH4KqVusVis2qHN1Xcf8SzllVSZv4MC53U7M8aCX7Uc/rvSSgNrzv+NAsqyZ+T3IsSx58ZJxfy1PmVsRAZXbBRLJZQA9YFwRTD/Cx37y+WP9y7/9S33+yVPd3t4RQG/0iiD6mqD65uZWW/xsZpOZOai8oVTGVBkLIlTRpTqjt18RoQigA97O931RI+in4UQiZbpXeANf9crY3IjEyksL/4G7bbgEgV5XozdXb6agMOYDPN4G5tLjd1unmKLZgweko9HJf/93WGQbVygiKIWC54fu7MONA81ptBahNi7m02Ny+8UGtdGXcVWGxHg8wDbX5Nm8qtu8hlJH2o1sPhOiJnooSuQydu6x/7rvCaBXoFfvfEfKIZpTUmIcEWgFaNL6pOeWutvq/oHTe8AJDSazkNDCZcj3d21ZJKOPFkDK5FLwBKYWxjIR7E34+UCAaH93P+KKoPUeptFL64sHYw1zAIQiQ7utxptXKrfXfGDo1K3PVVcXKt25Cgc+DeD9LnfFpsZMd0WljY++3iHCNWZZULFLVUSQLj03/aks6Oq5nwkSHEy0lLFP+PtIsDuy5kf2HOeXoHonB9Y7PmgOrI1Gc56zaeBlj2kDb6xHbOegZEbOjD29Z8ysKctv4E311DDLfGPrZ9TDdKK80FqwjD5OrZsxIntC19am5SdNTs1nOP8AszzWd5gMcgWnN3OKzUxJe99MKdTyKWHPdMwvtIC2h0KHy+N1vrBX2Pq2vW3h1PQDXI4IcTdIh3y0fiJCAhH0Tf9Ln1nRdMrKKSu1fCizxo3ea6tftXXmtdblTimbj3ZhvqSIUJey+siilg+9SZadc1LPXnm2XvFGutN6ZfRa3mJnZHasYaf5mPbwtACZ/cX9rby+cxBsh/ouga6dd7nrlK0HiAh1pB20HqSUm056yxXBKyCmKeApCpuT9YB/48tH9kOeFFZzUWUeyW18flKSfd/n6My3Gvabwv4OoyaCavvUjO/M+NfsFH9yOzozyx6Wvs9+hyR9B94/HWu1cVHVX6E6/6fT5Dv1HBFKKemCT2aPzld6+uhcnz4+1xPy530WPii/kfRfenjJ2+gX19v2g/Z3bFo73gQ0H/B4QYjLc2yQjQhFBDnf2EbGoWzaKUx/X/0p7z/xPLZU8yPs4fzvM1zmwsGnN9DSNlSWMgvdIr3hnK3XSpl+mKeUOhZ50gjfjpdYGwJr/9iHfznx+asbbTi0xuJDMdMcNB0JwkmL6ehq0cZx4dN/gcCNbJpR9gevTrPWmvTlo15/94uf669+8rluX73Qs+fPZV+7HWvrb2JDsT4TX9N6wy+lqKKf80g73hGx+BopGSnUDm9RDoX+5Bd6WIeIYCNP6gjscs5KkfaIpmXiGdhRGKwy1pmNdCRwMPwG2/AHCwcIhQDBqKQNbMyVAIWmahd9RSAXJAPZjf49PJjGo5QgF+EnmXfc5o8IDsOVutxLkTlcAGNlmAwXv2Jem58yhmVcpX0jUfEBQzD6RxqS9GAkxfyMfeZrd9tB+FYAuzUmltFR6NnM1nyIPOutQ7cc3KjNzRyEMlITEJdpDVYcvVBQRsW4p3hAQ78HdchxudDGsCjzQ279RYRSohfSSr/uZib4mxlvIdhzIFRNpL24IuAlbbdp1Tkf8EYsorGD/7pHuXup3cvfaibY7M4fqZx/pvT4R6oE1K0pD+tGYiGKuJcdikZjwDI5gjJ9Vd6cz6zD2anLol+D+ir6B0FZpAdEKyOJeRb7BFOFnsFU3q/jwhgL4y7YbyaYmBj/RD8j58sO398RHPutcQPrYUfgbDiAdt2OYHgw4HPgbQy0HVsgPhEUz0cMfptNgGKeQ73bjmMhsJ7hK6SFdG6Y4J3aXFRNTa+JtGgm34DeLTUPmFxmPG2cRYyzajYNFNsN2Oa2vbiWtDY+iooIIGxUXRSllgr6knnbMyCmPZwnyx0R+H6Wr+Znzihk3RycWQ+TFh2cW2A6TSkgi0zgo5V20eYykwPB+kmdglTQnRopsoxuHzh7j8sdvCxCbnU51LMWMzL73u2lrsst0HUwu4KpB/456LOu16rLtEltbeaUyLsspVxFUYhbUsujn94giHba9R11CR3hD5EPdCMNCSs0pEAOY7Q+OafGQ7Vsg4LPPgTt4HVd0Nq39leQGiT7tnWfirkFnEZey6XYH2qj2S+mvc9ApmkgEs3YzwsfMOeGUcVr2pOGrtUpO6eQd/qWmsYfdaeP4vqB6btZAKdQgzjgOj26JIC+ONfTizWBddajs05nXeB8VSMbwSveUvptod9WvuJtoQPsEUewQ3ihGWpXlUL765iRu9oT35HgRNTQmucP9+9rgYTBE7tNJoCIwLbsACxhFvi9hX3Au94bDyxisqWcQK+asmpkAmu1oPbl1Y2ubjfabEftOHhmVj/ngnANgOTC8kY0ZBb/kq+tT4iq/IPmQYXwhVlI1uN16KtPLvSLn/2IDbbo2sH0s+f65sVL3kxvteUgHTm0fIjN+JoDDMtEAHcgc5Gr49WEqzKYBVLwT39GFyZhDoRWgbnRDl1DonyPBCFMWUwnb8Izdpg52I3JKRttIfioDXzy8SZr4do3kixBvsIPk51+X0DoR4vc8yZ8K3PIBn5ZK/OHs8xtXmcCjgOKJsY241iFes93G2MbH8q701qbTQqHzMxX7YUAzHkRQEfM6lJVzlLfJ/a2rJ59zFj1nfo+q0MP21jIaeZCrO/wA5ymh3yFt1JnkBzv1+mtDO+BoZUpOG39kV/uRXIwS7iASNq68ZosbU6LnBbG7T4N8ywIqWV0vFo9vOIgdjBdt9favvqtNrdXUl4pzp+qrh9L3Qo1Gve+rfPGvvh6EtQ1BSuiZxXGVjBapf8aBNPULflQdR6IOiNaqnbRrPXr1ITKo8pPMtzOH8Dw8Yfazh0HvDuC5IEg2tjxdffgwHlf9s+bmrZjTfjnoEenrJXRPC2gnjQSQI/kB8uhftfaQjcP+cbb8gfapAH+sQXjsxaZU/PLifYT8h8AX50aHR7qmu8yUI+OhHFLBV+e8OuR/qyHU8MB08A+hwkY8wxfARUURWBTC6AygLQ8xUUVT+mQ6nCZ5QBoro8wgcL+tkgH9hWd2nxCaP65r9d+XlozmlaFggUTkUmTwukeOXVKwLTMmZGzyxnaAYl8NPQEuTklWf5q1bd1uILWtYA5y2nfd/u30KuW9q1OtBf8oZ7zzOiIorsMrYtW1/dZgdsLH9cAABAASURBVP+f8w07qkILZTLu53i+UY9F1cCYWyqdlMlH8JAwDWAe4KtSs8ghpQGU+zvl3OZuxnEzeXPbtrYpXTL/i5yJtTmxV03wzWDCHwzPwQTdPzJUeCFAxzIqPAYa0WUF7rP6cYLXyydVb8mmt9B+IP0eFogIcYsXBQqccn3W65Onj/T0yaUueVN5ucotoF5zGFUOrDvebry62+jrZwQ5BFQjUZSdpLCJFNyshtSw16m6kk9PdlaTqCbxpB9gykMcag4pDX64P9YCYasdmJ0H0LzBeHPq2IASm5g3dMMLtLSFOjc/6NiVUmaZMSVBWiNUIqmKFDDd7UC5227lH724vbtr31b4kJnZIIo3HNoWVCi0ajCNPKSHN3rlLOVc9NWXn+i//je/0BefXGpzd6vrmxs9f3WtV1d32m4nvtIFHE47DsPJvoZfFXY5+9eSLn73sIM/bqnSnUHS7upxvwdo3PjaI3hi64hQxAIo3Es+wqmoW6DjVdsGvfS1EOlyT1vKfw7POFEiONhS10n4lyIpqLMfVg6U4rk12txiTQbDcz8exmrehsoZUzi4jJE3iIPKNKj6AGKfCoLoDl9fs3+drzudkTp/xv62XnVaceB29J/QxW91OH11ernP07LztrF1NYRehmkHmOdtaLLgb+nbGKBFhCJhC9sjyAdE2gjrVKPiLQb02sADPqpgcV5cVceffWV9JOyQ+ICh4U7T3ZWuXz6TD+68vlA6u1R0awX9IZnhVyCFqt51WZ2K3EqmrXPvG7BX9KiJlomWpHKZ7Oui0PJBH/dlM98DkcytFsBUDaoL6UT/A8HujkB0R+A5cB4NDozJu2z6cAyyZw3wNlA/APMMvM0eaL9ggmfmpcBEOrV0R/2O+h1p47E84EC9lalrKUHzCM+4Lzsd0WVsfY4E7gv84yMzvm3bT9jMX+k7LRhoZs9sddQ7CMe0sp6muWwUt6EeE2BajKBQxClSK0um8QyjChYF//SBq8lnvVk/z2sDZetyaFr3mSBN+IzPBjnFZ9XmXIoIlnRSbusKnajLrPNE2jnN0GiTvelLMq0ngD7IzCmpoy53pJxDPrPWq15na4Lpda8V63jFOu6JRdbO95l1nAiqQx2BtNe7U6/9Hr6Z/QAxyKSvHFqtOvUANZuuEaHXL49zQVVKWcG/13neV/Y+lhiH4TkszY4VX66a8d3CXB4+6LlsDPiRA2j7woTOEz4142+mmd8yCzwIaYviu+r0Ln3Tuyp+oH93C0SE7Ct2HmHZwOEu/Eb68RM9viSYPlvrvO+EX8JWtGNCr2/ueFO40YvbW93uNnxCL2qLkI2hBkLgFFclrTjS4cAR9Wy3plJ7uA+UhylMB4Yf0u9iAYJT2/m0SURozUZ0dnbGZrJi0+mprkxLUfFGTvAx80m4sNAr8+VNYL1eqWeTyzkpeWOoUhQ10ZzPzHdox9uaLQH1nYNpPlztfIjQnjhoCXBoU5nIhrq0DcpGE8Sbw5SK2Df1yeWF/upnP9Hf/MVXKhz+X798oV+92uhmzPhcJrDeku+1Gc8Imtaa6MewvoV8wbd84NILOcn5BhP+gNgP676/uO/7tNs2LSZwOjkQOaCwsTpfTGcc1XNAHilygMe5gv3V8mpCjj1CM90I8iHJ8LwCLXxhWciVQb6J0P0VEYr4ENJ7eESd6/ET5CQQEXr9MiXQKWQnEmPqlFPHkDLbTvZwpRKSJ00B3WOgiKBKmYQ7GpahUE+m2tnw4epAo4xi+2KvigZ/NXyBH194D1v3yxogPYdm/84YNyJal9Up0n1XHp4P+5SB2VCE/pwB7rPQXyXv+Xsd1XNqUG8eg8XGjWRoiFdEPES6L3u9RVBm3WW/2YuEjiFbjiELF1GoNvCQ4FWQIEMATbX0idrowYJS9Rofd9p88422L36LfQallZTPn0irJ0qsxeAtvkj1lisiFqr1ryHvBUbB/iYJHSOg71N6RsOmiayLIRQPqMk8SGNUQl1Ur5QMEt/IUaPety+0dUlcQXsSFcY2Mw8TGNkzBoIPB7gjqYPZJR0JTCeZviPg3e4GvuHasXcN2hGwDOxhE2+cLcMYGY/TBYWzbebbuGlJOftGPsw78LG81gdBswOjqekiTB1A7H+16VfwTevY2rkfvnmZ6cNl09sYmNR5j+KU8Szjm5EzIwfQBhNAxmo4gm1emYcFUkiKCIAdY8nbvxM+JJf90Fsus0emAg+gD4ZBf9a9aq4HBPlQdX9KUrM/KXnPpcth+fQFi0QawH3nlCgmWZeu69Thzx3r7lB22u/PmZyDbyRDHW1Mb3zO4ySZ7kw3khI8uf1c9RqZq65v5RTUwO92KUICFX9Ty4YSdUaT3XXqOXhSq5PExlhZYQVU2pRamx1EHhPpu1yew4ohnA6eb+aUW5VHwcDGjC85NSZ8d2bvKhyslUme9zyV+RCobe0OtOdlV61WFbWqhDzUXsrfRcETXsx6Uvoh+z1YYPGoivN1fdbl5bkePwLnZ3p0tpL/GHplU/CmscM5/Dekt7wdHNhYdgRQE5tUYQOoTDRTrIo4p7IXS6o4CK5JqTRAMRW8+3b7JgdZ7+b6oeZ9FmA6ZSyB9Fp936ljAzESu0j1fIHSFu/MPFVVNhO38cbndn1Hm8wmBbFNRaFHT45Tsl74IxvDjoN6hx/4kGmHGv6wHBZIpI/aJPNsQmjY7sq2WLSC9tUXX+gXP/9LPX30tP1R+29eXuvrlzd6frPV9WbkzfTI4VdA1circdxQhc3Eqiyillx7Iq/RrPMpdKhotX+Ux8HGx3Tfa/WaAPviBxJGheoMRae4X0fUvy4BmzOh3Cd1h+whfb3N71K2Qq+3Q9fXSfe6ujJxuPby31dOqcMzCBAitSZVHNrknJJIptMkwg9xVfn08NvXQuBXDQ6bVCetU7BXBR/+sx6frxrOV53O2NPOeLt10ffU9e0XmDr7NGvAYkl0SEUhIvTOq0qH2oqN34DuL1iPhQPfkfBaJpAaEXRPzmnCRimrI1DIrEEHCoLnsCcuKT1EVRx0jtC9nQvZmfkvDRRaWqedNlfPNW2u5cCkO7tUrB9rjpVmMRfRwZrd0x6F1KhNdmV/YOExBZRZfy1yZAatD8orAh3QPQAN6BM+bufvcUpw3nhYa0oLaGxj5N/X7nN041zjo/7AW1hTE3uP9yDvS07bnuQ30rudtmC322rDSwC/CNiZzr7lvWvHG0HzOn9InX8DnHkDgfiuwfvS0IJ197VrsqalTH5gbxw5J63T5DOU8kIbNTropzzzIqPVo/cMT2UMhT2ZoTf7FezsvHlmeA6p8wW+Qr3HbXtEhKJlbJmqiJD/mfQmqKH+QHcfhccC3KAuONYfMkikihJrNVi3yIi2nhLrOotq5ZSUc27oSDt8OCIoJ3y6ewDzrVZrrVcrJeRV5pOehZNRJqHc4eN9lwm2s1Z9lssT9kv0s1510JNcv+rJd4A00aZraRJdNxzk9tA79EquQL4T97tAUkgpJ9y7MAcFvbM+9orALthxZl4qqe3ZUgQ4nZkzp4V5nuwbjKNAm/AFB9bl6AMzS21ePlAhJ2jv221R2dnfG+n3lvCDgLdaICLUr3udX6x1SSB9SSB9serFtyeaiV52fLK+45P8Zijakh/9qRxHmNhUZtKKQ3iiCxO/OGU99hPHnDP3dJfeDbcC3O/m+aHmXRZgOnkT3evsbKWeDWfFZrTq2GhyZpOKYzPPWdtkWKGVBV59YJJ6o1m1dp26HLSp7DGGWiquCtgzOBhKO0B8OG19QIGRzcGbRASbC3zmNWjcSolXWz3BwJP1Sn/3i/9CP/vyp7q7G9qPD7284+CbqjbgDn/b+cNb87eJt9Izm0xFW5GWBsttYFhORZ9k9QAu0PMf8q72/Y+AdYBNba04A5rerngHFvX9POAdjEey+Y6FY8bUUxwrvs+MO9jLW2zigomhsP/1K6VuJeVeEJjLrBJJNSQlp/aZoMAdpPiJhIVaWiAeMOOXs1b450WXdNFnXgB0oNfFOutyZZDHj9fw9IjKyKEHfKM2JGhJUkQ0KCSRr1quVpSfS9n0+9JC+72fB4H0m1AoIqml5FPO7TCPWJjcvyHKVdBIMYJE6g8ZzYaQdbyWtbIUR+1uX+nu5UulQh+rc8XFE82rx5rSGXOwwjpZ4X/sAWFAWWbDvVWmoUjs9a0Ov5XrkxTBIyUFaZCKtEbI9feg2G7k0K5l3/JwrdzUoN7lI6DVPcxjOhqpIM+pR+t1NRKkDg5oOZ+c+rwaWiA8tSDJe5P3qN2w044g24H2lvySDtqxhzXwNts8W8pb8oe01UHb7UZtkeu6HfU7ZCx147InNh1G9shZ4z4YnrDfxFvHkWDKmEhn6pw3nHfQ5XEYzh9gvQubbkFGIfW5W1reo8dY2MbzZZuTVUQo8CNqHtwRFA2SdpO3Lav2rZlbr92DbOcNosvGfpiDSqlaGIjISilLkbgXpJyVOXeYHmhLPiIUcQqhboUvE1T3BMydOrdD7y4n5ZTkD399l9U1emo/+kG1EnI66K2uz+pZ633fEbDTjj2BpkId0YEcoId8WWtSChE8XAQMmeHVhoJtc9fRd4e7F5gPN/x6Ha470OgJWaaYzTLdesYAM+vpOJ/M+dTOyKqJdMZfZ3ygmmcfUM9OmVskyrL0PV/pe5b3z1pcYYJxnfbseXPz6PKRzs/Odble6RwHXeWqTNBTavB1e9UVQc7tbpb/N5+BAHsaS9sgZjYGO43gMyppxaEsO+HJSQk/jiNOjR6nhWPe1FMcK37IvM8CGJ2bdRdKwYaSezaVFRvUWmuC6rMzUt4AdF0vX4WFWmlwQJB3vNJSGLJS29hW/lDFBpXZ2PzjB17cTC8cy8ZbSmgaK4fSpJ1/vhlsNwMH0qiRQJj9Ad60R1XwHizxtdY6hf7FVz/T3/7oK63U6+tvX+gFb6OfX2/1isD6ejPrZlt0NyW1Nzp8HTaWQkBdVapU+YfQB3dic4w9JcI5UOnb2NM/LqEDfF/GW/o5yLAOlQEuoA02ZDdGOfK0q5QN08JKo38hNa2hlcvC7yYHwaTeeA+klj/2Az/1p7eHGsFYIUaEuEFQur/dn/U44r7qe82F+IcCEbHIZRAME2tQhBQceh37jTgYK/uD31ILn0z4ppHZfzL10fyNBjQTjlnb4TIivYjtSd6fzvuky7NOj8573kb38i9LP15nPVpBWwMH1PCcc7D2qSoTdvFeHH+r6tEv03/HiWtk9q2MdNiUqIugb+59907u54k5RCUlqGYxyH6nOyIUAWgVwPODuyhSKKFTymhDGiCT1/FKtMvw5EaJoHWDywkaiAQPdAELNTSojBuN17eaWZex5s3048+VHv1Ic/+EgHqtQjumCxmi5SGn5SoeflXxZBrItA3axNJ/0PYAOe9WjYGGjWlJI0IRQa2BTGzZfBJKY6PbWthbwFJVqYbo+j0iYi/DBNeTos9iw9J0tJ6jP4TzEmgo31nLAAAQAElEQVTcY6C8I3gZObMcrDiA8VtiB9o7guqBANltJoKdkZdGk3lJnR+dNx1YzrCnT5yDxojsgX6G3cQLqIoOIZ+NUzsrJ420M1weW5uqyXoQSLmfBsrWbeGZNboP97sPys3jccmG8nhJPeaCoQxV7LaH9wyFFBEstUyaJIUiDqCMb8GuxbpuKyFKRSG+BHyIolYWc1sNeAqo3lujU42MeFJWmWlBGqIPOuhY3863eIA+m3/vUyEjnEem6TklNT7obV1S7nJSlzJInGcrzqUenmh+kVNSbnWZN9S9HMu4TM+KCKVEPevHMsUVEY0esaRVlmNIBb82VAU1KSKpFnGlBYxFCuk1VMoVebZZobED5+UDEHPI/I6eP88j+QLTXKpU3WdtfTKV8lXY49y/57RaF3duVvhNM8/3BY/o+5L1gxwswBzhBkn+mdpPnj7Vp0+f6JyvSc85hHrqPaE7FvQtG8Q1AdId2PFJ3BNrB2ipPNtmrjrSnIG03AfnW0oPnjR9UG4F87cMDrdPf0g+3gKYLyKUvMEQdXhz6dnMVl2nMwKWnsA4AiYtV5sq5sHpMp/QXWBeExvRiuDmPqDOCg57OPb3Iqe1Y9MpOFRhE5j5lD3wpsY/U73dDu1QqNS1CSVADeD/XfO/+sW/0Bd8iLt9caUXVzd6ebPRDT52y6HUfqSIw8XpwEFkuUbdy2+HxYkWEYsuJkWEIhqOqel/CNhUC6qs0wHV410qGHbFmhjZCkCzvbxYnB7gKuNB+cDrij8TROztqn0a71bswVhoV8XhFCB3EgdcAdX5vlPgm3m9VrdeK+NzCd8VvkYzJ8rs/l0OrfrAj5Mu2aceX57pyaMztfRy3f4C0eOzlR6tOznQXnUi6JbWtFkTUK+6rB4ZGWHdPk34eEKnRF+JMS3lkPNBOSKkA+ARiAhIQKHG57J+1ysktz9AIevQ5ay8h8sRSa9fESHXJVIdLsQdsi3F7TwP4iCv/nGG7Uavnr/Qhn18SlnJf91jdUEwvSKIyv7cIosIno6FjwhBkXBytaiKtWkfbvXURIQi9lDAKKrt96TN+8nv/ZmE+qVMhlp4IEJx8a3wGF6HGWnmxshgoCYYZI+8rcaSq7wvjYzbe9NI8OtgtzAO/6jizB4zOeCBvtTzMoC8A6FTDARGY+Mbefs8aUd54NtZ0w3XDdRPyJ3Zq0wzj4N1wz9iYnnua2ryJ02t75l0yTvAfwO8ZXe7kXRq8qc2njaGfRC25KsKe4/hPch2sH9nfKnrmO+UFBFAzXdMj0i22hFucw+bty5WxK5tf2NcZk4pS8jS/ooIJeQn6PbJiKQAlpVSqDg41MMrIhQRErf5DHpUpKQEMnpb/4hoZdPEFUEDUlTiyU2Gu/H0fBg/toHPbQ6IQA/0X/qh3f52ueBMTpsue7rgP2Tfni56uM5WKoyxIH/iDDRG/GMB5yDzNkP3vLQPc8y7ed22+SA+47J5DnJcbjqZ6XtE+h5l/SBKixPwAUkrDrJHFxd6cnmui7Neqy6oneWN59XNjZ69um5/8/dmu+MTdhX+0uxn55UFtJJoU4FTcYXXBKjkDRLXwn/YgPcUJyc48EJCBM8f7o+yQNi6cIaYIUUO5dwpRVKOIJUyK2hNUN2BSqGEWhu/jVvmhDIbCpOmBaJdUudgnA2qo91hc1Nr+fDpNq05dYVMYVMf/KMam0lbfGcqk2beMF+cd/q7v/25vvrx53p180ov727k/+nwikDa/6vmHW/ONmw6W97qbNmAlsNpbpvxiXeoXcETBH0KRIREeg/9/hdjkfG6JJRxb63O9ac44TWZSbF5GrW1abm3PxALewXUt4If5N96W9r7QCOqbRZLOQDqB+4TTtrLAh6A5qYLfyNlWTd93Yqa5YZOtVozJQUHo/DHCmbKxSmH7JyyWlBNfeCXyWi+lkS1MmFexwewNfvSeZ90zof9R+dr3kSDdS+/nfa+db7uWt0ZwTMs8tvoDuemGUF1ohzq6HNZDyGnnQ9sOkmSQtKShhK0iFAjkrS0PUIRAd+SKtQuJ0Ehws9GOj6wEDX1rVii1yqnPEkDoAVycs7KBEDZKTaJCGSIq7Y0yIlcpKyUs5SSRFnwtVSLy1VS+2h10Le71dWrF7q7voJUFau16vpCtTtTm4fICiGniiseIKgJKDSUeMPGlMAZigACpGqp9hdC7PwkzTnaw34NoB/Je+5W3R5LTZzk20ho8zpp4UFAaxKwAYqHu5EpOHVbByYOVgaC0p1/LIN0IOAZsI0D4ZF0gLblZYCDYO89g+sJwnfQlvzUAunGC92BufnMb1jWjrfcA8HSyIcYt7HsgZcEC0btXI9ct3WwNbHPOT9NE0H1vA+UnRbyVQV7TwRbIzKHfZ+j2zTs+QiqHaQVDuhCQFfYf22ywsMgwQS2mG1kYC4ME0HeYO70BrS/zCP2YHRBtonpsEZc2CMixK0aEADiFfjnQZeU8C2qPA8k+9tchrwMRDOlCPkDpfPicjniUJL23NRAg97KDLAyZiEhs38kfFla+kuRZLgetubCLdUiy+1d9tCcmqHQS0TIOkckRQpFhCRD7TrYdWZuYF/miTkqCJqB6ws6HeC31o3mOaIj28FzP3HeOQ/JXTc0efBZQ9c5fTeaOiePNiLKb08TNT/c35sF7BChRMB1sT5rB9NjDqanZx0HEo6HtUe+jr/h668XN7cEO1td323bV+7EOFqcQ4oIhXwtk9Z+TGDJNoeoeIQdwTAX5yL+QAvzmEAae7hIJUnZgwpyf4g7IhTxcfhD9P/9ywxEMmnsYl6s3qy92Za2yIt4H6gMx9Mz5vrRhTrmOvoMXfJ/gIEp2Miq2lbrFc28tTxtXJdyVgYRSQG8MUVrHVouZrouOfYO5t50UAmF5mgHxMRmbyX++q9+qn/1s8+kGPRyvNPX2xtdc7D4bdlmO2mzHbXlG5Eduk8I4+bsrprZnHRyMVTJyqGPKITTvU4egn3uAP2OV8VhDxD5BQx06UAMVIzyDZguK27Ae9Dj4OtOD7QHKXoyFMZaRS+U6IKneUja7fwC6mBCvLznBg0bsEFgi4hQBFCIyVUl+jGWvD5wIdjjdRuhCyKELFOdioPFoEu57NR+B6cOV2j597+y9+dPkixJfif2VfOIyLOOd/Y1PYPGzGAAEOAKKZDlISSFpFBWBH8Af+DfCfIHUoQiFC65JIW7shCCIIAFBphGY6a7311HZkaEu5vx81UPj4zMyjpfvffq9ZSnf13V1NTULjUzDY+sLEFLV3R0fILfnagsVwpQS6chpBG7g8RwVY3U5QNH0K5EBsFHXejsqNP94+UEAukH2Lp/eqR78A6sT/Hn40VRBtCUdQDt8vZ5isv8AntJqa+jTZ1EcA2QZx7lLFsydh1tyw+PpaigF3QcNSWcDmFBecHCB3nmNF3UYSaw+SJ44irj3NBrVNKwJOqfECpdp2650GL3YXauv6BvXlylW2i5OlLHh96IIoXbAZpH0Ulk4sJJGkHcwHq7evSltLmUUOuWxyrsC406/KHGH3ac0cicIVFjSMK257liS1yBvCgU1BvqFKZAoemiT/Y3J9JnkbuvNanbR8oOjAIiBHONDZ5zwPWA6zFUmg4/UWEYzFFFiGGcYLmmy3VW7BvUJKdNvZfMge6G4HkLvGdu2Yc2ewzaEuQ40PE/epuDZ+sMBEybTU+gW3nBNCYs2xLcrpGvCXjXDr4JoHuD/cxtoEfKP/FH0L5Gx/pbbPVgoKwxEoCbHsL5PTZG9hPviQN76cj+SJJ102jnIPcnkXZG+Yxm6HIvGVEkHme4rkeSYWGQprQHsRWSgCnWIZBKDG9D6KGNICGGmv04xzMNWWaQ4XzQSAbrR/aH0qnAV8pERPIRIW6JVhm7lgipShR5vIIygaMnT45I227W63QUNQO+kdFoYMuOYoV0ANVQ4UcM/sgYVsYi9dC13apGXbSAAajoubjnKMeXvBHlBk09cRV0IQ1QLWdbr4hIXxjpX5YjsyqwG5S04lQIU8wHc0O+MyqVDQRUFJPhsobnLfuIHs3Fb/VSuJYZrudFoDWz6nv6tkbgiI363umx/CfK7p8c65SvWI9WC5WuaM2i9Gbi//Hu4mqtC/9LaDaAnq+nKjPvydb7650ZgYgQ6zcX3ZZDc8MHoZ6DwZ/GV8yzv3n4kw8+0H//j3+pX336sc5PFmrLprEbFTFK7DaNVVz5EJWbDKu47eY5FOq6Tl1hW0p0Cja5CHIOoLzYAULeKwA8T2G3cEh8fP9M/+DP/lT37n+Q/vT7r7/Sl0+e6Gvw1H+7nPZu8LHNZuDtT88GU9mkRoo3W1Fjh3DbTLOq3SOCCnf890roXstxon0HNBv7Bg3Bimwvi9LX7Cc002/pQZPf2FJEKCLkwy6BL0RMsoiJ6o6rKwu+ATvS0cmJMqjmzVG4rPvGuHHC0O+qRpDBhKvgdwvsrBbBnrTUveMjPTg50kOocR/eOD9Zkb/Q0aLgm1LQuZDEESt/SOxC6mhXF0WLEuJFr7quaVGUKGXiV3ywXFJX53SHXpFWpBcAt5f/fm2E6LsR0FCh/SUKfFHBtvN164qYdCPiVs6UjAj5hwd3SKSNiQRs0N5Oy+UysVgsUqaQb5WuU5SiBQG18wodJEv7K8d3ZDEyMOb5uKL+StunX+vqmy9Uhq3O2P+75UoBxDwlArsRipigkCKKMDTNkwM5YH/1OESkgiJMU0323cY8NubXPNJcz/P6dVnLDOcb5u+C827jLr3XkjV6w5jYbqWNlT2q0t4Jo7x3+tvZgXNw2AW7PvscTG94qz0Q0F5t1gSxo8z3BN5GvpneBedr9mHD+7F/rcO2W9Yx4uZD1jGk/T6Dsgza2QOzbuhA8Ddw3g7mWRuWj9STwE5SzwN8hRqWuR7bnXmnZ7i/ExgtxoAnc+Un2KXh7rw9vc6YyjfKXRdwXkSkD0RAFVa9AbfhhuCuhOeEDdQ+7X67riV+T23UV6cSB6bNTnk8mUfrU3zS2zEDZ0/v8WOsPSZUsc/3fLiM27aDRubb/mDfXrCmOuqf1jrF6HKEa8V/GPfSdTmPtuHqTEfmwm03PGee15wP9Oc6Ko1IoOsybofzzKeceqjtO7m9kr8Tw387jTYV/OHkaMlBtdI9DqWTVdkdIB1bbtMVi9i/2nHBJ+0LvqZfE+Rsvbh3n6SCDVc7pwpJhm5f/mSYOTdznZpxu8j79LcfgeDg8ya85e0IO5COj474Onylh0ehv/vJQ/2TP/8T/dnPPiSgrlosqsSnd9Y2qqxgMyz65sPFYIOqHBwNuTeXrisqOE9EiJvGxgFgFdiR9xUoB7l6OVg67UJ//ouf6+cffKieKr9+ein/Lv5Tv41GsOVT+oa3OBva7EOs2s+80VC/67blmZq/ATfhhsAJC2c4/eMCM0GDpyfMW7jnsTB9E3NTWyJCESEeygtW8mOHHZlEJNCN0im6hXwoCf8RV+BPgX9FHdTGrVq/XCJ5gQAAEABJREFUVnDgLVV5Iy0dL4v8Jzrvnx3p/ulK93gzfe9kqfvHK95UL3S6XOio63i7HBk48xJdhxcuqoIgQipE2QHfgSUZxM5yUL3MwLppSeEjAucVCpYZ/gfY1lsgX4IF/ttR1nTRFXXwCSoIOmuUHQ3qCXjIwR3wt7ETQXzPucmTiAhFhDr3c7HQYskYwkcgL65Nmd8U9LFjXXYSvHYXanDOZcGxqzPQUmU95tvpLzRePWFt9llukb/usVItnVpgB7Qo8EWCV4R8eS+oBCcjgYkaEvb40PQjleSQcpPJuOcnnEkxn2T8IDetEU2V6YsaQEimDGbYAwf6ueUc3NJXB9K9KYHWwL7kD/1J2a+2PhuRT4HTFCTPwZttuNyGwNovOLbQDKzQH9jjRtB7/zPY/7acsT18wvVR10BbRlPSLj/XM+4C64G8yj45w7qVMsaIjqn3TlNjnPNYf05XysLSb9yDASLJOMUtKNNihoVfJMwnprwG3zzI0NTTdLluY7VapaBSfzL5CJ6gQbgjIktbZ7laKahroA9SqOCbEUWlLBSsv2ANKEISbW2N9jfOHKNOlI5UynqMjUq67WC+cuaQlPkck904msccNpS/ulGRT81jPUgpjzAfGjIv5Dl2O1125LxMH2LEnLbcGPEnpyv9z3bRNszJbbJcrtSCxFRjsm/5Ud6yvb/l5pr8VubseEmQtdTJMnS2WnIwNdU2aMOhtmGxX7K4n663pKtY4xqGppz/VhQqEsgp98NAcvMOksALzCA130hn9j19CyPQWLiTmVBH4CI2mYHFOzCPXqwOKM7POz08qvrzTx/of/GP/0L/8O/8RKsYJOazsbHswWJvuSFUNfieN1iVoEeeNOOgLuVlobHzCXzB+0LlAK+86XaQ8vOP7+sf/eqPdcYG+PSq12OwrQXfCiBt+qo1/ralvZUdrlKvN/iGIUOmWdfrPNym19H/Q9VlHLz+EvSR+eH57I3afo7Nzxoee4N5jwiFD7LYZaZNJyYEBmYoQooiB2Xmm4L9pbGHVDXmVyDwq0KAZ6yi6nghAuUgeF4QTC+gS+hS98+PdP/sWGcnSx0vi/x2uRMWqyT8JX0ENiIUARSkJFgFesTC6mj3wuikhQNpqAPnBX6av5fNPriifmJWEbuiX7Wk4BGCFRlJl52Wi448ieLqqKBI7IRCVrAL8PEFCF1fqOk25tyIIG9CykgjkBExyTuC6MViQd0LmUesvBrd9zgq1JWFSnGrJJK+FdH4sDGqY18vGiSo6lZ1c6UL3k5vLp5qQZnF6lRa+M/kLVRpe4uOUStS9ow5hPOvooj1TITBjS3GXWJ08YEGNW/9qW1VVDaBNkw8yR/obtQ7A/bOO33Ifk6/vP84iDIdCZiGHRxUbwmwBw7E3vsVgfSGF0491AGVg2a/vXbQu+UN9ppvCNfQLW+re94wbwimr/im94pvereUH9h3jZ59b4PNzXbMfXBN3sb1cOCOtMcBWs+5PBBQG7aVIO023USfb0utZ4zYcD+MmR/Y30f8xqjY34NBIuklxfwzt8yr022mgU/s0KAzrGM0RpYh5ElZEh7Tgj8Zbm9EqMOXlVfwvAbqclmXmWHBJAt8rpG81qfw/p71TVHibqr0L4NaaMNHA19urahSUeXBrTxjYCo6lYTLW0/09xBBWaOE10XI8xXuP3Z7xncwdmNaG3UzeqZUxesB0sg89iPzNTCvW3wh90C647mtlEWFUi5h6C1dtnUTzOBbsv3ejDhPdMShcO/8VPf5mu8+by7v8cbHAfbVmjeGl8aVrljQlyz+LRtJz6KHyBMuFoRwgjcdysOpfVMb78tdj4APOcNzwvpmfkMBU4A37iePHsubWXBeLo+a7q9C//DnP9H/+n/wn+kf/skf64Svz0vpmNtp0dfcXOC9wQDXlPO+m7jGkvfhaDdgn5Rp8BV5Imqmnb9YFrE/6eGDhf7x3/fflP5IwWby9GLNgTFmAM2LGV1ebfSEA+aCg6dnU+r5EFCh0wbT5A2u7trhtrwaKJfbmBv9aiXea3nWbmIek4gQjpXJiGCOARtJMXZpBWV3qDvayK/kVxUOseBLCtAEn6YI9BqBXuVDXdMpn7rO+IbsFJwdLfJXOx4QQD84P9bpySr3LP+jwmIfs2MZBOOcsrwAxehkcv+MoBFOQYN2FE4Ro+uCb+E6rdgDlw6MF0WWl9QJgssgiC5adJ06dBdg2ZFGbwG6TinveGPNspFpRxBeCNC9hxoqIzYDFEUU3XVFhCKuYZ1Syl5WyHO6o0LTBZV0i4W60olSihIUcb+rGuuv0E63z1Iy8g4WbmG9FlODNREExK1nf794os3VhTrbXxwpVsfSYqUI7EeoAIGKwSiS7YhgvPHhZxx7NexEhKKEZIRkfXG5VTfgPOSiLaINyb6DD4aIFrrlU+OuOWnehxw4bQlsNwTIpg4SjQ0B9cZysGUP8z7Ws985cLLuxmcpe9wWav4KekFQvU47g2zXZQbKDvi1y2a5Xb5/f3fE5wf2QusZtp1wnTu4nINo1+N2zdS85Yb3U8N9ck9NZzh9G86LmCbR/O38w3TEpDfLXI+xXC7xmSbzc95MiUkZd1L4mcfcbTRG+ipyGv2uwAHpQD9HxmjMMwLfTx3KzrcNuEymG5xUoyV8Tjq7MtFuh8+YidapXcgjAjeOLP3cB0a4RSn2tCrPizEQFHv8Pdb54Yc2Np+n2Xb0CKK2zKfb7vKmlTKNehvWlK11znNrfmlGjiXNv6ZN2W/GwJQhfqmN9wqvOAJRiparlY4JoE9WCx1zQAQbZAWXBNNPL5/qCQH1U4KcLW8MB5wVXxA+Iakw3zGB1Mtuu8X1pO6KubgLmu7g5Hu8xgjkuE2LhLXP4qcsskKilFCQbPD++8z+HwU/+2ZNzHFf3bjSWVd0v6v6Bz//mf7p/+x/rP/er37CGz+CmlVjOQ8KFrcX+Ai1hB1QFQcY2eArhymzKExLrgQmImAnTEJNVwudcj7/6qef6s+o67gUDu8rbdY9dCt/Qr+83GizqQTWowYcbMDXBjYc0xHen+Qbclsv+J4R0D2iUHeReIqreVOirRNtNB3oGqi88E7NtAGH8zb6cBP0vjkPYPeFxm5lTiV2z9nGAbU552Yxy5N50YMGuhCbJK1CcZe2LIHIN30wuROBFFjFpUkp+VmWNJAlo8Y4Mx34AzIUnXbALPscfqAd3I9mYyo6PjvXvYcfqAVvPdVx8HT4WUeTsYmOZ2+FTx5j44QA9YwPew6qT3hNvWJ/Wi5XWnRLlY4ygTZjY39MiJowQ1OwNN0hfmhHhKlUGJ/YwTwW+BZOtASQ6Nj/FstOhfppBvpSoYWIxcvq1FtQns+GwqQ62mj9xXKh5arTAsVSRJ57PCEiEMBTbqo7yH8WRUFdAH3zIanseKeNQNYFHMyCMVgslwooXWcMK2gKfB5GQUNKhyJlpjXAPDkabhZU9EYV1rVRHdhdPNKwfSp1gxYnRypHx2rdUhhSo85G+3wrr5rlm/cAghmxPgN5m0EiSHDLZSrpCU0OZqQqKXN31Py3AWa+o3saO9qGr+35XV1OV+QO9jJo4i2jA6SeIKmHN7bQBIGfg2MHWA68twRXRs+baAdbW8rk2+vNlhcMvba8tRxYYBWHHl0H+htsbQjUt7zc2hKcD+zDI/Pdk2d+YD57y8HInFTyTAfnG8gdULu9c+B4yI/ozHLTOe1+usumlptGhCLC4j3NBI+ISFlEkJruiFCxT5Yuv5EqfFAr8AVZKOQroAl0GXE8pAGlvvtAl1TJqDwafTMdOSN8NrittnGIxrhZB3XKBbZCFSM+bwboPD4VhdEvCbGV30JAKSqawx2Sn7QpYuLtuxUFty66og0fhrbMS8Wm7Q6M48hcVJA8c1wtA2nfevhDg9riyBqq6Db6ZNt6zQsX0Z2QW1h5GuYn6wwhMqm8Zj3v1e8YgYYjWFxwjsVywVeGnY6XHW9hgtEmmGGivbAveEv4FFzk70oPLHDycLypOLo4mcCU1mtfnlSK58Q+W/i95FVGIJeITy7gBSUG1Id2YZGXEmKKERWNMBds0L/5/Vf69V9/o/W44CvAqmCDXfG14t/76cf6X/0P/57+5Kf31JWtYiEx1aDJm0Rjoec8+wFagvKSghk0OGEVtMPUMF84OEtInzx8qH/wqz/RB6en6vEnB8/egAY2mu1myD+b17OJDUNTUm9ubDY+DCqHBtGwDEwpDn5EvxIKCfip3ZVtpP6Wba8uvsdO5dWIHfVleDVLk9ahrUly49lybA9EpA9St9hDY3fxt9RfkHTpOXvyJYYcgeUJBjfljLnTFQdxW5l+tK7vSWdKT4cOfCm6d/8+eKj79x7gYwtFN6FAO7BcLLRaLHS06EDoZLXQ6clSHUEqUyuFt/8Q1SZGxsX2ExIzrWyK22ZMZcgIJatbV6BNFq7aEiVCRldCsOpCmXat5juYjoyO/AJMJyj1w2+FkRf07Pvi2tdhPnjkbeYa15yUPHUEXMJ8wnlI4AsVBOgYq+XySF0paDc6P6pxKPNpWSSA70YvnXJLilorCEMewOBwD9ZYcJiPmytdPSGgHjYqi6WWxycqfkNd+OBDnZ5TaqCssi52FGxswYDNKlFL2+uFYJFZCiLZ3WNqzy4BsdVvA0x8h/dhy56pBv+zLHXgvRYcLI2Mq+HAdksAvCbY2vCBZQ228AN77hadCQP7cC/LDAfJGTQTXJs6bdjXo2P+GEvL1xl0bzmTKcucO6DOIJ2ze9ozqypzO3rv89zAO+06HOCZr+RV2u10ymmX2+2829R9M7K/lJnzrTvLnTcjIvCBmJM3aLCOXa9p41OWfbkgk9VnUMI6xkh9g88G+lnb1K+slz41g3zTCqUYDoePoTcyxiPlam3KMUFmncp4uL8er4H8ARsjOjUpa4j8bAsTWxjzruzWzE5Y0XWfTf1BaGD99GBM+1VJ0Rlpj/WMiu09aFclX4xRTTl1UjbbnnVTsekeU86LnrdLOJ3683genMtsdjLcK72/vv0IRITsxMdHKx0fLQmmjUUG1v5EveaT1pWx6fPPlF1B13wiHghypFCEIa79tMG//v3tSr9+fX/QJXLB1GluCj0N4I3Ac1V4m6fQJRv6/+9v/kr//Nd/pb9+cqULzsORYHa5udA/+uUD/dP/yX+mv/ijnxDILNVWR6re5DDz/HueQdMJPrapUsQV6mjDMW/wfvHpx/o7f/xLLVYrXawHPXq60Ybgfstm9s2TJxwKgzb4mw+OAdnAZlMTbH3QlhvL81vxwhyPS5Z3+yZNc0am9kym/pY8mJgX9NRDYuxVrA5K1ynwKecdIod3r8x5Bt/QV9gbnKh6evFYj77+UuLD0QrHWOIgCwLnslyoWyy1SCy0WBYtCBQN7fyvKTRK+UGrH6rsH96K8HYlOLjyoORQmmiTabarUXAG7LN3S7WU0+agXSWKjA7alaKFQd87UOBXtHvRFR+WYfQAABAASURBVALZUCmGVALaRcq64jzR6kZ+SQSyCCrI2twg3XlZ5RAF+xGBjR2iqKPuUia6XC3V0R6SWV/LEbF9Q3mZa5lL/UyMlwScCuMVBAKVIO/qyYW2bAgMpfwPEbvjM+WfyqO+RpsbdhvUb7+DOWzjViPfYlbKC3np2HRoRAOivRG7uacFVMlzd1Oxv2ZuUXeCPzxSCZJGxmV04ARMHcBtCJKv2IPX/rUO6IZx3xBwbwiCtwSzW/Id5G3ZGzOP/JE5GggkNwTQG3TZEXMmHKyvyTc2lJvQy9Q2BtfLy4rBME+bBoN2uS7zaZt0D+Y2mjoA9KyYOj2yJ1f24Up5p01nWCeCSXWBV0Qo7DIywXW4m+bLnOF0pe+ub6QPCfox11txVMM+aX3LR8bJ6UpbLbMNp02tm7ZcjupH+pLjzRg65hmwPfelUT4iVPD9bKN8NdmGG14p67oG5sw2La+01XUaHlfbqq4LuXXnMuYbskae2wCxceCSt4H4DW+vuZvWWo7z/GS1vqHl98XkTyOG/cMOIZbkkoNsdbRiM5425lK6dJgex1rjwP5d6UsWcM++19TxFgIvTO+apskTo7xmeSbeP36oEWADiAg2AcChVjiIRVpcpRQF6a8vn+pf/Po3+q//8j/qL798oqfMc4tBH553+p/+4z/X/+6f/m/0n//9P9W945D/moG4vPA9141NwJt5YwfgZnGSqWnuwzSKFHCA6vi2Q/qjTz/K35U+Oz7WxeVGXz290hM+mD3drPVkc6lNG3UxbLVlI+zZxEbeVjRQgUCwKxQQevYK3HDGs7mzBKWZ3VG3X7Te9BC7bLKojTplCH6f8V0ztNUdeo1q3LoZLy9mTeYoFc0n82oP5jTiZpnrscOEx2oHa03dgMNRKnP76Kuv9MXvf6uvP/udxvWlOsLjJf646rp8I71aEhTCLxZLrZYrlY79RkwF49+wy5ZE8NZUkfmQYqTU+PEhVfGba1T2MKMl3bcRXfMU39/Vsl2KlqpQl2HeKPS3kO9DtYPv4PlsSNubugYoX8AszzwKdhRa8lgtFgTiUlcCCrqSvMsEPZnQRHYisJ89hqE6GXPa1AhsW95RKPfvRacj9vEl49VRjmzKYZN867mMqEu0U1w5BrSdzVxiXoKAOFh/4/ZSaz7w1H6j6BZanj5QOb4vlSPJb7QZ8FarBBxQi4BabVAFwnaJkGhcAIV5kpquoCwSJczvMOW+u8+IUAS4o4kRkzwCCp5RoY+NcW6MjVFbnX5lgQBsyOB10IBT92PVwAfELfwWumFv3OxeLGw4ey8u17rkG2IHwD179Zq8zCfg3pI27zJbvmHcIlvz4svplFN+S32Wu6yDt4H6evS26PXU5bpHvhG03GvI1Lpb7PXojqytgTkfE43eBK5D5w46nP2krxWdGZZFPGdsAo9BP8K2zCPQDjuyrwHGNgf60btNtNnt3jIOvcfRdXpsQbadcfRYV+x7fdPgbO/ovvAJfMDGyLiN8Ka2TQvyzi5Rzgm33+nIdllCirZw4/NVLmdV601AB0HyVOr8yvoyGm2rnHONdGM8Rb8r7aZhabTN5ZKyxqCZd4ve1GMuyLdsr4u15965CGn9jnqfeK7u+4xXGQEGk4l2UG3txXKpIw6u1WKhUnCbsENIdsotDuc/jbeBZpCj2M3ZrUm0PfKU0PvrBxwBpk+sU+ayaMGcLpnfxaLLtOUqYkNv+vrJWv/f//A3+i//xb8ioP5cw6ro3sN7+tmHD/VP/uJX+t/+F/9z/Y/+0R/r7LjLTcMbWfPiFxcLOHLOzQcPA8Idinx6o/BmdXq00K9+8al+/umHwr0Iptd6SkC95jXjBW9jnvCGZovdS96s+INbzyY/7ja95k2HurSzqVuXa7oleuVkY3Nr2OaWN13z2aXd8pgMuQZjSn0/TzfgNWtykRkvLOq+GFaaqfkXIRQRKATzh/OI/QHMt8dtxjx+3quTRykUWaAxx+IgEYef//xd7dcEpKP8Yc0BYIdzlFLwU/Qp4+7YDwb2noEAw4f6wCHpfWlM/6i8pR7kQz/T+Mp02FfZ9/x1u6nbVue5RsdpmrW/Kw7A0UVzqRF+ql20IICpEfQdSFAADVAYl26HBW3vCu0nbX7ZFS26DuzoolOHbLVc8EFhKa9Lp1E/qEfKXw8JveSirWiUEoxf5Dpfsc5X2LZNxLKJ5Em4DnGxa/Pc3TaRc1IVBMXBW+YYNqp8uN2uL9jnQ+XoTN0JwfTymDnsJMZPLsN4CnhOK3PaDI9dKdP8uUIjWxGyP4R+nJfbbbyo9S/Lv1mWWWDsJv9sDGflA2LVNgPFgXN3SNmAr3sv3LIfDqwZ0zVvptd+mw2u/Kty7J0b+HyrSvkB9AfYsnacdtkefsx102Tao7cl0HbAber0XJ9pptGxbefbttee14vzTUfaWO0PdND55gs+MK+xmZJ9983ApQ407Ct8YJ4VcadkSxRFcNog8Pr2uA3UO9CfBOOz4c3y3MYRXxxod+owbm7jAB2sn+UYY/J7p3dwu7P+oErWRdCH0nWZaOwMspyUWfGw/shaMG30v+5412W4vtG2qbdSp/s46Y05t7ZpvUpZ52ES60jpo9MJhEh4usaJ89OpuzDlYeY17vIauu9VXzICEcGbw8Lm3mm56NSx8dpxmFNtcII1wY5/1WMLv7UDsvgqG8E82TfN44U59Tel71Pf3wh43lxbRJio89slH7KrlQobRM4bSh1vmcbW6Uu+0v2Xv/m9/m//+t/on//Vr/XZowv8YalPz0/0j/74Y/0X//lf6O//6mf5a0C58DHrWZbfcsH4kMyKDh6I1ai/YzM6Xhb95KOH+tM//oUeYnN9damnV1e63Ax6wpsW//3yK/zKAfUG39qy+QxsMN5ojKwTgxEh+6VuXWTdkjwn2ShPlp8zSOa9T2NsHp/nURdwnunr4VW1acRe1byxF/wgjMdHDL4PmK4U+bLMMD/D6Rne2D1OhvC31NnRgu8Eb2gKb6U74H/Qx1EpZX5TRKjC2w96DqQt2PgNVB6avbYcnBvgw9MHfc8e1bM/DRyio32Hsv6K1ZgPsqzfjUvmOY/mJtByyluDZij4mXg4BBGR68hrCVYJxsQfWjvvn13J/A669NoDi9IRUC/UQUsplCnqWBsus1ws2XuX5FtnxiLT1u06606ICMpOEBdJntwh5Mp6Z3sl6wnlnFFXBLy46OM8zvRWoZYQe7p4O92GtURAvV1fZVCXvztNQL1cEUxjE3UVxieA+SzHXFaCcYNqFNEpSpftiQgqvXXv1uIt6TNJ+47xTMYLBe2Fua+beUfrX9eEnmcDTyOoHeUgr+dFgv16S2C8JWA2P+DTPXuj/8MPpzMPv+/ZJ4eUD/m71g6mN5RZU3YDnbDRJIcSdO95l9+vl6pcN7s9d4COuYZGDdQ9sO68BxvmHUAP1FsJHCNC5p1n2H5l7c2IKJrnLjT9TAMXEANycE+6TRExlWuCN0LXNiPzXJ8xtZExoE2ZZn/wOLn/btuwa7/pgE4CHVPrj85H7r1GhxdtiAj5R9DMoj2VsRFOn/NGX/2XRDw/uf/wrc7Wc2h4jHO/6nN+bT/7wBprjF2Fuv7cm7DjvhtZz+6Rde9417lnn8PQvOfkvFhcXpz9PveZEXDEMwNnmPM9gUerhVYLNnqcv+tCXSn5FmFkw+t5G7Tma6AtjjHwtUr173mMTBvOIA5EPFuyvYDkjZuRZ7staZWdp7Hx3kZE4KevBhQlB/mvimzL8x90Ta8KxfPtvIs5bm7XFRXmMgqzwyHX2CSZiHyD1RXy6FRTxwyGeubhm23Vf/Ovv9L/8f/6r/Xf/Lf/Rv/217/R44tHOo21/v7Dlf6X//iP9ee/eKjl8VJXzP+aDQGilnZco+HRMJ3Q5Hqke8dH+vNf/iLfdgcb9OOnF3rsryzZ9P2725d8nXzFRnQF3XJIVHxuBMPQZL7yJsWWJ/8J6qRT2Bbt1m1/oOpGcJa6tDFpo3QlQxMsY3eWUcgL9MwbDhCsJfzVmNKVktcQgUMwcqYznA5aRk2KCAXtei4irJZ6mthMi/L0WN5oK/W3ef2YkrdTyiIulnD7d5jzX04pkPZm+vwSJYoiEXKzc0ZZOJFQ7hMew06BN4WKhKzSFaMxhIxK6lIeHdn3GBvXXN0GfDOYL2mYynlckVfmxIeND29Y7DT5kN/iJ/3Ya8Cfp0NsgJ/rEXpGJPUYJrDnoNpB9sDBZb5CE4yt07lHTU3WfHn85fZEpeVNXTT61+RxSDl55oNO0y3k5IdSx7qiXoTcoeL1SL9RVYdGUfAjdVEyaM6gmw+8S/bhhYPvrpMDcOdb1whKFIlxmlDSDk8aEUEutkoJlVJ4KbLU0Wol2yrk+e34arHMvZ0QB0sVuC9NNy7GJRjbur1Uv77U+uljifHuaE9ZrBQGH8IZEtoRFAU24YCEIEIEG04GbYjoJBDhVsNqd+EPUijCKAoBF2KiA9ifGGqxEKhDe1j+fDQC/JqIHPdKwW8B5haPwxJfncHHDvnXX2ic6SwzdXqG/wFqIqRCH42Qsh/aXQ1K67AqeTjwYE0+WJV+yTwMjGnPmPYEZv7guOEcNtYOjNdbguhBI+M95l5Z+YA5aOjHqTyb88BYbggcfXb3yHvO757gccNZbjtb7GUe5Xv22MGgzAg13I4RXxjBQFtMR1NQwcTXrNO2G3WOxAdG9d5NnWyVaubJq9imW7SP3nMzBDfuHCcGqlGIYcMvlGPWKBQRiojsb/PeqMaucQ3bHqhv7qf7NfVxy7j0OVZbXt6srzb5AaOn/T5XKn1nC1CIVcFE0EQJXuaZ+krdCHZz47EdacOgSqHK3mUMbWD3GrM9oo3uWu8x46y71iOf9Mj4V9edtFdzX9UUO2A4+xzUj4j8lpATO7RAdguVtNtpkItf1T1yvBizyYY1bqLcTL5PvdoINNQMyO5e8iZlxabr35dewTvdlWByGXomAJ9RIxBpTG6wic6bmSfIJvAdKR86uFyHcSB6z34PIxBZR+mKOubSB6gREWwoW3lTLhxyJycn8pwXzzNFojFXzO+GzePXnz3S//6//Of6Z/+X/7f+23/97/T7L77ig1anP/3ph/onf/FL/eqTc50tG4fWqCxGOQkjmq+J99fUXas6YqX+4tMP9ad/94+16ELfPP5GF3wtuWVD2XrDYbPq2by9wW/Z+Ac2t8EbDRuPNxbRtIjJ5lzDnj5HvM/fMzcVD/advcbMUB39Yjuic/bx2yBzUiV/Yu543qzuDoXXELmxxu0i2dDbwtdJzwZm+pKy9KkQFEXAvKiIs0HYt0pR6TotFnxQ968egMVqmTK7zEggMOADfqsz8qZsMEj70K6ZN+K3vewbPiQzGMZXfMAN+M1gHTDiKz0YkY3kT3RUtQwMwPmDdYFtz3DZcVfOdo15zm+OiDuNJETTd7wkD4fysqyJ7Ez5UUgVmJI05PHz+iuMTSLIwQDPKY/YbblDAAAQAElEQVT0tU5RVwprppPLRARWlBesbkDkIeBWRKS+y6wIzleMt8ffae8FHfMRwdFt/zV0x8W6rczFyJvpzeUTAupHqqzXxXKlxdGJ1C1Vg+DDRYk+KsH2QMA3gsr8TWaLhE6EJEMvv26rZRpjM23eDF5u5rvVaK9vPiIUMeG5pclHiXvSi4hUbR5f/LPiw8YIHdgntwTZG95CO2gc8Xn7rfOdt+ElhdeUZTZi6nIzHbDhYHLLiwvvuVvmuoef4fQGmfMH5n1GT70uN+x0NwT1WR/z3hOgOz91nY8s64FPO9CBfX00qH/ATxzMeq25jUwzs+sZbjkGliFIEoG/knCuBS5jJO/HDg1a8V2v54F2b2nDmjHyh4+txyTbMOiwXolxxn5EwLmeQBSKgKdR3ARCygsRZdlXPB/sIyPwmLZdnVPdozyOrmOkj86zjvkJIx/+JxvO83liOsE9yKqe83D+hLYbj5k+p8AriVmpr6T3XukFIxDkdYuipTddDrrVDgtkdhw70ozOG6OCT007wMuXFU3f49uMwFsrG8xTx4G54MDzIbpibpfLRS49f0XoDXfRFZ2fn+n07ETHq4WOl51WJTjQq9Z8cPqPX/f6f/zLf6//03/1z/X//Bf/Vr/54omk0M8+Otc//Ds/0R99RNklmw0bvf3DeY188zM6alzyqfuj8yP96S9/qk8//lBl0WntDa1JfCZXzybkIGfDJn3FW5INb04Gb7Y7+CBRXpHPV3lg+oaa2zMJppyXWnKBAzT4Q9RdOin992ZozDpTXdNzlt1FreGNkGEyu4fbN2Fqr1pMa26v8XwmyDIg382NcW7tWnZnHZnHnkCzFaWodJ261UoLg2CsdAshVIvgs1KTD+d+u1HPwTcQIDgo82HU4wM9B2IPnQ78UQMftHCZpPYbfwgzBoKJPnUHWT5wWI+JqjzIOPwsG9BzujJvhg9dz2Ml33Nkfk/v7J3wcuVF86Et0wF3fTfYtpc7z7pJySkkCrmmsDK0y5z5XRJtybKulAysCzSB0OVnkEQv5B9xBSglVEq329uXWi6W6lh/Sz7YLKAoS2p5wzx7EyiIbwHGy6e6fPw1b6mvKL9QWR4pFscE0x0oqthojLX/CsjI/DWX8yTRKJYKSyOwvUMLfFlZdUh7qjsu5z8jprnPyN5xwbP9eFZy2IXsIiqm9kXTw/yZd97IuG/ZTzesnQ3B7HZeA+ynW6d3sO/b1wf8v2c9Oe11Yn6ig3re6np9eT31rIeBeUxQxuWMkfpG55kCt21wwOj1xGQ7v5FfnTalrNNGdRqbGYAit67LVnjDOo1yhnVxK6WDCBd1RdAIBmYWkn7m3ul5bAzbcT0zKn7pPXen9kxxpX3JtWh32Y7hspX2VfeBvo+0e2C8h0zXaZ+xnPF1fVnGOsxPpe/+0DEyVhU00o1yuyp+cFJ+8Bb8ATRgcqrK2w/JXylOKNmzga9lBn9lw1c0rBNFzC5mGiqkIyLlEddp/QivoM1++WcK+6O+u84Hb8fhGzmnq9WRjo+OteAQ9Yaw2az5dL3V2fFCv/z5T/WzTz/WB+enune81Akfokp0WreFvrhs+ud/+Xv9s//qX+qf/b/+rf7rf/eZvnjS51vqnzw814f3jvNgHNlgmkLsU2wo4iswQZs6RvEhr6X/4pc/0Z/90U+04Ni9vLokmB7kf8x6xea9Bhs2pCu+svTbA29OozckNhvMYkGKKCoK6goJOkG51+rg8uZlCGdtFK5QI9M0jqQCuYyDci9nG5XdDddnu+SigyU3EeLGuQ2md8I6RhY0I83+N9FGT0ET3wAEeTHZ1/MvNCijPfQdXTQJy9MT5sZNrDR1l0Hx2PvgKl2nQgC9IJgLfFB8yENwrZcHziAH0yNBQGP+mw8kAueevWdgH6pgJD1C88DHbzijCKrbBOS4DHxNbPlQ5q+dB9uqNJGG4QKqzP2Irm32yUuQqS3sYQ2uGtl+c0jg9/O842VjwN/oNKh8MB6gUGVhQuav+v0tTUHYIdsDnf1f/NjJXcZ6ga6p00F7DPMFPrHL7xAaC2jKcR5T10d3FFHVUeERb6dPjo9YuyuC6oUWXSeXE/Zsm6bcfbtP40bj9oL5ucq1rcUq/1SmupVGN5S2F8a0EkgP7C3ryyt0t9e/J4rlygpWLOC6RDAf0YRfFxDkhkJSRCQ0X4fpQ37Of4dpxK4v0MNmOhlBHsJygIBX4Qnssva+mY7Mk8F7DhnmGXKN+OPg9QN61s6W4HkDtcz78uB1wlpY86JizYLZgC1rK9eH9dh7R9JeWz3pDW9xvW767cgcVr4VAsQA28SoLIveFrtGT/ne5VlnIxiw34OBt9o9eaaDKXnOH2lno82N/iRl8Q3kDQSYDrJN/UbdmPTpKfr2U4rIZZL3WN2G/Ymxs840di3Hx2M0skZdpxQKfJanQvPok5N1CJlUmBtxRQRPaiPPNj1OHp/CwqxsNlv7O20f4bOP9LnSP/fD+ZU8kSf6WBkjp1vKRnyemcWu+5SV/MAPj8QP3IQ/jOo9pxEhfARHaiqqGnkjcUXgc3F1lf8AsdrNChsh/tXwAAM3s1Q/ust9AIftZh2K/V2mh/IfGx8RiiiKEipdlwG030T5zfSD83OCag5AvpK94uvbns3gwf1z/eInn+qDe/d0fnxMQH2cb6n9u38bdusv1qH/7stR/+d/9bn+D/+fv9b//d99oc+eElCj+1PKffrph7zRxhPwl8BvvOlUj2JI3aLo04/u6U//+Gf62Scf8JLrSk8unujxxYWecOBeEED7H7VeeqPfjPKGzZ7KhhlACmE3J4Q0qTaDjOa8mZoH39Xt9eF+XcPtarQxW5HUgXNlw/aGOdZBRqbZTK/LTWUO08+02SafEb66wMWNVy9xS3M3pofSiFDEhFlOamZvUNftdeQDv+GDh6ikFfgmfhnebOR5zRK7MawM7AhfOX+a8jDlIO45iPy2bOCgMt0iu0blTbTR8u9ND0zWQADow3P+1sO6vWX4ZSV/TFT5wBv45sQH+Eh+Y/5EmxQhX8161Gm9CWOWGZnTPVzGwLbLXIN+UT4DRoS2mEDgYXD3jY5ER7B7iEJG1xWVpEFz2h6zXqGNieJ8kS/0J0qWQkqkjdJpwZvoFd9QnbBul9COdBDJ+3cvGQk1gu5G2/BQeKZB8zVKXpSs73G71kigVLqV/HZa2JkqLShXjf52gX1lQC+DIca0qrEr2F5IUUgV2hWKeD7I1Ote9rlDEK1goh0A9ge8I677K4Ve5bL/NUbsxbrXttzb9G8Cti3z5ABvhDfMbzLQ7tlne9bMwIfOkeB4AD0gje70lpp0BsxQAkTbShzy2E8Zep7rjfMMfGW7W5+WT3yvme/JG6hnZM1ke+lfhc/1xVpzW82778nvZE4blnmv9Zi4vLHnGQqvy8ZYs/TYR5xzDeseYs6JCGYEQGeZzHs90LZcF2EfBtAt/Rzop9vifcN0Tk90yP1/5BxolB9ZBx7/CnXfRvcJ/pkG7iv//pny/Vf5w9T41mpteIJmTFbtM95wC5tyB7gzw59o/RbxqYNpFs7Ap6vBiwAHqRq9BADOZW176C27Fr9z2HU9m/vONe4VG7Trw364D9OYyCQPbkWESudDOXS0XOoBAfPZ6Yk6gtyezeDp5YWePnmqE95cf/zBh+Q/0OnJiU6OjniDtZSi09Wm6tHFoK8vq379u2/07/7jZ/qr3z3WN1d8m7E61U8//YSA+SH6wcu5QY1Aw7BnnPEm7Fe//Jl+9Uc/14qAwZ/q/WecnuJTT67WuthsdckGfwX1Rj/w9mPk7SOuJsPz1PAyQ9khKamwTtruPOkg4PYGijq3pUK1AeUVcLHjBK/XubKgHzuY3CjfSNFKGjAdDKNGxrcabKYpO6DeYJ+Bxw2dSW57mHxZO92OAxyOx2zBVp6Lg7JZldOzcpAADVhEyiRxyLue6n7vRt3pZmMuF0XCh5pEQNWANNtTYAVwXkn0HeeBDmoEt05X7zWgJ5D2vrOFGhsOb8N8vhnjDZkD7B4bfPbLOgjJ2aGU6HGkLXasb1s9/Eh7J1Sqol1Oc8C5npFDbkTHh15F3tQ00+yHZQbytofg6OStOxRiBEDj2wUlAs2glWHqzoPkSdsKQ6KE0A/J+3HH2klZKPNyr0aWckX+kKMI+IAzFCIpnkBccIW9gLW/OlrxcnnBPtCpsD9YwX3L/oRbMaUo5ASowqFV+7UGgBn513a0XAkjaqVTi6IaYqxGrfiG6+jI9ovcBlsT+cIXAl3ZQISmH0FfDO2u2NE9QdB2sMz1HEKaU3flOs/yNwB1upTJi3CtE/s+7mWu3rDgO0DDRwcC1549qDcFTht+ibLZbgmg+4TzLXeQaH6LroPfnnXgdM/a69POqB7ZYH4GgWUPP7BuTHvye9JZHjuWD6zNfpZn3qCedWydAflIfiL3v8YecI2KrLI2e86JLS9/cshC+Bk6zK/7aQi+0mfhV06jcjCqQS4gT86YkYmdWtjyDuZBdd2qU3uwAEeQ7GcwDoMG+jLvFT7z3E7TPSg/6Qxsb6MqY2T9htztzQ981JM89u+mbt/c4JdR617Dw3ED1OEeZj1mDlCui73nXnkE9ruPJ2Yq1eXGzEbLJle8ezPIAw684aBy8LMh2Nnm4uOrOxyiceA1nKwyU9w4G7ZsN50TfjL7dp52Nt6a6JVAw59XK81yrvE8lVmeVaJ4SPHDOfsHpTQrm3IXFZtFREBCnka2Dxb8yAG4VWXTW5Si87NTnRJQN8bz4vKpvvriS63Xa52cnurBgw/Iu8dheKayOFLH4XfEG6wjdLv+Qt3VE60fP9Zvfve1/v3ffKPffvEY273unZ/qgwf3dX5ypAW+xK4hXnrpowfn+qOffkqAvtKGOhz8DATLA1FPDy7Xm/xb01u+UhzwtYpM1Fk5lRu99LZV7WdAISlC+WO6Q8MB99iVgUgEUVmMgSqUMiIoHWlGr3NRRBS9xkHhfd20g4VwkCOaQeVsnM1r5jkQ+Qka2xJtV45a92vqhtlMYBk913ETmfmKjxfaoMMNZKefY88tFf029ThUWkRSqlK0ok4L/LCjNJ7IfDgvIhQpCSiwkAMVR5I4nKoPYA7NEX/1Ae9DtsdnthymG7DmW4wNH7r45hrfbnm42ad69qs1+RsO6S2Hv2EZqupb8DZulIOC9D18zYe57edhR9u4VWuVZSPlTQdsWa+nXT1tHMDIfI20uVKgom+47zM8HiIv947DfiIIUNToN4B3Oub0TJF7CTnGNUpIBTsFppSi2NGu61S6Totlp26xA+nku8UkK51KBPUp0bBtdATURwTU81tqlGT5DCZPEm1sEBUeIeG/4u106zcE1RvqLlocH6scnaqVI41loQpiuXT3GYYGRuZnpO5AfymRD4PlgqxTiQJtCXHFDgXqdifILTtEhCKuQUKHiLjOiwhdXw32LiB+zTtisptP8y9C2o5sYrI8wnBTO1vw0QAAEABJREFUTMHz7oig3IS7dCJiL4645mdhBDLgM3pg7mb0e18eWBM9a2JIbDjfNyyqCX3mbZFtLeNl2gZ+YzqD9en0mrW6RWb0UAfIDso3yJ3Xs579rdCWejeUST2o15f1t+hlPZTd7mC5sSXPdKCs11llXY30ZWubYGCd1t0aHFn/5p3f0BNniFj3Et5jP+NckULzFfARPMHs71JTJsNaDT9uSFrSmvbxZ69/2uD0SD0eX9frdEOn0Z7GPmFU0hU+0QaW0EgVDeOvA9TlBr0qrE81JuxTLEIS1Lfjp33KokbWNYr13+Pbj4A3ta6UDIS67nBYp62+5zDzYrJzjwTSVRUnq/qxXriWcp0ddMDpxIHsx8b68FksFszjQkvTQiDD4t4QtPot9OXW/4Co05n/4eHxCYu76rPPfq+/+vVf6Tf/6Tf5P2s1BmG5WGq5WqnjkI7AB4IRayw8GdNCdAD+OYH47z77Uk8vr7SgzP1793m7fU5QvdL50UK/+PRD/eTTjygVWhPVrAli1vYlA35DYLReb/MvNQzIGnVXNihqY6HrxmWZBd4jDVSxa8kE5x9ikv5Qz7kljBWt9KjdRnawoceNCoowmYZ+i2bnuLDvmr6JGZdLHBSOEkoEFBxk7dm7Wh1xrR9o2o38O8aFDuNVHHMtzzHLfQiNHJoOog0fwkMemEMGuD2HkmVbDljDh3bKOLAGfNz+08Nv8TPDe9bAhzPOPpHNjhXKt9QkBsbZcHrA37Ycyi7b44MTqJO2DImRYKMmrDsdoJW33o1eMG30yzthgxophH/+ba3rEhlQMwBJSxNDpmALnhDq2I8Le3PSbpeGFtCBYGAL82NEhAoFrW90pZPpjIhQ/kC75YIPzSsdnaxUCK6nQJr+0BbPv3aX5yt9lQAiCKbVX6nxdnoRI3vEQsvjU3WrM7XuSLFYSt2CIfDY0MdoWhFcn99/oA8+/Ej3+bC+OjpWVxaKKIqIPcoBL4Xe5HK796AVYtYntDcx99IyETfbGXEzPRtw7YeY5d83dSCVAR6LYmQ92b9Ne4LY8WCted15rfX4/zVGWb+nXG85+klJp5wAeQvfA1OjR28z9qwd1hP6aRfZFt5y0y11byk7/W71pDvXPWBrZG26jZU279uPL1o27GhlTWcecz6Ns/1P6baHYzzlIT8UwkeESoSihBRAXFa2PfaKhh8NBMODv5WnHb3bBZ3blG10O90e+jbSx4F+j2CAHy1nb3IbsfxO3uWdbNWPpVHedRT84Fw4oweT0Es+6AznlNIpAOcNC8KLqWrEKSoOZlmzs9Hf9LvADvx0k5Atmk6SH8vzx9dij6xnoDFXUkcAvOCgdHBbuqKIIs/XFW+GHVD7jcGSQPuDBw/18N49bbcb/QeC6V8TTH/2xee6uLpUjVC4bCnKQzbnuyk3LXylsZHYD3o2kCcXV/r60ZMMxCvys9MjfXj/TL/8yUf6O3/0UwLrE3nDvOINxxVvoPuh4UMCja/6qkbS/RY6Bpsf9XEGVzsX3aJantd3uux18vkcBZsa+beAHOF3fxNEZJSYbXj96rI4xcLITifnFPjub4/aC2txc1JhYvw0mMCUunxjrCuHSMNf3J8cCvxDnlsUHKQlyOg4xLglDqnGYVTxq5G3wgN8D+354DUgG9h7UNHogHkz4D89X1ND5yAYeW/eetQxUtdAQO0yg3naMhgpa7w1bfl71tazP1fanO3elbUfGpOsqVK2Ysd6dcejOsnpW0s0huEAjAgpenm4P0qBxGM2Q1wep0nepnza4/yui9xNO0mJkBDJY8YSlbFPhyZ5SAGsY2q7Rco8pwuPBfvA0WqVAa/T2cKGkgFxGaOoquMliv9nRBFIVz6UNwKgUjotVidanJxrcXymcnyqbnWkQN4ov+g63b9/jw/UP9Gnn/5MDz/4iG/AztV1SwX5DIGfO7jExEZmznyT08YkeZvPhrEZsG9428cPi7r5MzymjXm8AXfc1brQTOHnMqY4EZJn70M7z+a+XJK+SHtG/NdBoAPpgXW25UOqP6Cabh3g8i3PlpcdEz/kHr6xzG+o2cu3ybP+oP53LxuvU+z4TNjwTbYDzi1rdoPuJsugi87WOgSYXtPbXTopfM/azXaxxkavUbcx29pyrTqP44GhCU1rcJI39CvATT3cDEKOIJSb8jlmHnPg4U7sVOxXyZpR8IMJbDXWMhWRZsRoR2UTMcYdrcga+4xRLWOvy33LPP1LGf1vliOzLVrzDt1BW67hvQHB+/vNRsADieOkZ7X8fb6C6xScr2AwcLy8cTJ8S/hO+sPOx5Kv6DkvTcBP1HZnIPyR3HmQuQM/kvZOzaTBUZkmU6nripguDldoCXnDYStQ47Q1LtdXGSxTQPfPz/XRhx/qgw8eKsh/cnGhb5480oZDcmdRNSb/8GbVcICGb9hmZdIrG4k3vIFNb0MQc8kb5gveUA98DXyyDP3Jzz/Vzz7+UEeLooFNcs2muu4HbQmMtqS9mY5Q22hU1CpHNt+CVYLHVmk1sn0fJ+bgSX+5AxwI8UnK0Uae2XC39xDuN4OixGHBd4RnuDMGT0qb9rQxnwDRu3Hvxt3tc4NC/FiW4MEciMFueZAMatU7BZJWVZEJnwnmWAayQFfWybxRkXxDtAP2KrrORt0xN2ja4lM92HKg+9c/rvDBK76F2SDrOch6/HKbGAm8R23xvT4xTC8H8D/75mhfxrjpkHwV1dGqbJmoHjRkO9AdN3FEaaQvZKrBZxvJ2PscFtotkJT9NsHgBUiZKUg5Fc4fNNyCgrygNMMBtWXOc3nLA4Ylz0y0G7CsI7Mj31iwR/jXvWb5olvIAfWCwDfrpi5UsaEdmjpVFd7Fd7yd07DRuLnUlg/nlb6XbkUgfaqjs/s6Prun49MznZ/fS5uFfcVYLpbsSR1YqCtLddExBgG0uxq0Kd/O04hDqpD2acZAL7gomjaTvkDvOqvBzoB93dtFKcN08eTepeH27cgmW+EA6R+ZIdE9Foami/LZdqizU8/lptx8zjLTFDzn4XzjdnYEXoNN51UWk+lIsDfi93WH0WvHQa/h9TJTgux+j0HbXHdbbTYbbR0MU34N73XgvB7ZlkB6TXC9QXdD2S10ywfhLXyuUeoaqH+L7gbdDfkDMtsY8a9Zx/mG0yNrjDv3ALfZ+obrG1nTllUUEvTVA9zoq+nt8dA0A/lkaOTLuo2+sKhVaduESvIabAZZZsob0atgVLM+e0Gj/rQD9RwfwnX88DhsUbC+9f56sxHYDSSBiznhcAVP6oA3P8vsDP6kage1UzZ0ErnKXatXvOl7vAsj4HnrOBAXi4WM4CDzfEWEzIu8BrwZ9WyOJYrOjo/1wcOH+uCDB+iE/Bc+NmyGzsc1cIvGMTrNcz79wA+0u6zjmHdUUc/G543y8umFgq+3fvLRQz08O1FjY9yymQ5slgMb5cXVWk8J3P0GfMPbEG+qlUCmsdk1fKux+dR9HVkhtQWQSoiDuCn2J06Kn3m0fflnst4LXjICIX7wjRLBeE/QrauR9hgfAtF0kxnmOFB84Phtjed+xOec9tSJuQ7myGgcWn4L3eMbA75SyUu79gV0kkdWsTcd+qNG/GXmrw/3LR/aBoLmQRuC6jVB9Zag2j6ZFP/LwBu6McjbcKBvHSzQhgH/HV1HoubBOOKLI20gizqVGJAN1F+R01W3EgiQSlmbeI8BoiTIrT9j6hN6Ozmc1V6IiFDEBCvCTmlZVnKuIkLeB24gyCuWE8yy/p0XQRp5RLAtFPmvexjO0x1Xto83041gulX/+4s1MfWVNps1635UKwsdEUA//PBjPXz4gY7ZVxbYbqzv/upKjx99o6dPnqgnWPL6FnlBmyLc9hkFcdxR+w8uem4DGn7JZMv7rWmO0x3adoND3KHyYpELv1jjubkNH7uNu5Xd+qaKf48OCL0mWCees5612TN3XmtbaMJzy/qZ/hTeIOf1yPwrG5thK58hPW9oTbfoOZYYsJf6vLDpkdlOylj3A3W63oF9Im1gy2Vc75ZvT7ecS85LfeyM2B6wY5nrsF3vMU6P2BuxV1mnjf5U1vRhn1/oZfikdUfK2tZAPbbldMWWeVOPqfk9aPfMV8q2na71bO9dR3nXG/huti/UcBh/fQ8nO5aDMG+kQSoHNWg5aGocIDXR4EW+hAblFVDSLaHrK2CDBzdZJJ69M5v8V6IYCXU8jaKIeAlE/gSxYe9xu5xu2tHB1YLD8QWg6IH2D8E2KgUB4OiaiJ0VERyOHbwbL65CR4CKKp2qfvsL7w1pwyHX2HROjlb64P4D3eeNktgALi4v5EBE6LMPI2LmseuaGrQqVEmYb/ANe8k7j03EH75W2Dw9OVXhrdeaOnoMDWrqCbITlhHEbLejBja9EYMjEUurNLkJi4A37g66RB1d4W1Wd2ROEUWBRgEBn1RBP5Vvg0Rd4jK5jVQizzclXOqVYP1XhackeIucwPqd9dDH2R6jqwQybjUKmFYab2QeY9HAXOZVaLhu5iQC7jVAsWfMY2Evo1kMo1s4iWIiDDuyzGQSmUgHyoKirOrfNeTg81ubho/UGRxUFWx7gjO+0TDvw6fyEc5lr20HyZb70GB/4aD34Tbir0aPP43IhqSjbGPkDZV9cbA+9Q3OR79HPoCR9Dg0DZSx3pYDeoNPGlveZveZ5/yqYWfDdVbKVfzVEF0WE+Zutx0VMtfvuaskzDeox+Ea06B5jIxZTi8Z/ga0g/kJRUIWipjQlU4d/h/hNHkhlYAe1DV96ESGTilQ8uyfhXRXWDlQf6h2IO0A2DSwqfk66BOmNbWPXjGfjTfUlQ/JPQH1AC/KHR+f6N7ZufwPFdfffK31N1/p6Tef69FXX+gR/BN/87W5wh96WsKo5O+I07/AOreoIQIGRIQiJsCQFYDbZIcCPQTq16rkRQRp42Y5xMgtc94EveLl+bRq49HmhxngufT4GmS/8h1ozmVs30Ckokikf+BzAlMdjb2uIZ7WmrzO7gQ6mi5zMzDD+MctFNGFhNeU/dftGFifI/v2QLDoc2NgvQzwW4LhK4LcDeu636U3BN0j+7j/u26vp4H1NFifNdNDN7nGBt5i9+op01PWgfKGQHmLvYF11gPzG4LpDTIH1lO61xpfW6NruPyAjRH9yrp2e5M6zVhUOpmAbyA7lh30/jDm2DW+bUmQ3/xhkX2i0d+KDZdpqd9UbR+M9KM6H70RmmAteD8bkw7ojnwQH3hrDuif54vKNPucmOyJD0U8H9Os+TnPWqMLrw6UFRSfActdaMpu3slgeWsGOeS/v19vBBhERpQyniQIt7+GW/r3bLvCBAQQx1lVxcEGnKbibPgm8xNo+4Zym0sc8haQbjiK0pKevchnN9AEKdVSJj3LH2SYfVZB2sukQ1bPuWzGeE72Oy5m3rzzGgctLRyOXcf85bg7IxiKMCNKKDjsSunyAB7ZpC6f+k3RWkfM+73TEz28d18nJ6f5hpQbfo4AABAASURBVOEJb5H8dbnLyfYizaQdy5qmBSmoDq6245erIzXqIh6R/4V/42teH59bNqHcBPGpgQ3L/MjmO3iTYrPy3qWdzYhQ6TqVslCtbPRAsZCioOEGxTVtoWycuGwkG+LHbZA/37ezXpSey7wiDWy9CDfMZHspsO+Au8KmSXp+WnKNG6XfPMGQ3SxsQeSYRuxyTGfsRFM79okpSfO5aTHyZBpLe0ZNnknMQ8aH0cgh6DdJA4dN3YFMbNFjxqOx2TQoGw4ybHJjjST51FIN8lHTBOSkGz5UEYzpT43gu2UgbD8bOMyHXRBtf+vhDfOZ5wCaw78HWwP9pHv5wNoYsFflOtqunhE/dn0J6p/TA74+ZN6Y7Var2QseB3eDvw1EN+45X8yN8upYFx6fwpovZZ6gyHzPXa7OSFWxXFSKQKikhniGSoS60oGiDntHvE12MGxeh5erJ21iZD84F4gWJAKekQ9B/rvS68unvH1+rG+++kpf/u63+vK3/0mPPvutHn/+O3395e95O/2VLi8ea0tAVCkfURUsEpoBlUKSeT9CMSUQwJGKCSHhTNfAD7Kv0HQU7O3zxZX6M6X1h/nmyXqjG1MuR/NoFzUz765K7ENJnfktYTt77Oq7NmkBwOf1Igid60KZsmTCPHITTTXaL/coFXi4AdiHoxqvMeH7lakfWQejHOiu/aaaIDnXjb/t8Qcsrx3kc57XV4+sZ907gO45f7b4zkR7OaD2W2rLvCf0nA/W3aJnOjC+4249WXdDED/p93w7spHtJLDvNde7PckPSnuui/b0hnkwYNuYZbZnfpu2N7RpS1mXH9majJr9Ht0W2jfwAcN9sX3zlbXeGGGjMmZ1v95z9CTyEm/kd4c2MPUGt6cym+D5BZPFae4b6fIGNv9WFckBfKbHDQlwJhNboEerjqCq02rREWwxwDhMxfntzANOWUmzmrgpx639RWHuffI984OMQGESSzcdigHP2lBEqJSStINfdkUrcLJa6ezkWEerBfNdZPnZ8ZHun5/q3vk58iMOvI0ePXqki6cXGvEDz/+Nadfty7mAerjVotPFptfvv+ZwvdrqEhtrsAVrNrJNYtCWT/MDm2Ql+GH/Sf/CCuVDNJ57oaOTM3308U/1wUc/0dHRmRQFhA4vl8l0GjG3lzjxHq85AiF+8KMIKLhdvDHORvoFh0YDTB6ltIfT8uWpsD5z7ANnZD8ZCaCNCl/xCaLejIFcprHX+OC07QS2G4Frsw1QzaMDi3rjcG9QJSULKo3UNRAsD9juCYwHB8TmDaehg3VAj54xcBgOHJJjovLmrKknf0i504B0T9oHfD8OGmnHSKVuk314JL+mbNwdwFDyR8qMyOc+mFpvRiNPjFMwXgnzwLLsnDtL3ny73GLRkWWlWdrkqSo8ym7dlxIZNEcEefBdkWVKw6SRd6VT13XsAwv5T+WtVkt0tbtaUldPN3jBwlhTNt+2ERD7DbR40zxu+Dbr4pG++fIzfU4Q/dXvf6urR19r+/SxtgTQm6vHWl/Cr9lPWo/9kXa0HQLqdhXksYMU0gTayC1DL7n2ZV6i911lP6+Nc7u+q3qfa5fps6/dxnP1b2dQ3iK333RG2sMP7IeV/XtgHW/Z0xOs7R5/71ljW95UbwhaLc9gF37YBbo91HxiV35DIL5xwEs52xxYi7a1dTls5jra0QH7I+VSZuq088ybGshSDzupZ4psBLY9WAcknctB3adJf2QvGTXQR+9djb1oJH8APe10MG5+ymNtsEiS93pmsCJujxzCd+YO1tQ1yjvTrnewIbFrUyjgDMjuDkau8BUb38Lr/N5KDx+cEUydaLUMRals0j4EBjWcqHnTtA0KBciNFadp/hQbO4PvyQ86Ah2H5GJRFMwHtxIkIkKlFC06UEQwLZ0si+6drPTg5EjHHMiFI3JkYwvmdInukoO1lI5NpMp/ts4bYuXtMfuIGptr49Gc0PUVOzYCLoq++Opr/fvf/Eb/8fef6deff6HffvmIgLqBUf6X31e8wVgD9jHhYqJqLATbc9AaH/XYoQ3CQY9P7unTn/1Sf/EP/rH+7C/+obrVsWrWE+hTjPZkw8yCv+03I5fz//bHAcus+Wnqd2NPJR7+nAh8w/PQEBhkyRMbFAgfLtDGYVY5bBsTb/jg8cHVMGAIHfEBK7znmEc+3RjHrnY9IyXXMZmlLTWrcnWgaaSsD+ERxzLMZ8DMVyVOD/hzBY38Ckb4WWabhtM9+sZAwG299FW+IR5r8NaqygGD5S5Pl+RyTlM97RMIVdqdcuoYbYfGw9KtIB8d2p76tMPdpgBClCg3KYi0+LCxV2QUmjx2jQLEy+pY2x2MlwWKmV+mGmRKlmbMb4Mt79D0B+0Fa9bU31Kd53/atBImyW1yORgx9fIVEYowaKN6aVxL2ytVAmoHz5unj9RfPtEAKsFz21yqEXBXaNReC75a70DRoFBNCCphj5c7e2remOXwEa73bhTnYY3cfN5Oz/Ib1GXA1C8/aYPrM/sCNHTS/5gj0xfBc2g/M5J/QRnnv6DaO7IC2QzYt3QXzoEcCdoaYfsHhu0IM2QvKcxeaFovNc+NOkLxZ6+1kcC15wOs18qA3Og5bxKk/YF1g07KoT26W84GI3kC1y3yDWW2Bmtoi04P36NnbOGNQ35LAG4MlB9ZnCNvkoekoyoLsrKYWxtUWUPmK32d9Eb5PGy0raE/o7IvNZdxWeR1ly8o7oDPSS5TyfM84q6Mzq2xOxjGV2dt4xCvXvIOzb0oaJ1AKHcBOHfBkx3Ky8TIxB/6wx29jVt9nrKDUZoguMbMV3bv6KSz82N98vGH+vTjD/Thg3OdHC3lTbXZwdBpeESU0LR2oBK+w2GFQ3mxKe3pO76oiXb4kPjuKqKO7874d2qZfU+L5ZKAeaHSlYRYE55nhbRcdlouOh2B09Uyg+lTvom4f3as8+OVFp5fgpyRICfUsLXQYmEs5XkfmWujCoseJkPPXlSJhvgU3/JP5f2r/+7f6d/8+1/rr/769/r133ym3/z2c33z9EqXm0EbNkNvkANRxcim64I222iwoShS6RTdUv47tg8/+lh/8nf+rv7s7/19Pvw9QJ38iGxE49nYCA3Y93cOiBhJPf+ahu5mPjLPt4vfzJhTKKRV00nmMW/MRmOvUILSzEUg42hBaZfOvBFRTfhQ4uSRfEB5r8HHKrCdoDwnnGzPaUPImoGvJMXeRJsqMvvQSPk98CvLb2NEd+Dwm9GjNxrIR+ROD/AJ6uuxad1+zkNmG7bb8D/nrXmbNv8Pnv7gab8e0cMMQYZkftzZGThop6BiZJ1UWSeHlGGyzZH8gcBhIACwrg/m6gMce203pmGa/a9Z1GPjGTEmAcPuGwG3aKZcxoBRYcMoCAuZsOpYSh2JRRfwoWM+ZJ+fn/Et0BL1lmAydHjZVtC7YO5EgKxxK//JvNZfqq6fqhJYN/896mGtIC/GDefKoEXXEoX9PEBS24Gf9vdGNQZkvmnnzL6MWnVG6s6JO6mFqbV7uF5jl3xL5IbFG4k3qcAGjFcoS/eageorlthp7rTtcwAHQH77xnAUlR0CGviQfXTEqQfWy5g+P2qLL/dgS3DrANjUvm1Ybl/PgBu/d9r6c575DYGy5YbTpjOcNmzXsuRtx3VxnvUzsOF65jfJyTsv5b3y7ThlUs5625KXv75Bu203yzkfjJyVXpeN/lXQvBahllXWQ2PMnMcISayzpPq2l60Y39KOTSR40DaJxR+AjYDZhLHQyHrsCFWKO6A/vMu9PcSzPYzcB4NVFa0odRF5DI+Pj/Xhhx/qY4LpDwikz08IXNjsvMHZTkW74hiMpCguO4bLjzhPBQrllcQZmbp+pPw6eQdnDeOOrL1oNmxq7DO+PXPDR7A9pwX/7a1/bxa6ruOA6hRsZqXrJKgiFF4g8BFS1wXB9EInK0Bwfe/kWPdPT3Tv9FgPoQ/unens5ESFMkcrAmyCc9swRnzAgEih3bVnMt3wB28s3lBGNlNiZX39eKO//PXf6D/8x9/qt59/rb/+3Zf66uunBNJVG79dcOAAKoY94gnM2tea2106dcuVVDqt+422vFnwXwEZCH4iStb7zj7exYYFjZoB6/GG7G+nDVnH0kyYmWGBMaUj10lD3TuE0cioUzrnNHcQtCryJgfJRu5CvBFqzGfjYGr4gDjARFAltCdQ5K47GlIDMut63SZvmeEOGLbU1NwWA7+sYMD3RnwoA2bq3gfMzuNQTDl0JM8YaNtA2np+w71F7kN7zde8W9qfvaM6XlZn4Oz/7W3DoduTN6A7UnZkfRj29brjB+z6oN6iaztOj/RjHjVazoj46X4Y1yMuRnnErmmFuo+VPoorIsQtnjJFtL8DLiJUWF+GA1qjMIaFJdUtIveK4+MjnbI3FPaNRit0x1Wor9CHwgeiaATTBMzqL9T6p9JwIfmNNbIg2C4EGR1z1/FtqOtTwaArNGgUTaKtDWiHgM6wbOL1jl106ZValHtaMIfglQrcqdSQGpD97fSMvTCZWXpIM+PWw00yUuwOgYYfZnp+WOE2mH/7ncEio3NS8CMu+3CuHdaA18E2g9aBb3J6MHAG9LLf+1c/MoBlnWTwmvRaryeoTWDHa87IdMqHtOHA1/K0Q/A7oDvgl4NtAa+xyfbAW/MRmA4aCLoH6yYdNaA7kO6hXtO2YbsubzjPGNH3mpsw0vWqyhoYQaV8w9d3w5DE48+QvOId6BmQt3gHLYkoCiDFNLssumAfiK6olI4lycZEb3Ii5SuKBLIwhfSHdgVdnfHSvk2KwUo2BHWRruu04o3k+fmpPnz4QB89vK8H5/4Vj06dB9fjFqHKYsFV2Eqb9j9pkhT54iLJISmX0OEVeJBBwUPxNe+2zMjSaYl8U0jeGEkDpin49g83asYtaxGhCOAxKBJudBNB3g7k6l243MayO5CU7e4khB5aL5LFcqHlMnRMAH3M22j/TvzRcqlTgul7BNEfnJ/rg9NzPTg904pAu2CjesxDOf8NQ/aDyjozciZKxziVad5bU7Bx5RqkHJ4hXxSTcXHV6/MvHiW+/uaSYPpSjx5fyf/aeyDizo2YAi2oUCGsSdGBIpWFSrdQI1hY87brt7/7jf7y3/9brTfr1GstpEaJhnqi0RZwQzbnTZSCmi/X/d1gruG7pfSeEdOEBt1BL7hQySEwndUiQlEYbwQR8FEUngMVxndCc6RIsCnmQj4sDPjwWMtlDAxw57R4jZHn+TFaq5AdKEdM5VIS9clX+DGhuVy2ckrTCBiON9uEe95NFdSBB+7K207FNyvpPajbcge2PizHzKsEwTUPUwcAtzFwuI68aatgJBDv8VsHB9uh8XZZ+b8qjgTnI/kD9nvrcOD615g22z6Dh4FD1vU50DYGbCZon8uMlHMbRzoxuk2MdQVu64SqRpqbKWi0l1FhoGedSvmWaKnnMXLQ6uG9Aca1MI4sc4b+2guc7gicu66lv+gtAAAQAElEQVTwwbzI/Al7xBHfVE6ugV3aRa2aL7eLyiSCCAfMC4Lnsr1Q8Fa6DBuF30iTZ50l33Qd8SF9uehENSr4mFRoTdCOTjy4S8J5EZbPsHzmTZ1+OQo2biMi5Mttb4y1eSNikkcEbbiG8xr9bjnwjNdtSp6QOT/1SHsejTltajtvDvs+YLRu27DtazAVB02kKcoiZgDTzohrhwatieCEN4xGBYYCpvAAjTGxTx4i+zf3GyrsHyLbROUWW3dkrO3nDlR71oID6U2/Jaje8pJkUK4F1o8D5Smvz7wNH1gdcG+hW/SNNdQfZE23/iAKshx2bTvB+hscWIMsD/UaS1CP13jm74L85CnvdjTW0bDjk1J28DrdrdkRPteb90D6WJ3m5cDIh8bKh1KPnccst0yGsAFGc397HvaJG4wVZxRyZlhGkjvHlfFurwIPPmUiKG+4YV53BjMf0SlY3GUPOuQlyZyT0UnFWEgoNkMdrgLMR+gP6bLT354op425n+YnsBmWKmIqAqmVPnxwT598+FAfQe+fnWrBvHU4RvFAwmcZsbyoZF4Iw86Z8LXZ/NuhWRlzY3qnRRrBLCph/k6l1xDaxpvgNar4nlUjirwowvPHUIoVu+xCx6uiMw7E85OlTqGnRwudHi91zIQfEzz713pOCaoddGewwCbSs8GMTHLFHybMI48PKTRf15wl03he14+M9dZ1nSoL/+LiUk+ePNXTp5d6+uRSVwTZ7Gnsv0Etk6Vp+m1HigiFuNiEOZW13TzV55//Vp999tfqtxtRkMzpTj3YmcL+7bk9XMYb9NjjnaDsa5mwssHMMRGUrgABPme/m2T4CnPXDPT862JG5u/0AmqkDJ25HMaec1NH7gGH2ZbNOJSbdxsOUXGbEX+8xoi/e18b2dsqh6IPygFq2W306BgDa6PHeasDaAfUBM9bDtwN2HKIpw66A7a3KRsIqCsBgzHK+YbtDBx4mNHIGnF6JGGaYOxMR+ozZt7BSUXmHhoNG4kcQ0tehGmsPO4sMRX2+gCeA8ucXrA3dF3RcrXUPb6xWh2t1LGXOE95TTbMNtrIoCpov+BZ7fJb6OBbh2AcA9lqudAxL2+OsWPetgv7VEQoApQOClSgRTy4kTsPiCsieEouZzh5iMx8hUegE7r+Iflad6B9CJJ33vMImd6p8MZCWzRmA+Z36y9FtG43MI1+tpTtHmTtuBeQJq9TnnJZ4y5ly60jfM9ozP8hUmaluTB1O5mgTAMja8hBbJ8fOHs5IPbZY7olYHYQPGNLwGxs/EYavve6gm6GrbbIHJhvKbPdybeWk7819oE465B0bz1k+baasj0y89kOeJex/YE1nGuNkXB7zSelr15/Fdrw74qfG+5bdpe+Xu9le2lm/VAPNynwBwXry+vMaw503VJl99KqfHDvRA95w3rv7EwnYHl8pm51InVHlOOtFori7ZaiUwsO7rCxoE8zYH3PyZla9qOEO0DDk9jdmyqHVvMnJoLp1SJ0/3ihj+6f6NOH53p4dqTjTloyNh0bXIFGoXDwEcXAVGXjtsPZyexgk6OQ8Qd7f5cL4O0PGvtSGi2lJMXLteoKCB1xCJ4sO52tFjonoPbvSDu45iW1Fqrq8A2/LVKTKpvDyAbX8+Zt4FBvGG65AEPCL5KX2CfbBHiXM/FBLNTEI2jHgrffi8VKHYs1IrAtvl5rGgg2RoIPXErsQ8gbBjUB4jswalNGY6NqfOK/vHysLwmmL54+UvMbLwrTdMpNbXG5twpXfoi3avy7NTY3m2F8bkUNJUY+VQ755xa4I8Plr8VO3QTTLoNJQm2Xh0/pELRgmu8mUxSR3ChBmjmeM2baYAzIdO8SJthP34WHJRsGKzAHN7XRcfthxedH/N0YWAP2/QHZQKbpuOfx39Sr+LH5qp4Pnj3rxcHx6LIAdRFjCzcX6nLadCAvZVDrHiKDauTWsdw0dWn6xDeNdGakTYYP9rrjUcnemU4jd9DN2yzzTs9T6rlJUPpQVtj/F4uFHPj6g/Y9vr1a8Va5FDFH4nJNFd5UUKMpaJ/nNthXIl9yVR2tFvLvYB9Rfslb6cKZUqiUZmiicE4DGyKlZFncE1Wm3S+nSSn8QyKpeSPIuQWhg1QSGTcgTcmQVULTNdMp9S2eNgRwL81Ia43ny4DKC2/G5YX53zYz7dNI2v9tTb1KeWpSZS8fCIIHryUHt+aBY44MrFM2BduOQbb5IZU0ga+D3g10g46xhW5dFph3ea/NgXOnT/sDa3aU17VlSQmaB/QH7Bp9UnR89uDT3ku81hrrrZKutNdo0BHdET2vSfvodZ/dM+Nacsh5eGccyp/L7x3JpZ6rdSvDugews4tFnAsZOWtROzRo+fknH+ijh/d0fn7Goj3T4uhEQTBdjs7gz7Q8OVMcn4jvsCUOdhdqETi5cV23u30DcZ33rnJuYvr+voEpIUXfeGZ/UGiA1wU6Pu708PxYn9w/0y8+fKCP7x3p/EgixtKyTAXYzxUMeEQoLwQNZ/EnNzuOZRGhiDD7Hj/wCLCeVVnkIxtCY65CQYBcePO8AKFTJvbsqNOD0xU4yr/icY8JP0Hur2bFZrDlTe92s1H6S+vk4CJhAYssDIUC2thMJkW2DvMkfChC7DWKCC2XK52f3dP9+w+0WCwlcqSQgIu0mWYCX4Xart3UWlhWgcnfr+RQ3vjv137ztS6ffKM2rFXwx0Kfgz7LUYor19u9GuYOQfJHcTNsjK720Fu9bN0bxTRn2s3b7SqsNc9l8lZA1/ozGnNmzOmZ2odn/priEZS3PmRXMlPXKnVqk/3IOShRyBVDKGT5lJpbdE1bC9aQ9ULNdurM80KhgVpYE85DTl66HX43+M/tEUhv/WZtWzUQ/eKWqtgbsWN+tH5t8mFbobWZbwTaO9gOSmNSy7ADP1rXdBRlJwykE+TNdDrIR3QADRupdOrrofce8rtRoPuBl3ieiinrNsgK2ieC4a4LFbBcLXR2fqqHfIN5crwSn9HlsXU5BisD6EBflMt6qSpoX8cCPiaAPj055RuxYx0fHWnZLdibQh31lSiscXgOdlRF9YJVFCUfETsqWV5QMhCjwG0mtL9Cd/1IEchvwDLtr4gQSsoLnlSyL31Y93lQKGLCoR2Pz6vgsMzL+UBlBuzBbelBMuftRvr7TNgvqO+ZNiGb74ZjTeujsj6MkbfVI+tqkNfY1m+TCYgd+I74+pY3zOYdMG8JqBMOpuEdYGdQzdoa8EfDQXJPUD2wRkZkLCfWTUvkh1l82PLqfOy7jgzosZfUATd8I9/no/MH65Fucs+MuTcvp15DiZepsp/oDezLl8uCNoMxtriUjnVVYN1mKPnlZ598pA9Y6Kcnx8TLKy2WR1oSUB+dnWt1/lBHYHVyX+X4XGV1rGBBt6BwGm1iN5igP6TLAwS450B6dbLgK7tTffzRA/0U/OzDc31671gPjzqddFIXwmE3ury6VDoih4QdRgxyw/HEUIkJjYjcBAu83l/vxAiMBJfeVAzvmB0HzxIc8ybIb6IfnB7rwdmxHoIHfHpy+uxowTxW5nytpxdP9Rjk7yJjqzYiAImgQMxyKFgvUTzj5kN3XQW/sE7XdVqultNaXCy0ABGhyX+mkj5QpsMXcUvHyoyUoxjAwXJjYxwd6OOTV7RvIOAXm2HjA4DaQPt6zIzg2kYaev945RGIYG5kPL+I5+Umbuo6jyljHjyfE1LD0wIyPwXf36PRoAT136x16qvbdBsjB++IfyX1IbnDAK2si5H8gXzDen7BMHDA+o2X6dZBNYdtUg7+ifbqtwPrbNSWPXW7gaLnvBkuv02dAV3nD5OubRsEED7M5/r8Bi951sFA2w6R7UI+0taRQ/4QlX28GTcHZJ+KCEXM0J5frVY6PTvV/Xv3dXx8rAWHBduBDq8gMaN0Raen6D+4Dz3WEUH4km/HSgmCcUB+Z74r6oDlpRSV0mW66+CBqVFKJ9sslPEeE1EUEaCIxwTdcaWOUkX7K+ACmQHLHQa6kG99p0/Z99jXzH9rg69kwD24W9E5h7hLy+08xH4h36X8PcoYQprSZL+t9mV8esC3e9aP18OMLWvNvNeFqYNq0x65+fkvceQ6ZH1m3o563Sac5rxxYG47lnld9rn+WMPk2U4G0OwBI+1wW0bWn8fuexyW164qIhSsHZye8TTfqVss5XUV0WEvEuWTDx7Iv+ZxdrTkAF9oBe2WK3XLE3UE0KvT+zo+e6ATguol6bI8ljKgDgz4fma3tfCHwLes0/25iewZH326Zej05EgPeSP94cNzffrRff30g3N9RDB9j7eUxysPaNMa53tyeakrPvH1dhLZXlEEdLoFoZ2R1M8gdeO+JXBR+ZGwphVApnfU4u8CmNdtZD0WmjF9DRyqUjwiFPH2genXu5noymGfi5vFXyi9KJ2OlgveCq14G83cnx3pAW+nH54cy3+94x4fOBdRtGGTuLi60tXVWptNT6w6yFfjQAgY//pG2fPSJIPCcMOIqyEPFcaio96uLNR5jTXp7s3GJQH58jVT6mG18/m2sYGOqvRlsC8SRA/4pv/XRjIk+jqymTU2WLmM4Q8AaScfk9i2Xwc0iY4ooR/Btevq7ZZaPGPOiwi6FSTBjg8kAiQ1Q/trstA8tjuYb7yFnHDHEE9FMiMPQmxZlPXwoVyGAikwfwfIIf/ZO1wu9clLGtRzAMTTfSBDj+3vpp4bBCy/AQpTUmThYhW/rUl9iBsjB/nInmjemILUhisC/HAg33DAPOCbI+kJowYOXx/gPqRHbIy8wZ4oeaR78gfojMxzGj3LpnSlTW3fpnFv3+20fII/WKc+a8TtvAHWSHMP3Un6mzydZpgkO4C4SPPc3U1OFh5LPhSfElDfu3+PAPlER37TvFzyLRRrnTUfpajrihbLouPjI74pPt/rdV2niAC6ExaSrcIDLZKhouTyafmcLpJKCLmgbQ82DYRtgvsIIqG8Ip/Tw3zBghFQgZB4iiuSRnK65nEW28OZZEw87Hy7wMzvmkERq15jzn8hpTDtvi7kNAUgriKYrKSITCHXNzpZLhcfCagDvT1sF7HJDVxbyOJznu0bTpvehovRHD0DMlwNZLoz4ceM2I+rENFMkz2mQnc/Gx8GZ98fWAMDa6ciM91wRmwJtIc8N4bprXYGyQMfTgfSw24tjvDGgNyB8pDpwevNH1xdHtsja3CEr6xv1+sW0VxVvi0dnIeO08reSMJ/n4FCz7tcdoJ1jOdoZta1Zpq07Bkg2Ldh8m5bbBRo0UleoxlELxCXHWJHi8onD+/rwwfn+da1W4RiUQDKiyOVo1MteSt9TCB96oD63kMtT89U+KQdLHC5YnlZBAZ/JHfT9b6h6YqUBfJgMeyQWU0dbxGOVwvdPz/Wxw/v6ScfP9SnH9/Xw9MjHXus8OQNwcqTiws9enqhy81Wjy+vtMWxqgijPEbRYc3j1BgtUY/yoqYpnanpEUgiIhMRUBCWCJXGUQAAEABJREFUGeZDgigOfvQdXllXSNc04I0CfRGscxuHdvROXY159CbiT+PGyIFeomjVdTolqD7hzdApOIe/z9q4tzoh2D4ido3cULZsGvlJ3BtEo2vYC0iCB56g+a8AJM/W50DbXoHToSl11LdcLLVifQ1scpd8MFuv12xgA/W0RCoqKBL4kYGEusRBj1AN2ti8KpuVN8YROxm4kLYMBauJHQ12ZxN9US7Bxuo8YbO9BNR8485uIzGFfG/3y9p5mO9+Zf/o5w35rrVu+wwP8048ERZBBGPuDKiMzJlk0xNBjlulqip5XJlrRjqfdQ6mkbeGFF3tTtOAGlJIBuln8nYy6yWsdwusSt0EKcrN+knn9A1KrXR+n6/dRTdotm7AetQbc02kZej68vjOKfP2y6TZZ/ddMmv3G5mPEcYHb2UNjaBaxnfJPWtrYD/t8WXDvGG+Jy+Bfw9gZFxHjKYt89gZKTthJKCufC09Um8jkGc2sO/6Zgy0YSCQNkbbA1432XbyTP3Nk4EFhgRbPLNfDECl7uSxEbQ/GJNA5hn12j7lW6579+7JQfUDvhE+PzvT2fkZwTO4dyrL7nMen5wcabHoEoVDfO9qOaBNTk8I9gFNkBTSNCNkFgNJIDPwAhWY/f5Dewt5t+E9KZHtbkr9LKddPZFWp6dkmyEhU/JOT3vdruyuHpqjGTq4cMGDlBTSNWgDk8Xd9EqX1Zgn3UCb2t0EjR0kMT9yTTSgGeJCh+bKaPA30RA/C0rt74CbkfapI+cfW5MviPp3mAfjFqUpOrxme3NbJjsFO0AF1Zwh2jbx2smeT2NumnB/sUxUYQZ/80MwvSGGmc8Or6mBdZfnG2thXmv9TuY314b1vF4G7DhvJL+y9irz4DVBI/PO9YOdSkBdaXFj/FvmeMgDyYSgDwnGJiIUgZwBaDvYpssbiDRDB1fEVA4iBmsHCIKIOe+ACn6uFyrDeqw/QRuxQGFNBukm2mOZ6Q7lbNHEy1U+IReNZA7dQiPBQlkdq1uyoFdHWhI4LAisVwTSx+f3tTo5k/OFbiUAaOGB0B/A1TQN+ggdFaURMIU+vH+qT/nQ8fMPH+gTAup7vJ1c0PcoC13y9eJnXz/WX3/+lT5/9FSP130G1JfrbX7l2Pw7gx7sCAW7TGEiulLkQE2+qNLkPX74EfDC32w3uri61MVmzREZKl2nxdFSC94sHS9XOu6WOimgM3+kFWvFb9M2/gTPJuHFrruuCEUURUA9/9gN/CHgEfoGkfVIge/02rKpDXzSZ4fRq1zNuyK7SqtNlc2ssZk1NjeNUtSQWKipUmGpA6neX99uBIrn8wUmvLy98XtujNz1U58c5spsg74I1nnX4PZ6veyRfeBos4OJvt3RYEtdzvCYeCzMW912Rvx1ZA2NBKIJ80YGw6N8QHs99A6gOfj7HQbyU056AD2+P2NKDxqw01NuABXe9bhOY8x6q0Yf/NRt2T4QSFnLPOcbmUeZ1PNaQ6fR77rjJ9oIWKq7lsjhYAmu2ENOTk50xlk6B9VJHWCD83vnmef9xmeFl6nPoZmajyIZpYT8gXzBAd+xn1j/GXRFpUwI9JPvCuWRBTRsI1SgRsSUjrimVKJXuSICNQPyhndLP2q4xoQ3NPN6xdxu6qXS1yu3077d5jm9y37nidei2+yG+uwYOHP8TdCWN9U9wbXXjNfLwNoaWFvJs45GeOdNGDWQHnkJZTrs1tgIrayPGV4/huuL+Ha+4vZ+d6BttC9YKxUqXpwKXqwldQupdByiheqvUcbWa92vCR6u1LMhOKCuxVF3YQ2FFFACicIm0BFUr07P5TfVq5NzlaNjcfqjYz1s6+bF2S1DZN/MeXdS103LrZ6GEWnEqK5rfM3W6eMP7+lnHz/Qzz+6p494O326XKhjTKSOcWv65mKtL59c6bOvL/TockNwPepqM+gJb6cv1pv86n9k4204VPOCjRC3gpredPG66PPgT63Xea7lNq5z3zYXEYr4bvC22zrbiwhY/B1H9fSMHIhbNoUNWLNhbHGLwR+IykLBW+Pg0Gol5AU2KnTFhynrD2MTtxqyhkVBJ8tSkUhpf8WOC6Qd9vzGyiidNZu8iTmo9yd+t6mh11yGNirhxC1YYY/pILK/Gbc0Mxk8Z8C+07fb+aoNfB3dV7X5tvT2bZvn6TmGvYYT5GcZOwH8827rHOJ5eim3/yTzCg/rGq+gKnxU9vTGWzLKTE2O3OLM34YYA/vmjCktsU2K85eDualnQREny2tyIMMw73yj1pj0WbNssRqguQ4pNMwgw4d7z3qeZG2yTX4PBgwlCKJHA1ml3oqt2+B4pL6mCjPnzf1Cnb6SB9PIT5ivVdPez7mCnIQWrPMV54hxcnysM17OnB4fyfwR5+yi69Sxx/jt7vxWs8ijG4xw7EZ6ohEhMXgOqs0+H6GIQNd3g2/iwR0JHjfSEZFp/QFfjICHjq5Pfc30QX+R6hAMsxoT/ro4MPnmLI3LPQFKE262g4a9bptu6FMeL9UhBtZCz/lnbHhRtHWATdprpfda8rrKtVM1JD9AR9ZuVaVsw+9H8kfTXTmXHeFdd+TIShHBA+8mSA1NPwWql16BxgzYt3HbXNoJRYRUOsakU4M2XqCJF2ktimrgNkCsURS5I1F+//ipfv/NY3399Km2Q8+A9Kpjr37YgF6bHsqnDbHAxUL3r36sTu/p6PyhlgTU3erFAXW27V194Jj40a51JAKoivHS0VHJQPqPfvKR/uRnH+kXn9zXg9OljhZs4DiJf53j66cXBNKX+uLxpb4hkH58tdXTy3UG0o8vLmU88Vf1mw0Hwkg9TQy7whW44sakeGWQ8zbu2BnJbux4ydLb0DtxBc2aEIp4Pr77xnpOG5sAE6JgZgoflAZ9/eRJ4ivWiD8oXRA4X7E5XLA+Hm/Xesy8XtkX+AS/YYPBc8T5yUY3tTgg81yYJznd9NVMYQMxFj5Yj1Y6Wh0pItT3vfzrHSM23SIahKNE2rW7eDO6C3sFjEdE2ooIUnfcNjzjjuwfrch9eocbb394zozcaPWsY/0bGbcT7u9t3Nb5PtJuw1xP8vSAoFrPweTHUwGrN6EPTCtlElWcRY29ExDgjhUKuFlnsQM6TeLG/RvnVxOqmoPdLEOm6UBBYmWCboEGqqaAfdRIADCwtisNm8vOdLScshOt6AICY8RZT3O7XQ6Z16XLmTZaZXuNbjqNsjVvoCtSV4o6mI5zIecbO0q0na6g16DIPm1+13vdDqhlY4amKyLQmXlNfEgCZGkPSYgS+gGuRp2HIPmd3KWE3OeRuMe0+HGrpiA9A1ZM8ythnhNT+4HLvk3cGB8nvoVxF78Nlp7su4MDZRaNA2gH1BuC6s0uuN4SGPfEhnswjj0YkBteL6N5zsgR+Bsh1+PxFA/ubPVEw6JECl/pEWgZkLdy0zqvF/ygGbSmxULyi7RumbQiv1FVXKfKX372RL99dKUnBILbzaXGzRPVzVPohYbNlXq+9s6Ams2mdRgmeI78lY97Oj57oNXJmZYEAeLttVwRxmlS1hBsJm4bJNPv3MONm0EQ3YB4I71aRf6Php/ev6effXBPv/jogT55eKbz85WWXfC2eaNvLp7q88dP9PmjJwTTfivt4PlCjwmeHxNkP7q4YEyveEvda4vD+VOZN1kvrqCeyEGxy86jpRtXCzTBDeEfUsLjnmPg/hs/ZOdcf1PjwHQrKqfk5fpKXz16pC++Bszz7755pP/01Vf6zVdf6jePvtZ/Ar978lhfMM9P+Spsw2bRt1Ejh+DIjlt3tmxvRkTwYXZCV4oKELpdKVouliyhhQYC6M1mDR2EB+xut4/k38L7x7oEPGOG5zcn8TXnzmWN+mMdgNfs7/PUPQYskRxGjqB88zWyRnw4j+yrI4f9yGE/DI0101RZu+Muf4BmEEB+j56D5YEyA4YG1mui8kaNdD+nKWP5SNp2zBvOnzHYhkHZkfoGdCvrvrLmG3RCo8203o3f7XNIdhwesctq5DfOAyTkcR4EgLs5HpYdgsIoROAcgHs6eqckfCS60uUe03VF5iNCxfzC8k4dZ1kp1pVM90AeRTJKgdF0hfiJib9+ui1um+m19NtytnaIb2vvzvKugLEOxsDjf6fOtxK6ghnfypAYen2vMQHN5lbFPys+7vWQ64lg2gHz1v+pC4GzA2tjyxnoXw0xtgTbvYNo4LIsBO4m25OvsBOBKHQLatkr4XV0DwzuKz6QvYilmsDv/S20uqLi2LYUaUZ0UpR9f+Z5KZ89HXirOuriatBmvVVdr8EFwfQTgumn6tfwBNQjm1HFSEcgHUcnElienuvo/IGWvKH236fWYkklwQBB9lXp3bscyBnZMo90Uw3CWzaR5dGSoPlMHz+4L/8t6V998rF+cv9c949XOl4u5c3zCWP0WQbRT/XoYq01bybtRAPO4783fHnFhxPeVD+63OrJdhR+JvZeNY8hzOxghfoD5IZKMyba0vEQ541YDaUEkqSkuXfjrD0VV+xSgaKB6J283c4InglpeqvS9nT/ViWaVAxB3w4iQqGSEE/tLs7BfBMmqhOvt7brXl/xrc1nn3+tL756rMt+VF+W+oY31J89vdLvnzzVlwTaVxzA6T8ssIpdpc2m3KDdfripRpEDR/2FhRmgdJ1KMUrO+zZ9aUg+/SEbox/FFbRyBuxr33NZVmIOnbvOXr7nnTZuy67LTVXeTk/S7+/peQs38hAEWiLmOGybXSNB0yyH3Hnbk+7MeMeE7q7nJ+H+WvBc0Hg65mzrm16jXfs/Qm6Up9v8fMBX6phQWbdjIg99gtuBvXZIOmqiVQPr1Id873UMnB4JtAcCcVQpL9ne6LLWZa8e2NMHMkfzUPOD8w2XhU5lWpYl7oBOdlKOYERnRsVGxVYlEK98+DaaNx4PAmh00BC80ciroO3kSXd504i84pMgnW0H5cYeBIoUBJGB40XwkGSyB3mF/Ulkcctt8Z4879OyM+/bEYoIdCQ/g+ceyCNI3YJuXY30IUh+53fdjan72RjjynxM/WKhZv9M3ao3bEpQzsh6RnwaYBdPYeRsuzJSLSHqn8A32Du+QQ28WzX5poYtURrLN+7cR9oN0bdL0G6bMyqWWGrZ8pF22Je9jgYC65F1Ygz49fRhc9CAfxsjH1KtX2lvpd2G7Rm4gww/IkJFoYhraH8FXNnB/CEQ37o9Ps+A+m+p7ZNpjbZ5vw5iJtESlYXEi+Mgnu1ABtW0bSoUE9k93RdmhRqaytdPrvT0sudr5V6VzYHvvcTraLBRG65U+zW0lxiYxsbgKL3z2+nlSh2B9fLkno7OHsp/Nm+xOqEdBNQsxF1d7yiZhkAMQTaQZLcoWq1Wun9+pk8+eKiffPhQn37wQB+Tvne80qpbMNlFGzbGx+sNb6Sf6vdfPdLXj5/q8mqj9aZqva7aEjmvN4MuCMSeEnRdMaYQMXSgAVyLRMMpg8rDbWAy921BRnMsTQilOVbzylQAABAASURBVE2WzJsaZDn7BiZ5IAuz3ytc46vCG/PU58MeHTQXQ/bthMWk6ZReDuzFS3DDiK4vijV2DaNLHeXc+u30Z18+0u+/fKwvWS9fPl7ri6drfU1A/eiC9YM/bNhUfHhWGtyYz6m5GJxmcV9HYW10pcgH2aLr0ucWi06+thlI99OGSVFui388cINnvEmr57JJeTCODAb3NX/tMwcy2BxmU9drOsPpHwD2ARY7zaUhFdCXaa3TGJLZXljfdlfTGbiQjDm9c8V98odi3KcXgYma+pt9pZXQQ9ltfp+NquYxMXX6hqBR1KjktByOCK8wktztECRs10N+AyTyYCfTB73Rs2aNkT2a7VgjH6D3QN/reYSO7NfjDdom3ZRN/ICNgQB9xOaEqqQEFiOBxowB3hiRZ1BNunK2VhpgtFv9ZkDVqOdw3FOFPr/KHTlak6aHzLCowJRCroEDklREiAd3qMBzC4lMlReDC810ZkxpRNd3yknepohu3la4KbHPp0Wykt9RQW9qvp1UmuXRGHtbzH7l4LoVh3Dum2Cy4Tmt+J0x1TXJGXa61m6BetB1Gc+9MfHId21rZp+HF2Y+r9Bz5IwNjdOM2XSlHeZH2jkydkaFTmiqyG+jZZnpOdkLRRjiilsg+dx71r1bIdeK18shaM/d2pa6JwCzjfaIF8b+HengbbRj3dJxNgeZqHq+pIn3vGQMw4dU7VAuL6+02WyJlTFYA3lTYfNY8Mm5A7yeJrBeJ2q/UeWT+oKKlryZLolTLY4JqE8faHV8rgy0u4UajZKK3vUrxzmko+VC909PeCP9UJ88fKCP7t+T//728aojkF5q0R2pqdMVG+Zj3jh/+eipvnl8yVvpUYPfbPCtPPuj/NZjTfR8SVBtrBmvrTfMxlE6A0s5GUl154WqEnfmvjvCiFDEBBi9CiLQF5e904D9Ye+gekPyAdpwihA/NeT/pe2CD0tffP1Y/+mvPwdf6PefP9YX/genBNSXm15MN6h8Dq0acILcbGyDJSUQWPcdtmlE8ZMPv4v8R0deTy632WzkQ5aiLqb31zQCMZFXer6O7isbfOtGxfwrrxeZzvX/IoW08M4/3rCB7vizmNeG1+hdqJxdbY8m6/BQ9WHPATuwFw+8EPFbtOQdBFvmIBjq4Nr5CfJGbA0E2Zbv0VfWOSB/oJzlpiPl0ybUvMtW6nQb9sCe22d5hXe7lKudjeKA7vUZvT1P57ndndQk64V3RCjiJgp7j9/ERpnlQkcqBQqK5aUoZoQkEIl86PlXJctwX2Df8L5d+nb6Dc3eUcyWjW/f5meN2+4h7tJozOWEZ3OvJYz6dWLHPW9vuEt3V+StkMMe0fJ8W2166KNvUpHbPeNNyr9pmYZzt3TuoqS82HIQrW6p1nVqrAOhM7ctmnYXvSbh/9RvRnEg7YVvjfBKZfGLT8qqvcq41QLaNpcaLp+qbi6IrZ+qIeuWK/kfImp5quY30sen6nhTXVaniuWx1LkhIbmhencvN2/JAJ6fnhFIP9An98/0yb1z+DOdnSxxllGbsddTAp2veCvpQPrJVa/L/J+4mvqt2FhDHmMP3RVy5z3Nt9Nbgu2BjZz8WKiCRkCuVhgQI0spNCakirzCN0XTDiEh0atcuzLZmNSnbANZfqaZ8VYeEbYpmURMvF71Qj0iKPti2FzEpGP+rcPjc4CggiLmyzIvpOgIcEMXfID66pun+pvff6nPvn6kR08u+EZnq80QBNE74ACVNWQbEX5KJe1Bd2mSMlu6TgXGB5sPYv+K1YbAnFhcmEhcz6NL/e1E0O0ZsC+8Zz3TFyq+YibLKacgKUZNX7HoK6n5t5e8zl+m/LbrfVl9byP/8HB9Kc+6uaFTJWLfm/B6PISYkANcr5lp7TZ0vRYbtpMyiA0IeQPig7JphW9j5Idmf3D2WvQLkdGBMsHuSCCdvNNgJHg2Bl6qDLwoGUgPLFqfobU2js4JI+UqQftd/XC9jbZgPvVHlzMoM1LHAFzeqMia27iH1Chru67P/fs28xURitzn4toMFdhudQOvpd8b55bcxvdW+Qsqmny0Mv6vAvyAcaxMVBMTdofdyR656N2RvRfd3iMo8cI2yPN2gOY2vBLubufckJbtnHTMGzSEmxaR57Qx678KjQg+yDHb3BhSth1betnFepDjKONlui/Kp34HzWNh3+AlsIzFUpapdBJrI4gBgtgtoqgkQgGNML1G8SbgA93IzjDxoWk3C4Lqkm+ntxqvnqr696fXVxqJICNCpVtJiyMqXiqgZXWsBcH0kqC6Wx4paIhKSNNtsofegSto19FRp3sE0B8+vKePHtzTJw/O9bMP7+vTDx/oaLXQpl/ry0ff8BX/1/rdFxO+4q305eVGawLnjX8netvYFIORk3reUK95c7FlIzXdwLM3kkdl+94XveyatV+m9/J8LKXj7ejLC7ySRgT20Jyfpq8KijES1jb3jmHaK2if28Wc0s9KijNNl+teXz++0DdPLvXo6ZWeXGzkD09bH6z5NqrKayj3AroXEYrYQTsak13/ikfpOvxlwI/W+e3QyMHMmWoTVgKpDH1//xhGwK5j4AQvbO77WX3h8NydyaKaD+ocYz/ugHVmsOmyltoODoCaatqpSSuLrRJ0DGBkvx7YqOssYy06PWEk2AbIeu/n6A3wLjNStlLWfM/m7/O0WgZGbI2m7A0V3rDeTWDX+8eurMvvQdkKpv7gVbS97uw0B0d0sIF5wA75F8nmPFP7IluUIkKBwBC8YLiRiCM8JMskwcmXqWH+xbAW4N4XfnEBOorC7blF9GO6mSr6QSe4pymaGMsbD8NyWPzTqsweiZQ74zYoTnbqfnfjQCWvYXxuz216lwn360Vwd+0ic9lDfpa9FUoXg8rszg6MI0IRIZWFutVKBajrpHCMFpJSW9Pl9MTdeGITkyolQhHBbJIN5c50QWQzYtGWDKq3GjdXatu1RgfUW9J8Im9CKyP4hUp3pMXyRMvlmVZHZyqLpSKKbFNRFQTp4Vqp6ge9m+Q2LZdl+m/Cz0/1wb0TffLBmX720YP8nw7vn53o+HipLRvhZ19/rb/54gv9zedf6m8++1Kf82bSgdVAhMVeJzuTVGSMBK6Wb9l0t2ySE628vW7oBTrTUEsTL19Bg0xfCS7nUcQe+q9TEvW3cke4DTtT8BGhiNfDrvSO3N2L2OV+3ySCmneIwryCSprPSQTPPYG030qveStdxTnKwTzNaR7UNLbtfRw7ApTlliGFulJUgLg26436zVYDb7k4J5HcvilPmdvSdzrtJr9CA+9S+RZF7zL3dmVu3Iy7LHsjAD40WOypcZdn3yVL5ec8XOVzsv7WieexNX0lMEKTHmt0NzcOSFPG5t12qJxzCRZhReYgeCBgNhz81pQ3JR0b31aZ15SuO4r9zE/dSt4E2xo5R0bOUaNCr1HZQ0bsjRrQMVIXvhq0xW0Ve4ppmylOlGnqpIt5ZxrO+0yjP815BrL5dl4EHoXc+RHB7hI2r4gAUkgq+YTZ3SXzQhG3QH7sAHnmzjweETyca2LQDydvgDbdSH/niZB/xFMvutwu4FM30HseyLpxUyR7mZSHx9sDDTtvD1mz7VlxllvvNlwuC6XSrhp8YMf9AOQFlTvrNuhpNh35XdQdIAvi0TgcaURv9WaxMthZSwmFz2Hi126xVLdcJUrXcT6TFxMEndp2uyExTQv2vC4xJzmW8694FJEpaYrYO7hA0oB/DaEqxq38drq/fKL+8qkGguvSBmU5KnTw3HVHmrHwr3sssJO1UG8YrrZh+4e7aSptlE6OF/kn8D56cMIb6WN9+vBEHz08zb/c0UkaCYzXbIxf8Rbyt19+o99+8ZX81xsu19sMpCr5la5UvKOyeXkjFaPF/qdhaOp5a21sNwP8wIZZZf2GjvUiGBAPvnzBp7yQCEVcw/NRokNmFGiwrhq2bG8HKm1uAzBttCnSknSDNr3WFRGKuAkbCB4RoQLM63kXmVFCEwQ9QCA3imVNkd97VxJV9DD9kh6LbDnLvFFiKieuZoT9agfSL7095s9BuDLyyiK0PFpoxSfVJd+ylFgo+PG4DrxF2vBBqecNVc88jyymSqVui/8xxsBcjEx0tT5tlY2yaAO6XC75sLlUgR+3gzZXG215410pgxlFKCEu22M6lXAC2Xd9RwT1vxput4XloMTtjFvpIM0Q5/zixNoDn03eFB3f7vYMp0XCZU0zffAgK8Wms9i6N6BQxAtQQkzOHsE8GVLIV9relS+mKURKm1PDdErKvsLDGgnEyvFB0bRCZzgvlXjcaO9hBnl/qPftPr80zUAwfDkrd1GyGfoGzLGbMI5MDWlrl6RNE62okC3DfGVyKgmvyYHA1+u5kjvPp6nhgHgk4M7gl/Vr+yMP6/ekHRjP6PmGd+adP7CoZ4zojqRNK+UTyFw/SdraWBYtKQ/uSrqqoWNM9bMLodzcXl5y1TaiM7rVavB0UREh/3gv9f7jrY7MXIcdefZnCkm0RZRhdBihkOUhyfq356WwPpxvdPATQl1IJaQ0PrVCsoEdUFVgzFC+ZKtkN8o1FRr4zFkgKaQ3B2OjW0h7zHUBHbXfjaBNSpSQ3KfbwLtoF+2mnzLoV1KkwraeczW3hzmUx/uWjk3MyCx0YzdOgp/mafIJ23kRZjtvg9IEZd1VObVB/wxSkvsLcu20ndqOuslz/l3U+ZWyDT9s0Js6evaKJvGCNqHrK5icZ4BNawTj7LXQ3IlQTo1/J7o5tiKYjsVCnuASZcrctcPFI8ImdjAfOQ2twftXTQCl5vyYiroQCHkpuQCNljK1oBH9+lJ+Mz04oL54Il6racHCW1DGjXBAHTSsrI60Oj7V4uhYsVjR8CJbMrIibP4gN5MQJXR2stIH98/1yQf39OmH9/TTj+7r4wdnOj8i2Fl1Wm+nr/S/enQl/570o6drPeEt4tW28tW8MliueI2dOHYdiQi6Fmq8rhwJuAYCrgHqDbfH3ui3j+RZPcfBzA3EjdTrJmxzxlzWFg8xy78NpZtSPvQG1+0WvoGJW0Vmi6a3sp6TtOazKPhFx6fSBYtqSdDrQHp1dKTFaqnFcqEgr3ReBYEPjOqZ223f4wtDLqxSOhld6hWGKAAUu6UUWW67ppW3Tmv8yf/o0P+AiXUuhf5wrghFXEMKvexiad6p4pm6M+MO4evo3lH8haLZ9kxvKCP0XjDBOQhM3gbeoqm30Zx3wobH5Hm43cA88PA/U/I8RxDWbLsGApvznl7bJBen3gT2dDId90xo+WJk4MP0/OZ6HJsG1vTI/m7ZwF7fDz37hPcHY5BlE0izd/hscHrSI58geM8TpDtvwIbpiD0HzZUGZPtpo3nLRsrZltPOs67PYjqnBH27fRevTdbkSD0QRcRe5ZqbRE6ziyn8g14E3A6Txu7JGF0f8pMMNc2whJFFBcUQ8nglKA50JSdfG/JFtVTOmJAwD5luKkiLU+rFTxd8PvCvQP5IAAAQAElEQVQUijufapgjz8dt5JyQhwa63KhbZ5abfwY0fJbty1H0h73ncXsVSkvpJ92Ymn+LdxKNzDZ9+7DnuWq3FW8uncRZHsSq0S3EwS1FAZEI+NDhj25dYWMpm+elBAUsCT9A2AhQ7NyCXjZOekN8ug7eTo+bS22vLng7/TjfVBcWcyGwjAgFQYMIRoIAuvBmeuFf91geKRscdEA0WOGawPd7NxzYNZ8creS/1OHg+aP7p/rJhw8IrE8JsJc6WgQb5ahvnlzkX2z4gmD6qycbPb7qtd40bfsJ7Jsa2DhtkyGiIwHEemiqvB2obFIDgVa/w0iBxhhpt6Gn8v5hC4fYZ8DYrgH7ztzPaY/Ft7Gfa2eIVCTk7uo51ywOGANCIc2wyBCX6SE0K70BDfy+64oKPuyAesEiW/DNSmK5UEdaEQrycSUOygF/2ObvO3uefZh1XScjoshXRMj2DAfSptbbbrfKQxIfEpftQXZ3QMGdvkLWO3qHgpZN8JPEj/72FMx4aWc8ienX+Xip+nuF72sEPB875BzB72ju3+zLFXh/nsTewwEJy5w3EiyPrNUZNdOjxl1APRDsDvA9QbL3+hHe6Hmh0sMPpuT1iZEP4qMG2yPP9m2PY0MTKnmjXNekP2jgPHE6dWnrlEaH4LoanNGjzxg21gV71Yih7BtpusGZVBOWW2+gvRUd66LCuVVzMiKes3ItNtAymUHy+p6FpnupE6EIgMzPGYoU8Hj2nrMmGi9SfbbwOy5pDLhxs5mWTLgpJ4W7UgRmdzu9Y39MZOrd3c/vpR/4oIzSyf8BYSyO1MpK6lZqfPOs4Mxu5PGWOfUU/CihecxZTI3111hzsGozT7pETAXEFRFEg9wUnD+d54KkgFj4jaBZoPVXGtZP1F881hYMm7Wm/KqGjVgtVQ2C6G51oqPjc74yP1N0NJ5GN/GWOqiLZvpJ1d/LTWd1whvzj+7d1yd+K/3gXD/9+KE+ht47Weq4C23py+dffqnPv3qk337+WL//6om+frrV0/Uov5Xe7v6xYR2DgZQ8NAyXVEKiTxEBYVIkedMavWkxdt4IR5TnCRBMU5ZE07f5HcLUsm8PWzrEt7f4fAsR7vtdEGMiFQU/8JLKc3VDEXdAyHYQ+UYEMmC7e4TIiteA9Y3INjnYzUCagHnRFS26Tks+HK74BGt5QR4R8lWZTx92281WV1ebxHY7MO9td/iNqLVsS4cdw+tp22+VwTQHLG6AzuGN7bbDofjHwNNsD43xJs1tb1LobZah/Yfm3J67cKjzOrzNe2kbN5b+6xh5r/t6I8AC85p7MSQfil7PqItzcYcGreRdoxK07sH6rxSotcqYbbg8apQLvqUMAmTssBXUCr8HdSIj/hXvqKjHeYIaQVmXAdXplntKpb48RzIAr3Ldon7uaUxw1jxzMFpr5Ugm2M4gfER3SlteaVzS/z97f9YlSY5kaYKXwLLobqa2+R4eS2ZGVlXn1OmZl56X+ftzZh56TvfpM92VlZlV0ZkZER7h7rboJhsD/V0ws6ioqKqZ2uLu5hHKxpcJIBAIBAIYIIGImaEvszc5TVVZV6fo+rO2gZDnsHhEhCIM9dTpm9CXK9St0YLqtZffjyvYkI4IRdwOCjek/zKSQTcMSHdfyXSs++ebPGCngTSSOBQraSxDDYF0Ii7VGAWUeXbW/TeR5z1k4vu9LizYXkP8jgQ8XiiJd6xUUMq7lOrk6ycntW+8qxLVt1opslJpFT6hJqj2zz4W55xSLy5obqWcssqI070xEf9oqgCJgHq8uy//5CNx0uc2o0ih7hpol/uhnkXT6VjHx4d6cnygJ48O9cmTB3r68EAPDibaGyecs9Cr01f6/tVL/enlK/3h+xfyyfQpp9Lns5WWi4z/cFxvolP2q/qe4EZFdL2he/Jl2smVWtdf718uXmJsLGHJmxERVWfEJb1Z8m5cz5O7SX5oKfoZGzo9AZgxeGCDuZlE/rXlg+ymnNMD/y50kC/4uCjxYappEgF0UkqNov5RPWl2ID3hxKdhbjMUisH+IjatzNxYEExf6PT0VOdnZzVY9mm1T4BW9TRqyQn2vGJ2MdO8P5kuvIR1DoX+oq6IwEcd3DGyNe/0rQhmA7i1/EcoYDjld8TYbm7ow80muuZ2jfv8z84DHkbArQ4BHcD8pEMd3+mBD2XCZL/IQ2EvB+GmnOf2bXnvBS0bcjsEvQTCNY8u4m6hVlaZeZq/onyV27rmtNRbgZYDrqG+qb8RNa2osq28zqDCRnfojen2dljosS3GwOtF1OVtxcDZpi7LME0HkH3NnSIRS/TggCK9FiGKKyKiriMRob/ea/Cx6V+vF97cc/unh+dLk4hHR4rxlBh6R8m/niCYTs2Y9Bh1HPJaXLfNLQq7m1epdO8F76mDayOh4faqCHYvElIo4ZWrsl4awgE1H6nzcq7V/ELz2ZkcPNQFAqkYjdVgbGBoTU92NN3Z1RjapBEKMRidjkkqOg7PD3nThm2h6xOC5UcP9vTk4Z4eHe/qs2eP9Mnjhzo+2tH+zkijhlNpFqXnJyf68/MXBNEv9T2B0dlsXv9JtAWniCs+xcs+YeGR+086gHk00RHy9ln2p3/SuRTlnhbqebEyCuUFfoRttGc9OF4y5Qy6cA7J7u5knK4p1zHM2IYFgGvfhG3xHyS/0bDnSu2QG6K/Jh1C7sI2urLh2SmyjAJej57AKnKZA9sBSN3hLsgYEA8cJFIwB5ImkxHBM6/FMCldBppRozHB9JQPieOmqe3Cliynrpct82POKbV/C20sOYHu8jP5P0c6PT3TGYG2ee2K8dbaM6R+wjto+65A9LbbKq6WmWNc5VbPm21sFJk/YIP9wyZtQw+3vd1YX8QIqw6189q8mNN+j41N9n36J/TATQN5B3O6sXXlUse6Lg2FigaZSnrqt9d5jztTAKHuXTbP670DXa/zmUMoy655rPuVTyXLtAS7K/adJXDwuyJYbvk2s4VarupH+1oH9V1vxV4yyKxYd9qKlhNsI6+D7dwWFT6wD7pQdeWu+rElI2O9Gf1XBDYyaOp7b6Z7WlTXXbibvnOpveFV0fxKvU6SCXV/IFK3eEMlhXQF4trmOU9b1t0Bma27imzxnI0IcV+FC34A9F1VoHsbNn/gOY1IJcWJ18DjdLXYNW7DVcm/tlzn34L/S+16UVKOkQon0GqmUuI0mrwMylJiP7e0P7lC68sfrmuggnTxewGKsgrvi98pAjsV3rvcI1FSB5Mq9Y6ISmsFVwJmFPiRCDKcAeFgkoVAoG3nkIXyaqnCS057zPVQajDSdUAajQikp5r6L3QRkEQzkmy4xLOArA97uR8hzNZ0MtbT4wd69vhQzx7t6dNnR/rk6bEe+S8c7ozV4IEZgY//pY5vT071pxcv9fL0XDP642B6xilixmGIyX6R+2jH0ndBL1HkciPjN/8N7YysUZDLPQpl3KrG6fIyr5a5oUv2tVTAMSA33gVuQcBU0Cug7Me4u2YL8/ISV9rtBNTZVqCAftfFmcnrcYsIRYSkUMQmpIRMCpdIFK6BGNm4A7oqTFQFikZN0njUqEmJukK/FPxRvQqpogaZ6WRS51PTMLfDhQUVTgQyAsH0KCCzsWWt2BhXnDot6+n0ig+crTIbnPorQjL0E170AM/TDWx4U1rYi9jNN5UZlteKDBUR7dpEX52r0KHsTgrWwu+fGGwZNNU+wLRJTicGyIiIalogaPCycyPIDYt0ffrBvNc11A7r53B93DbWNZLF8nVUBIeGx++uqOPT16uD6TbYzIrRp7MpyMgV1vNCpcpjQnga+NVuKR+AGIFtwZQOLYyuLFtrLTMvo6uC/aJlXzGWy2W3fvSBdqYsu74p+1FLYwZVZT5sKO8xL5R5FRiFOfBpD4FsUDC0VfPwioWQpTt0vaxhOZcV6giL1+idSrcVEVsQ+Q4p1K2l0eXXBXrHy+3aSHC5VxTUxmvh1iKuylDB7A+KQNsAdhJtI7BbjGEFPi8AZ3Nf+ty8baC2ygzU5U7L+m5EV/qhnwWFTC/dCcj+JHfvU/vG9uYgzE0E081UMdpRQBVjkWAKNGooTwr+wApoiIuazDWyXdo6Gbfi94D3JXoq0gNSRFQl1LhyR8Dv4QJyEo1WiKu2lam7UslztasODqjDgbahUgOQJjnwSJKDFY7YJ7s+oZ7KAbaC6QWk0Ie9ivyyTUYjguYHevroSE8fHujTJ9DHBzrcH2uHU8igT2ezhb57fqrff/Ncf/j+lV5eLHV6seBr+5lmnLq3LGb2JdOd8fEz0zNTsqTUX8VCNV96DuXRA5aLK9alVxODxqpiKMI3EaEIkABUMRS+gSJHs1XdQN9Q44crZmJeiS7eqiVbn6lhOE1yfTtv/ppBwnnDZWRvvYsYfjkw96nzeNx085WgOTVNVwsf2t8em8IL5DnVMI8t77ouTutxca5H6aq7njestm5+mffOnK7sL/9pJxhdTy9TXX77WXCdsc3/sfJu21+tD9i2F/MUEYprBg2SA70mcM/42XvAY8u7yzpWIsvwCmPUEh5e21ntZVoh5J0wNUiXG+A6FFPPSmpODrj9T+ct2HuWfCD3ybWxIm84bSwoc751AM5pdgtqHuq0+Vfy5vPhvjWcfi3oJ8GCbb51+PCH8EfFOtimHxsVIkIRHRK0IiU1KbH2mp8ov0QiXkhNo0qdRo5qyAggnzoodOMVEYp4PRCodSNeLxfRlVs44jLt/E8H+3fAT2fFR9XyhjGFcTJypbxPQWGSUpMUzZjERJHGSmkEGgoD3HDbxbyYvLIUkvH+Tya0UhQjK8FLvCMVSMkTKyIgIV8RlzQiKt8v1E0IguaUUdwulBcX4FxqZ1JeqrihSEpNI0WS/FKMR2omU412dpXGE6nxuTDiIRWg97n8YlO/0GGIJuOxjvb35H/+7unxkT59/EBPHx7qeG9H+5MGhxTNFm0Nnv/0csaJ9EwvThY6u1iBheZznyKGSgbCvmIUlcIiA0jAcEEPkypDgk8xqnAaMWwqtwAJuesV1Hd+gHlDunNQQhn2hOHkVoW18GXCEpu4LPlAKWyRUdUFSUNQScFNWZDAcg0ISRFxR7xeNinQ2+OKTiliuw3zAAtySkkpkkajUYXziKvxAi7XK+IzrTxDGwqC8fMG5XFvmqQx86th/qamsbSuXowPTh+myXaZXMM6ezgv/y3i934JdPcrPH/uLn5nSfptHw2gmZrsHm/W4upvlnpPCRsFfpS2elNpjlHXGrq/fnAPeM19l0ZqPU8O4DSvPtO3ZlRjRpIwNMDrQiYw9QfnTp59IotvobJaTpD9bVRmP+iQ4ZcOPa9lQ87AwW/mgzfbqor3HXS05FerXPW0yLdVjjw0E0TnLf2FOhk5o0CNjKxtXBGMmw4w/ya4D3KnN53nPm/mt9PDBO/5EaGIDsMaHdHlWR2RQmGA6lCMhvqwIqCS+Yj0N9XQJUB99YAZQbrCZR26XLNKdAAAEABJREFUuq5v6MYr4EaEIgwyP7e7+s39M35uxn9oezd8UPdPz6CGWTRSjkYljVQIorNpasSgc3tnD5WQRCyglCqtmmB66q8h5qZfqoqVimNdEGWhcGCtJe/yXGhA2U139MwNmv1i0sL6RbNyXtLghQ5e0sgLtQTUy9mZMifVGZ6/JlK1EMNputC5cBAynShBRSBS6EwV6Zt8J7K2s8gvpP8FhoeHh3p8DDiRfvbwqP534ceHe3qwO9EoWs0XM06kX+n3f36pb74/1cuzhU7Olnr56kLnnE4vl4UFLEQX5QWp0N/S979SOlY2QZnIX4KelB6Q197IhYHQ0BWSW7dLAAsAohLJCv30FyZVI2xSZ1O1UBGhoAQCjUvA2MhVPg9dgbrLcl3Kz+BhQLid2gQsrXXUhLauQRo2NjQ+ZZ6MFREVKSUFRb6dSiSc5xVkqjayvJBtmLf+ycd4MlGTEqzEsFuSCvVmZvAOihezQi4bUAU2HvAtt8H5SJOvNau+E7wDlXqt2ADOeW3dn6Kwm6F3b3mQr9QP4+7VqyQjXWdCzdw/fhQP1Pk4zMs7UhvGGyyjm7tdSsN76rHvMejP6L7cI6lFOa8A+0d5I7y/ZDaaDpbv67OGtChpCagv0bIv+aAHUMf8vCUzBNhD0DzQbD3s1w7at5HRldnjDPfJNKPXsH2V1+fN24bntv22CfNYLpV4VFA48DjNEmw1TSKWiTWEALdJherVcfyszCFhWoGzvYGqp06bX+v6cSVjRlWzfrj4Tai17h8fmwfCY15hy5wjUGZi5SCQbiaKEWim8uFtIt+MxkpNI7Fld+M/1AsnOk2lT/P+ife68F4YBLa8yysVDoszAXUh5jVdrWZVXX1rCxWqpv4RtBKJJ0aRVFfORO3LTSLChOLCe7GS2qUKQXQ7v9DyYqbVfKGWr5O6ujTj5oIepKTECfVoShDDqWBxxzpVVd+7Pkp1Q1GiiYP9qY4f7uspp9HPHj3QJ5xMP3qwp8O9icapcOo80/cvXuiP336rf/3Dn6DP9f2r8/rzjtkii2/PlP3P3xXsrij44N0sq/1Hx7vVvqxld3cIRQQFIf8h8XHf8Z7mvbH+VQGvo3dtsZ5KNyMlL+igaRpFhAIFEEVEBdlKLT9m7kYkBRNt5LrQ1L8rEWHRe/yFesDv8hqsN+v01vr5F9r9+259AA94qgzzpqpjb7jksd/AZLfREMAWB7kVLbysoe66DvMwUz7wnXagXAgAMsFvQXCAA+Ri3g3Im3JrfW4vK6OrrHlYtyE76JaCP6pX1CcPEgE3gmePZLrF87qbEmvqmi9FXNbRjReO2+aHLuspFDFgg7+hN8TFIyIU8Xog+YPd8SbN211d519f8/Wlb2r0evmH1ne9hXfg4IvgHejenO5JFCixN8d4ojSeqjEIqkfs76lppBTc3XyTL8aeF4vbc9uMDp7b3TuUiXEzygu0QLNKbgl5F8S48xr3pq5K93TFimoY8rwwfbIT6J8RIWaefDmJZBXDDNWfdyyXahdzsCC7hFcQjwqFFBFqUtKITwgBDQITiU8TkvyBwCB56+3ya/BRfEj20wEB8+MHe3rycE9fPDzUF0cHesSJ9JODAx3iXPHp/PnLmb757oQg+oVenpzq1cWFTmdzzTmNztluwZ7aiOpVePp3coV2MF8GrP4OaCjoQ5SEs6mbGd7O96qXFZCnOuXIojs2IGqTdTELV1EdB/xfF7GgMn6S/cQksGxI6BEO8428DPI/9m3bsLqUjD3YCZVR7SBPmS101v0b4Pw2Ah9E8OyBO2W4juB1oFYYPOwL+wREBMWhNFA5LfLbKGJ0sFUap0ZjXjgv4iPSozSGH0IFMpJ1paZR4HteHfkK8ScMeuV+RhZZpRTMvY6vegXPTZD1bZesQbk757zLfgwMTZr27VUTnAc961ZiUwf5W4VuKqgVeTCntQFPn2u4qf778OjXYPOa9vqGvBg/D2REQK6iimJzAbxmXdaJvjuV4Uct75iWvQkZGQMp17jHR+CBwgQcoIRBoOY9xmSHO+pkYZ2tg8ccUVDEOk/eZQPqkpcpgi9kGHKmvOt10NZlsYqqn0JneuK6qkZ5vSnKBLS5BsJuN5Bq5Pnk9cm/s24pM8zzb65b5Ffmoch01RYt2f82YT5sWS/iUFV4efPPTcReZpRqH8aVHgG1jzAjIpSp4CKSiggF1m3eBdlSZTrnBHlcTe+CdVcdpUKiZkTI3zAbybyQ+ldUNW/eFQT8DqH+T0io6UCldZpERMCPdZ2kLg2XFE/KBWoP6ZSpuCi5VmeoaxqBhIFs7VT1kUeng+jzGvhCPQptqIerXAP6qn4MCcaBVlATAMZQDxk4NFvWQAC1eB4Zt3EbqlnUR5hnAbffQbFxu0RfgjGIVtWmPfedSUQwJB2sJHgE/RKJQX9GpkSSvK+PpkqjHSUC6UTc13BwGw1l4YoGCeQFSMm04FvPTo9Wy9hkZXmeup1CvrQrlbaV+hfF6ew8BnBGq9pZbV4UrLNdK322Zvo0hCw39d0ceadKqQMpGkhE7sGLGzTcUEY3MEygMCHFlUU/QIDLUim4ga5fETfxi1xlhIqD3Un9bfRnTx/q0yeH+sx/4dD/Kcs+J9IILAj0v395ou9enOnb56d6cXqhV6dznZ3PdbFYabkqynYoEFehP5iOk2iDvNsxuQbLW2TAWsCMPuNkj0DRJnoJmrIAzQ0MaIEr5FX7jq+DHOkIEgLcbl4/yWV7izqLu/T6RcOutzUp6I9R6wXPa6ANN2A+xYirQpeXiy5RKN5EJ5fw3YiXy59UG16+esIMLwHXTU2oSUnmj8djNQTVoszzoYKXTKCe1jA+FKkZNZJcW/3ltNFne+LxLKTr1CJhSvYv+3Yn6Suu0hXc1GvL3cR/R96b1Lm81HHzWG2CBp2FFNDdpGpfoHRkGMta1rG6/lXG1ccbiq8K3+d+XA/UNYUR2qaM8WBIPxXIIsdTnjNeeA3SsQWZP0Cb11D/Km+YVnV9QcS0TianxUxDgLtjwWNbVbvKchDc/dSDNHwklRE0b8U+XIHcim+Jt9H25ZWi0LL+Ntl508z+fYlWdb1DrrC3Z4MAI5NvSRdo7vOV1nTpbKHM5YV+1A5AAxtR2Dmhpgse1C0YvLtRHk5frSNf8C+VFBGQqF7D2NbM5eOKuNlmmBqk6xCSJtmpZbEPUpcQOV29wlnapp9ODX2udG3HUF6qiQPbVd8IjFrLF91Qv2BTqc3pDlc3Lhanzh3kq8hdRIeO1Aof+oEBOKHUnhIXmSYo+3oQPCcOa1P9WcdETd2/aZ+x0wBne0Dq7XeuTkVypYJnzyjMcb8XmYA68954Pnv+eh7TLDFtFcSVplTevIMgIyLEXdmmERi7liWtDoKGxBO4nAZjtVDklQQSvBpQ84IFL1aGZ8NUr1DUtpKiUik0XBsp2hYIxVC4pg38/d0dPX30ABzpk8eH+oRA+hGn0/sHY4Ki0MVyrm9evdTvX7zSn1+c6OXZXDMOzk8uZvXfknYg7U/obdXft1EHK/NK3OyjtQG3JvAP44GCWyXeWOD6FsKkiFDEJtTlFbrtcskmbpP7a+FHhJIDZYLfiC7tly2lRol8k5Ia0pGSUpNUg25eUJcxCyTmcvfS1ZzqRb0USQ3yJCvr6mMYAXOdNr3Hz8oDvIfrce/ngOeCYf7Pqi/3xr6jB/zuGu9YnWpMHaYMa4cT5H3XZH2wvMDIdY/MyrnIgWmButjzLFPmvdNw8OsA2emWwLdslJnnstVypdWqQ8u+3BIIVNTggDaotyLQXgfN6HDap9pu6xLY4jIDY4ptqsgq8GBBLbOJLNe33bw+8hoarKtX1khXpM/XbvhdPde8VvqjMIJ9tQPNYXSXDsHW/fXTeqAwCIagUlIbjfyTYf+dvMQBmIPphoC64ZQ6mHOdXECAuHpSSFbw4OYFLKrzjvlHgrtoCJ4dODOhBUOF94hC+ZvuDii66Y4IeeI7QAiCBNNUDVJ30dC6QTi2y8fcI4VGlI04tUtlpSYvlfxb6uVCxb+hns21AsuLOZ+qMZKXkSrKtEeDMkGdhEK3F26bdrs0THHBi2gU0eUdwBzs7+jZ8ZE+fewT6Yfy76SfHR/owcFUO5NQ1krfnryqgfS/vzzVn04u9Jxg+tuXZzpbFM1L6gYD3XZoJvo1aI274DPDSbc5gPwtd6Ak6qfHkKkUet3l0qCOfXhFDl/SODftZ0EDTQkR4P5DyAhmB918BWwD8rO7g84F4xIR1fbNeVcZW4+IUMTr4dNmz+mIkE+n7cZATyiYhkmwpfBtv2d58ylsPuLDYGE2hectsC2IUYcnt+epoSsXBVY2gHkh44rMT5fxvBvw01nx47fsIeCV+/Ebvm/xZ+uBYNIMUF2bvSizU7AuZALKTRR4l/Da3cld8pwvqOmQ0Vfrc6JDVRmo7PZumsmsNwMKsjWAtQA2lZzk5amlbket220aIcQr8oaeS/1uP2inoyVHlXWdXKyng5zGhgI6O9TXkfweWXfBlm5wzTGcs14aRsqcart1sY6WGyDzXN4Ji2pWUhERitQjoOG12lQiW9FVqJX1pivCdTdg3T0vmaIggNNGhHNS+A/pCFLVhsQeYFsGmN8j9bTKvn9ab3OFFBF3griCvkihj/2KCAW2hog0oTk1EqfQGu0pNTtgyiHYVOPRREGsKOZlRJKop/7yDGGqe7ap+0lHUeUVKFAPB83FMSwvVk33tL5wzNOgkoF2UlWFad8KpOaYBCKQrQY43RvilyHTkGmVQz4iVOXkqygwkfBUQRBbCKiXiwvNZ2dazKFgMZ9ryUlx8RtIlWJLaKMAkRY0aLtpGqX6yQJnRZIMdZdfT5cf7O3p6fExp9HH+uxJh08fHen4YFc7k6RVO9er05f60/Pv9cfnL/SnV6d6fnqm76Gvzuda2qMxwguBUwvIWC/RCb3/VVAxgOQdbjx5Rcp+vsJwJpACoYSZBnm95no7E16j6Odd5N9CRhNqOJXGdUrMswE4UqlJGlEWCZ/iUn99OWeurjjZ8ZwXL4/Hw+7UtSvkeil5rsbVUlcw3IhL/PYNcP4ed/cAfgvce4lQRIe7KxHv+9tI38vee6D3gN/jm9AX30xc4eaSNTeYk4DTF+Zm7lDXG/h1v+0pJa4TEXXeS6HNy+uTtnhd3nKXQKUs68DY+7CpDw285rXsy5kT67IOnIsqD3syKJQXqNNGQc75At96BpjXpTOBd8uhxKoHaYKS2h4nfKYZWuvbMPpY2IUH6M6X/TzgtkpD+Ta9Lh/4MaI+u8KQIvzQB742bfnAqj+guitW4oYPqPrOqjZtyD59jCSlkZrxRCOC52T4d9KcSpfkspDY52U5Wqn1g0R/O440r9LKL/W94KHMvt/WOLWVCKg7tPI8NdiK/LpW0JLVgKqk114JCuuEHmj/IjPRC7D4AJF3lSGfiCUaNCt4gTBguZwRRJ9XzGfnmhNMLzFwRXvplogAABAASURBVJlfRHfCnS10tkSooAiiQEmqx/UTJRwDg2YoFDJOpaSdvV09enikpw8f6PMnj/T542M9fbBPIL2j/clI4oU9OT2t/wTet89f6duX53p+vtB3r871CrrAR7kkXvAMWl743HWnlErdV9FeNQo36a0uVxjwVhVp0fVuq4MPIhT4SxUhBdDtF72RweN2oXcqGdo1HdArel0XepEflTDz7abG8yqpuszBc+JF6/jiZUxyPpkhT5/MFAJsHLrFee5mnSfMmeoB6oaC2hu3s4Z1YEenq9aUal731108MPjKtIJK9usAsu97b9b3uK7B2DHEm8X36b8UD3jTMep7O0ymLVrL37HDftXfUNUiA66KmsuK4clX0aXX8xLeTekuiC11T8sEuVUG6rT11zx1nc7QwhpXKi0qBMfmZXgd4A1l0GwgU+Wt03LkzS/kC3nDbZleB/qQL+gpgyy01ocW+PTSpr0dWHu7CqGIqCpSJFidD0morrd17YA3UHUXNbSJmnERTG6ntOapv6yDtcF61zJ9USU0U+nrHtYx4HVyb1l2oz1vqWMQr9PfCgcMBT827dv3wVh1bQo1/hkmh67JIFY0LalRYQ4UDxjUpLiuuqtAHHt6rnXzjjnJBziBACWv2PuXZJFqVxKI0qImM9QFagVF8lwFnmVwfMMk+JUjfVCszKBy5uXwJ0fDaVe2TR57pwsvhdMNkzalpKZp1HC6Vwhk54tzzWanBNAE05xOtwTQhU+gLYYWXpqcQv6di2IsNQBHBEjjkVJjPSON+JQxGvvofozhUTsRSRoRLD94cEAgfaTPjo/0OUH1pw8P9ezBkQ53dzRCcrFYcSq90DffnurP38/04pRA+sW5XlwUzfJILYF0dv9WrQpfkQk31D45gYMih9QKTVGhGy8qxS24Uf4GpqvDDoN2cb2EX3ER5sAlrZphIMmGHRCNAh+VCESLCnzUoKG/yUTVlSVTUCoyWXi92HuR2mhCP41rE9bqPGWV7/zd4Zprl1Kt5tGTbkFEKOJmKKEARATJUJMMadwk8lJISpSNmLumOIeXJVd++BkIcNt3mXHIzBfLiDrmVbhcRS5reenMg7V1MyDI4Kwt/o+YxYRNv/6ILb9fU73RHgrc3nnRiRRdGu10TQzkNUQEQ9UBsbe7eV/qWPfU42q8nZJ76Y/ZA8EaNsBr/a3IvLm8/x5/4y59CoTWYILGBiiqN6w6h2vm2uNqac35gZxJh1Lrd2lsFO8EtmZszaxVA1r23cweYtudNrX0AOdd7hNof+3dobBHFpmf0cdhtYzM+1Csq9fvGGCtx7ZhjMvFRkZt7Cu8RjBJ6RowFjmBQrwxQIOc26Lt2gZp1Nc7IhS8/1cQYglIighkilJjLa1Y2uGpR0C3UPV05STR0aX9r4lY1SUKdQ3KiZPCCKcBNCGYJMKoUKMElUJiP7kBuuWKLG2j+kL1ighFXMGteQpqnXd9FCryesgg+ZPdN9sR2BOMLX72Xs4gB/FQ04wkBj4r5PCt2o6/rEP95XRWNycLAh0ykyVTy7HgTGU1Uz2JZk6KuR5AThPXBnX9LluddRmpMl0AXGCgWxWl8BKhH6bzmXzh5SlQuTb8oOmAJoxNDdMHuKzleHy5WhJELziRXmhFgOH61ShlNSnUNEnNiDocz6fRrkbjXY3He5qCCfnxZEJ5UholaKPxdKzRZNylCbYfEkg/e3ykz5480OePHugJJ9KP4O3v7SjQfXJ+rm+ev9C/f/8CeqIXJxd68eJM5wTUy5VdGbV/XliETYHhHaTqKPpZ+yquAl57W2AbVLAig+Qb76H6tqD58AJs3oEPU9PQVz6BpYT1IBIi25KS+2FQ+OPfvf1v27B7sQY67urGm9rxuOIFeXGsg4tiu6rBh6apCY08z5qkVHnQCAVpCQoKC3rLi5SHd0DDVTr/Uu6fg3g+Fb94Q/Ebad+59+ngG9v4+QuEu8AjKkIRA0S6gz7o1Y9rXQeYPVCeH7SFe2V/wR7gtWZRvtuUiU6sq+JnxjGG0yS5C/OPm7UGWdhd3nPUedMNVPmO7wqDbGaNyqxfFQTXLZFxTVd+UTalkcz6lXu50lMH1wMvW67nb6cH+UGH84V1sxCIZGiHTFvXMdh5hdqJQ3BJv+5846MmNfJ6LAV/xAXT+q4h31JOlSuyzhvWY7qFW9iB2DZgbdyuOGCD/RElB+sG+qOaZuf1DV5p3/xEzGM0IyXGOxwTRVKYFwiAoU6lsCplntd5xqdnZr4K85mjaOLlpQqxqxGUBfO25CXzdalCHEv1GkJUcwYdUEKFotK/OIUXxI3IkTMoCBgS3JrOpEijpVCHmrLWQAv2CkK2qOWUd7EgiPa/NU1Q7QDEuh3QBHqCusaICmOO5ycE1ONxo53JjvanO9qbTDU1D2c0fPIr/t01IKtmjMNw1mQ60UNOoT998kCfPeI0+uGuHh3uaHdnTFhc9OLsTP/67Xf63Z+/q3/p8PvzmZ6fnOvsbK7VQnQpcE6usG10DB59wwc4BAHxcoUiBnR5Py+hN1zo6xQj5zSEu+CDzMAZThuwb7i7OoGOKtNlO7mAYJuUlBI+icYMJOmG+ci6Dk3B/7B3p5cGUJtpoEuR8U2Gm1QAbOnLITX/IR4RsTEub0pLIS6MSpBU62KXA1cKyKryUyhAqkhKQd6gNoSnlD1mbECZDcg+QN3lTQc9zz2mHTM6cucnBnr0bNed69wg6Ga3cYPYz43lLnkQ1pQEd9cNJ4wud/+898DH5wG/3ttWVZ4fgPWDVQkJ0jxvv10OuAeZwn7qPawCPcVgHyvmI0eybmmwhyqVFl4o81q+kc0I3YyWk+hNZPKAddD1jOx1EbSsiw5c6zpIudfJmie9qshaEUwbXZ3C/gswwvuIYZuzbYHn/nhJtPHmr/1D2cAz33C+Q+1a92DhXhJ/jMdjijKqSscntda1TlPUryGl6ifPbdYAoW9IRziFwPY9sE0NBX8sFDyuwxwK+nuwr89uEgsOqPzXyNbyy0dgwV1xWevjTbnnFSFFYvduGN9mohh1KMRCJeBHFVAxVXfVeiSLnCLhaDGvJIJllZVK6591GCsF/CDf8Shj7joWC+YHml25wmkjjQhmU9+YG0COiaeK2p4ZTG4ZZrDZ+3QvUsj9cNWGU70EWqL2+Wym+ewCELQykTMvtOqF8eiwMVZeMMxIlHOuqglB8/5uo0dHe3oCHhIYH+yNtTMdqWmoSzBd6Kzb9O9jptOpDnZ3dIzM48OxnhxNdXw4wcKVXpyd6A8+kX7xUv6XO/7w6lx/PjnTq4uFlkucnGkRW3K1IQt/ig8fNku3X0ERKD2YoKrQe11+cQdsK7Lrq1F0P7DXcpYpbhfHmxoRSRGNIjUU28M9iqheH2LYKhB4/9uGgWpPT52uYAQq7ZrFAG7LmA/et/HQu/3BEfIcThjQNI2a1Cgxh60tRShVvVIKgVCkRLlBmdMBD8hX8DAgm3fxGFVGaBCt2R/xgdurlzfprc0jNMyLSm8V/AgKeofW18/mOG+QjrC/g5TqHB/mn+6vew/8gB7o5llhabkDeCuvyfc8FGgbLJkbrJv0UyWzzhu8x0hYG3VIUblrSyKJILdlADGvBlCBAjsIPZRZ9hK8T2Q29ZClLkEpCW7SpYfUEpAXFGeC5tZBNenW6UozAXghkC6VwlKLgszeb3RtdAZ06SzrKhhYy6G2spaxWZcB1C9rFKGyl7R0B5YG+OgW/elYNz4jQhFR/VFQZFCRfBHcNWQZUHmmt0HR/VmXSyS3gAzMiDtSIQfqIlcXbGIXvf4KF6Nfd4Xlb4F1beIWsQ/Crus8jQ10W2mB4T26IYBO41014z3FeEdKxIBpBCXGi35X75V43hXShcpGeLYQA4qguQbTDqjzQqks1YBEPohpazlzurqcukHb63vDr2lMMG3496IRV8RoyhMUUBMdTCypSqRQapKappGDcSNj6Ww213y+0GKxVH0JbLFuvqx1haErjonb1UxNWuhgutKz40ZfPNsB+/rs6YGOCZL3plJK/uFyW20SdqZIGkna4wT70f6Ojvenmo5D89m5vn3+vf71m2/0f37zrf7w/Uv9mWD6xTm2+X837J3pT80OoMVV+4Zm32R/lNsvq3HXxjobGQL7tC4g1AzyQA728IOpZIbudJWqh4XrFiq3dYMm22K4aKBOf3TAFX7hmC6ajMZ8a7GrvZ1dTUcjjfgmJBlN4LZGEakffueTEpXM8xw3RF71ivr0o1T/dB7IpFvegW2fWaaTcI17vK0HIkKRoo5Hkxo1wdikpGsX/r/G+0AMjyFv2gfSdq/m3gMf2AOe+2uguy44PHoeqW76OrGB7A//yBRTw2mABpaxwh4OzGddK0bdJ4q6NIosC4b3w2sgpXJ+ABnWVbjI1TSUnKoOdIv8gI3kwOopNZAtA6od3rfMh5pP5QJfIAOnOxRlbO8c4J69GREhcesdr4hQRLxj7TdXi4iqP+IqfXPNn78Es06EcBLxTppMFaAhoG6asUIjRR+XBvtEREiGLq/CPMmg1DlS5D/ZgSB5B83+aUdeLtSulsrEp5kPhBXIFOp1dbGCtPObSIlwO7lN2iN5dc5hNUVyBN8BIfQkOCNvbCBhbP1ZB4H0ykZggJUEjXV1hbTWF9VVP1lRbiNtdLuaaxRLgumsR/vS58djfflkT58+nOrJwVgP9ybaHSc1GIhJWvBp4tV8pj+fnurFoqgdHWk1OtTzeda/fXei3/3huf71Dy/1hz+dElhf6NXZrP434Xy44MWSWhKFT9LCBm5dXtW6mqWpSm99VNGhh3ehl5o8AJe5m1PBMNuPhn1p2iGvS4RnwwhSCf8wkQJKDplOg9NGRCgiVC87cUBlXD7crU1clrxrqtdmR5P05DXeThsVPSBvCX+DYp81fOjb3d3V4+OHevLwoQ73djUZhdJIapqoSCGmJe1I1U8pJZknrlDw7O5OwlrtX9D70R/OcDpCnWzXXffUNYAZCJiD0A236wHru6H0tSyqVRNNXyv40xVG3N24QbSj+A6z7ZYOoYgOsLu7isDrcnIq+vQ1Ql31SIqNP4X0Jbw2iE3a9cOPN8BT8w0i98V/zR7w5GWGaRPm3YACr8hrDA/f64xnIqC8K10XWEpVNWvMZZn6a5AbaM+GFFjejwa4uoPWOv8p942I2R2LCjVfqVcz4HR9V/q08xWqrxBJ6m6UVVlrFvzbYHn2OoKcahsWwKlPHlRyfVsy0CGt6ga89HYUI73PsqKzD7xOR6B3wCDnvNMDLcgY5onL/JtAEZIBiUpf95T6ZUtXLi88AecaYPQVap9w2t2oRM1LkOGueb3uwn/9oLxOqi8bNJp2rAIxfNZuSrbeTm8i06fCxh2jHRVOpMMn0s1EikaRGgkUJfLRoVoe6sM9vCDmHBq55Q9ZBMsJ24N5Jk6oo6wkYlgH1cWUWFNGlRFXdDr6J4z1naaczo0IKFKNHGiBSp4lhHEOAAAQAElEQVS8liBpgjllA6EGg1MEk66oXa7kfzN65Z90OEjlKxhVUKcImUsMGdiVmUISEb/oxChlHU5CT/Ybffl4X798dqQvHh3o0wc7+vRoX0+ODrQzmVQViZPFJZ3/9+fP9b/+t3/X//K7b/TPfzoHJ/rHf/tO//yv3+ubby90ciZdXGTsyzTBq5glnx5m7PSn1cxLjRpsqBapXvAE7IM3ofNnUP/NsC8HfbWd1z2qcKavhm3rgbF+d2iwNo2ZUNpmLJomqcEvkRop+smUkoJ0BDLqrvBCnEkDc8Oqyfp20sVrwBxs3qSw73xXnTxql3is9WD5nZVUQZTUOnejXSDtikWj8Ui7uzs6OjrU0yfHevbwSHuTEfM4K1LR8IGywXcpQiklNU2jkf9CQySmA/PHtockQFLd5UyoyydY5JXIdzz3FSbDxdzjnVjnK3PzQb3B6ZvsO6Y3PXLHKj+JWEQo4s2QgjsDelYnqNPmhSJCwsdSyFf1aRXD54iZ55IBzm+i4we1OyRSBoOsbVTd3Ut2rWyQtXnGZhs/i/S9kT++B4Z3vKdh6jnL/PUasgaWuajC6b68W/4CDqjCrer+uf7LeRmRtgeK13zWH+TrfKb2rXdtZ5BFijo8Wc8G3iWFyT3kM69D7vOYRD23hQXwVeH8gMw+xo28AO8tHS0VznfgST/QWdfNqglTyJehTRsLa7iDvPuLfNwZhT1WFRhCk5nVAB4ts4qzypSrYO1JuN6ICKUBkryGpEqpj40oQxd8y5CKG1Dr1zrR1089FfQmdPaENq9CJld4zzNoSkahbVO2MN0KlKUNBOmIUESHpMAW0tAI6Aa0cTEq7vKag5iMNYNECUSAjL7RglBxHnjmMsKMnvtEhf52zjIOpJUaNeOpYrIrB9Ia7apwKi326gYI5ZaFyFcEisl4SOwl6woywbpeCKTLqlX4H6Nw4EwM2wXSKwUxaRBEBxM1GchbX7Guii5Hj5yoSA8IVPd2p/JfBowoQotEd4yIUMQlKKj5lIK5V7TCmPlioRpIO8pnEtYbY7ktfisioi+jTYwdUWGfwP7Jwa78Fwo/PT7gZPpAnxD4PD7Y0yNOEx8QEE2StLNstd+G0mylf//DH/U//9d/1P/7H/8P/W//9K/6l3/9Rt88f6WT85nmnF77v1KVP5bgjIyNxaA9v9h0QnJaP5+r2F58xa3Mo3Ue86PBMSkx10YKKKw33oX620CpKhgWMZgF/W9U9BEK0LVqVYNfppOxdnbHenC0p08eH+vLT5/q00cPdLgz6eY987kZjdQQQA+IiDrXraT0yjJzqEuzdOCfOpfsIwuBiOB59bY80leZ97nXesBujAilYD6DJjVqEmmD8aRI2562n/UDXT+k7h/I5Hu19x54Lw94znt/Mb0CtF7m2SG8DgKWQa3XR9bLSxlWP+cRIKWOL1n3IN/xKEUOAbfQExTDc3lm3879+lvrwr9CKXP5bSiUY4KuAv20Ntxux2mvL6bXcFX8WvEmI1ihInga7C+pB9lNsXdKW0dEr3uDvpOyn0Ol6IatJPYAAunEiXRDEJ1GU9VTavYHH7CWJLFd4PnSQ9cuB9GGOFAtHAQnYtgAhZgyQ1sCasdU3TwpEnKWD5JMWuZlN089V7aBDaHJtNGIU+HGA04tCMaEOLSrgKUEJ0ly0C0i9tVqqfnsQgv/ix2O6vugy3VThLiRvuW2QqwNg5dinEL7k7GOdsbax5Ypp9TGwU6j44OdisPdiY72ptqdNGrKQmk114QXZDlb6p/+7Y/6//wf/6z/7//+3/Rff/+t/vziVC85lr6YzTG1lZ2QeRnLADuGdvGMpFDwUSYYCVN9pFfYLmzuTO8G1KyAUbDfSNEoNY2CSUeC4gRc0yB5p9uyyV6puFOVOwlZL8DPqiB9p3rvLpQitDOdan9vr/5l1YPpqM4l/8c+XxJUP9nbUaq9TBrht4TfmgSHerCZNgVkFeaZ5w8J7qxMvjCXcg+nXUVU6qjueOGDd/BFRCjiZlAgI6IvV+hDX9ZofGi91hdhzYYUERU8uEnLV101nOC9VT9+NSuP94CIUP1jugHB1f1174GPyQOs4bFhj9PdfsRa9IHnK02p3PVPQXILXvPWQQTrn9c+I7P/u6wGJPAzMYLT5tV/3YNjwcyhllFYP82vIIAZ5Irroaf05S2BjJGtyzzKappvs/MWCnUrkBE2b6P2G365AiHmPppuDMBGEvFeBjn7DUXmUWMtFRGK6OD1p0mprkURsZa5TMRaVrpMR9w9rXphCPbU5OseiF3tM4wN+Yir7W4UXUkGuaDqFcD7IW6aqT27pKz5aaRmtKfkn3UQSMeYvRvEaCI1BNVqMCUYFoBfuzGCZSUQj0swh1IFDAfSnEo3zMkgHcSzQRwr5qPgi7lnBPOp9pkq23eves1OZ+enGo+T9vd3tLM3UdP4BZYSIv6qA+uEvyuaJuBm1UB6TiC9XBBYEKz2J9mWHbxgSYQvbxhufIBlcZHcyV0C6QMC6QMC5jERfMPXNSPozihpd9zokCD6AfYdUX60O5JGrXIsFXS+yaHlsuj5q7n+fLrS6TLpYiUtcUrmJSzDS4YlnlQQCVtUr6jJqOmP++EBtYVdHzov2n/myQMk50IpNQqgaKRIypUvLnrJbb+TUY1E6mBpfbnY7XQgR5C+LvwgCXR+ED23K+k8Q3kKjUaN9vd2tUtAfbi/pwOC58OdiR7t7+rvf/WV/u4XX+jh4ZHGozEVuKO3r86ZoswbaX8b3cKfcV9hcc3A9BLU1lDd6TeDtj64f2kVtTJI1tvpu6JWeP3Dquq0saNfL/pWpfadYdtNE3M3GMOmaWSklBSgKq1GyKIV4oowM8iHc4qAGoJeAcX3970HPjYPbL5PrAvdGoyRm3yy732zprF41XXsjfQ1jdmsKyBT10n0e610EOyfVPpf9MgEJhUEMtzKPCxreI01CkGLqeWNzBpsYChmFuq0qns5cpVSvkldtwLdldqODRTS18F6vl7M6MCN/S3arGd7OmwID0tMz6pZP6pusfpYd4dgYDdBoQV09XLl18HS1mf6GtBW978E0gds6fqxJe9mtli3ZS26idvk3ovfN+DeVXgNZ91vRgTPkx0FNCZT6FQiiFYzgY5UUkMPiYGC0WGsBxvcczjcWQmmA2qCQ4k5mSxHDBnMpUSsmEinmmZeED9WeQaI1xHdVN64i9Nuy7SWFlG3CwzG45F2d6aaTsfCdomANjghTgS17o8hrpYGfRq9XC6Z4BmOb7TSqFOVOOsMOqzHKIR1HtiMooxQxsLUNBqn0OOHR/ri6WM9PX6gfWzwb1gD+aRWu5NRd6pIIL2/M+J0eqJmj5ImuwWrphMNzhppJVAalRhJYZ6w0S33lDbthJAUEUD9ZW4mbQr5CO8i21YUa9vMYezgZxaYmqIwGLxmPFY0zhhCAlrrFZ700+MClww3ZfhFA+B82Bv9H1bhG7UFc6oZjfhwuKMdgudd5s4O8yipKDGvDnbHenK4r//wy1/o1199pd3pRJl5Lfwoyu1Ze0rIa+vq+FeZ5nmhusrdztkPm9guf8v8W6iq9qH+LhSxH/8OLOvB9FXy+LE2jJqRUpOUUlLA2zRs09/U7kYKn3ga+yUxb1P+Pn3vgb88DzDhPdnfiDv2vL6DWXVTvbJH6L0vv6+GHMCgreTC3pwrCgFMDbYJYByEryoleEY2I+d6JJF1HcA6Xfe8gUKto5MrNJGB6WvQrRg8kWXNVwWGbdzWt5El6VUF/1BLhrObQMIjAunvoi5wFrRDree626i+LwiB7bKa152vsDzjF/TpKqRqn51p6Ke5ag9pv/Ovc50dKQL7OnQc0pHUcPrcOIAeT+VAOjdj+ecdikZGYX8oiZ4GQF03QqHhKp4fZaXCHl8ImrPBHMsE1DXfLiSfTHMineAF85Edh/mW8WC2N4Vh2rw67QV2gd0hzRctJ7sZZqMJQZi/Fp9O2MSQ5ib4CCCJSd1iwGKx4mS6xTAp2LmuAC2FpivCDaheTjmQrhmcIxA4YIIvnhzu6IuH+/rs+EgP9/erDbZmRYe70+WsRMUdgv0Dgp4D6IO9PY2guQmVCDXYNuK4fgTtmiWY1g6h+FQtwTW+kUrCOtWLWsL3a0SEIjpUgY/qUSRejOpTkWZ4VScHg1wnZKZv8Om7nKcfiSCkGU+kBgfT0er7QMZ1tXkFmdDwR6Q6dCrdpriK9b4FbGZXp9dT8Hhf32XVThKdjO2ikQ9xB0pqf6XE3Bgzj0d8uzEdj/igONHuZKIxvplwYn2wN9FXTx/q//XbL/SfvjjU/nQmNWeazV4yv2fKecU3Pq38j/53X1Pib7k/nb0Ff6/tp28U0a2yBt0zq0dQ8Qb0pXcim9Wp4CZvQm0XE9dlyEaEIu4GxNd3kNpG1Q//g9yek8BtWF8kKRi/GMFh6sof5OGZ4kCJ+Vv89a4XRQzxiBgU1JtuX6E1s/VghKi59azvkxi7S5CqNT3GNXH/uPfAD+wBZr06MJO5majdNLwh7ffb5aZM3ytzt/Kos6b9FuH8jV3gHZRxY+G7M63SqMahxu9SZjNuCVgyRpceTmeMMzoe76fzrLGdfJcvPY9q2kaGYVkDMVn2Cmg3U7CGddc6OMqOtH1eX0gXU8pKTVMejIqBTHeX6i52NcaLNHJDuivvnhGhiC2wvnWlPDfLtCknUXQDQr66si592wTp/I502UC1M2uwtVJ8gsS73ZjQ2SJFsFCTV39ZbQe8SIJnX2JyxSgz1kCLjMpAZ3DyHKNdmSYH0yARXDvGUdBg78+qkZiymKfas9pbJgJj1UrEk7kstSJwXrVz9vcl+/tc7Yp0xULBng8Dyq6CwoKeagePYlTdJOpd+tJSc34k/674YrbQYkmDJbS7s6MDvhLfmYw1IiBpqrGFwB2Z+UL+y4Z+GbBU12CNHkWjFpoBat4UwI8I7RDoPNib6hefPtYXTx7o2cM9ObiOCKZy0mKVNVssdXYx0/nFOUENnSWonIwb7WHjznRHBdtqoIjOxORPDFrQt/BwBCfUGinTp0K3cbsur0JyAEkXGiQ/vruzs+AV0c9qn1kkIpNgkSgGfffEoauKJqkZMX4Ej+KENpiUSLoGGG46jG+qShcaQ1GlmwynC9xNSnbjdsmgq9TERuFG0mWDbJeuuQ2J90taW4lQRCgxPxrm8Bg0gkdh4aUqzJURZTv46etnD/X/+E9/o9/+6gtNUiu7bLWcKfPBcbVkvoOWT6x1EXZdfF5ARkf1t3VKzDN6Q5pkvclVWh8lKnmfx4ZqvGvtlxCcNYZ5sOZRQvM24Y3YNtCNbmNb5r3yhVFBAfYxXArGJFhJg3zD2ATj5lcZCWXmuOEP9B6bQj8LBRXIVzrkNyjJ6zd1u7GjltNVgvTaZ05X5v3j3gM/ngc87dYg4bl5K3ivEalT1hYO6Zuoy6ugC2tm62H+gM0i8zbz75hGTX1f6UtHM+9zWcPr8vkQVAAAEABJREFUaeH9NroWSv96mkZNtxyWIVLT2evvFgp568Yr6G1VEC6s0WvQ/7Ju33oLckYrryktH9JdTkWZen0v1CfTmcTT6xKkvwtr1zb6ooGwLiFErkg1MCmyDq9xtpOeyXC6lmNjl5YouA5tXwXGTYDNPTR/SQdZCrkDf9T2SL/LHVeMtIbw4xJr/W53k11UPF7GRlGgzxBUIn6LkaKZSmkicQgWzZj8WE0NqEdKTZL3+GDfUEoqEbVqgYjLw9euVowz84HxzU63S/LGotI2E0znBW5YqXBIk9nj69gLw9BXsKWg68b7Sv+K0pwg2sH06em5LmaczlFrd2dXB5z+TqcTJTY0N7DkGLylsZYgw+0gdnnbeONagc0owiYFm6QnTCIg3puEnjzY1y8/f6K//fozffXJQz08mGjU0CeFcknCLM14zEvRnA5e+F8NgTbTsaa7O9rd3SVOxOG1zYwtWQWHCQ8W6lSHYhOtI0ECvaoQ12a+kO/qC0kyH/nd2R4sFu5r1Anpvmf81vcFEU+0xgH1eKxUA2qcW/tP4V17aHXrOm9R70b9N9U3L1THy2MGbqz6tkzUDuM/Ho9kNBH0pCjjt+JC+jZqGu3sjPXrrz7X//N//L/pb778QpNotTtlXjHPV8ulFnyArCfT5FufqFDfOgzbbdMqLSh05q0QSA8g+QPctuquwEF3suCDWOzNxa1ZGe+d14eG8UgpKTVGiCHjlSzMj1zR+dzvqiveDPf15pJ77l+fB+57/HYe8Nuziber/XbStOM1E3j9vBl+/f3uew24RNdOV7+wHhu56kGW/TAbNe/6Hcy73obXEuvN8gf0il6fZVl0WJm6dtbpeqhFvWH96ozpn8j2KVolhZzlq6zLOnhdCweAA3+gtNbVo+q123XNHKjTt8Eyfdtufw3Lhx8/ObwFbxsRgW2gcIJSYqwY7YBdBQF1l54oEdOkaJSCPSICGopEGkSEuquwz7d1TJkGMjeIC4P4UXmpUrGAzgF5TqyLfwYiDpQZA3vPcEXbWeFMp/yGp6WxmnnHKfBKs8Wcr7hnmnMSnDmJazB4lMYYVLQkqC0IZk6L+eZVCaMjhSIAtJsARcMp8ZB3qxFhIj8nRMs7TZF/2vHrTx/pH379lb58fKinD3c5qZaI+9Q0BFc5tFhk7Mo6J4g+nc90sZxroaI8bni6hYysnWjNzhf5BejQks5KOHjkTzRKythRqhWJ+q4zoJr3s3nQS/pGTwomMybFHyDqAkCfCfgKn+ARkCIpmkapmVREahSR1F303TOky6yffqevQL3cDbLrSndOoMv61vLkrRd0Y0bPmPmZSW+Ytxa9Y4LqTAQcg1+CTO0LdYN5EMG8It3CX/IJdcEcb2lrMkl6sDvWL58+0f/0D/9Rv/z8mdrFhVq++im8fEVZrT9E1jTq6UMBTCK0OV94FFxu5EprwRsf9N96ruDmSrjoSkFEKOJu8IjXdxYz44qWd8tYxybeSQsD49GgC/SjqOGdH7E2JNaSpklqoFUvY5WB50LLHM+AbC1ChT+bVwxjUQvuH/ceuPfArR7wu3Q76lLGGjbQYU3zurYNl90dYk2+Al5klqT66l6hZCiqBtjOTL3Me2+UnmavxeazfpvfoSVWyfI64XrlSllneyeXdYUiZ1k7LJN2WalWYQJM25J5cKvQfiFR86Qze+9tKOgSNq6Brs27W/tCwVqXItRsQuRBXeN6HXU/Yy+q6yY+qmUSUh1024XeiKSooD3ygyhqVOhPwdZSqTlD6Q9HX9dKET1MI8VoT2lMIO1T6Om+mslhl6+n00lsEhWpaahBXkYo3E8OYwt+K4yRR7GOKQdhQRAtTqZjtVCwv0c7VyKfKJNl8UHgWLso3P268To1wMyrGEpMk3+24eBi2Z/CXVxc1KB64C2XK4KJVp5AazU0yiiss04ME9DpTZgfEfJmubcz1bPHD/WrL57pt7/8jBPpYz15sKO9aRBIhybjkRqcs8IRi2XWbN7q5OxCZ5yYzwho5nT8bDGTbcvIpBSKAEQLhYlW6qTImGZ4WEIpJSnE5YdBcrhrP4bMx0+LTfQDuz1RKvqJ4HRmkclMioxvLCZ84/43qcEPTFBPuOg+TNR5Yn3vgWI7euB0lqDSoedtlm+nEfQ8B9TBWJe/hynrqqiq6U19m6Oe8c/F7EIXfGicXcyVecEir7Sfkr54cqx/+A9/p88+faJgPiU0JXyIhXQPzdyiRP3lrNvp0DHpepf4KZ/YHBGKCPHQx3jZd7bL83MyGbM+8O4TUEcKTI7q77oxMl4tHxIz89x+dp0BMSTu6b0H7j3wA3jg5jfMa5zfxW28jQG36Si870b2Xt6n3Q4LgszzWrDiIGTFmuB0RpHX58yel6mTqdOhqKO5p9t58+GxrrQg172TPPqct+6CroLOAq/qNjUP1LzpLSjYY+8Zb+OXTdmIqGthBFTAtELkLqGf68UGS3dkSKz5knzoqUSsMplK4x1psqtmuktyH/ZUicPRBnjfMML7RUqKCCXgDx3FY8a4OMbIzJPVYqkVh7Kr5UJlOZNWgEBa7YIGlyqMvevIFbR1OVAyttib2SBjpGHieII6SJ3T6MVsrhkB7Hw+r4F0bWPY/UwHoGRtgLXVfPcokXDMiEyjcdPokED6ydG+fvXpsX771TN9zom0f+4RHK23BMr+bcvKHedkdcEJ+KINnc5WOj1f6Hy+EofjmvMSnWPXgpNFYZSd2f3lJCnka8MwJ2EGjk4Eky7thGCS4L1Ag7VQYmcZJD/K232xYdVoZzoEPXBvIF1HKM8Ehp4YhXTtkidYkxSMAQ9EXaNHQCtQThK3qELD5Xb6tJNWuAb8yusozfU2kPe9UUajG2VdQwVmBwsb5kN7/bdVv41PzXrzwXLdVuaFsh+88FmtBQod9Fw/O7/Q6dmZFnxYFHMuccqwk0KfEFD/3d/+Wo8ePlCdNryYmCr3r1hBhW01yFRmnyZbG7ew07XRzTIzB7ii4byp4XQPV6uoD4lxKj30uguZrrir56frdjzJ+dvgfqq/LNMnrxFbalwreAuG9TcpqWFeRjA/YSRs9wmNxMxmM7IbM9RQvRCiTBXV03r9ZSu3YKXS66t9ZKUR7vdHZtS9OX85HijMrzXo1vDKkKxrwpAf6M3M7oUcZN5ErfsGrKuR4O5a4p3NRl0Lcg2OW2IFrwte3wv8Sl2hq8F6ze5CnY7vdL6BZz5mU69lD8jsF0apa36p7TifHWwB9fyCXEE3NekBlfs2yXBf5gt8w3KsaKxaZQsi30GbF8PhAte5SuWsrK9PkO7uvkqXqYWXnALXgHA7ZZDs706y4w1pt/06VBuo38mrtkh3O7Z9Y+jq5RYMeT1zRYqdlGgphTKI0Via7KiMJlAH0ntyMF2aRpEaJe8VlotQRFDVMIGivDBGHh8H1ZlYqOWQuBAvdiBw5kRaQyBN3Fk8rsp8w0ll+Qr5T5cqpDt0HTP3OgosI0HXd8ukXBKwzv2Tj/lMi9WSr05aCX7h05sDFTfUgWo4rBhBeu1JyX0sgVPGh5rsHujR4ZG+evxA/+GLp/ofvjzWLx5NdDDOmk5onpd4sSwENVkzIubzBQE0J9Kni1YnFyudzwpljebL0Nn5ShezpZZ80sg4bYWz8IIMtxnYEPBtbyhEVoKmZsQgkBftMRiCuvMdqEWCbsjQj3xV/9Hwm2jtE3YG9gXyA7o+9gWUFfrvSZT5kFJcyMRTDaapyYRU7T+C+KVUdG4qsCxv2J8Vrs/Yu23mmzYRjFtQ37BYBTpefwfFmyBb745X0FkwpEN0zZJfm7CVLrS/iSBfgZ7MgrfwB0Pm8YxvM1a8OJm2ggCuRGjFSzbjW4+Xz08Iqs+ZXwvm+koLZCejRl9//YUeHT/UhFNTZo1QXVFCqsCvRS6JOm86m1WvwnOdtzD5m+8qSZEpZOM2p7hR2sNcOTngdSoRR8xP9Ves81FUh9W0G0sYm87FaJcZokg3XJvszfQNoh3LyraB8sQ4NPh5NEoiyRTt7PSTYkXgWxootbOBrlDEJQrpEt1YCIrA1s1MLjeBOjfwtyq/UzYiFPHh8U7G3Ff6q/HA9uv19nnmLC9T4LEr8HvCy8hbdOVJBsnrN+JX1sLX5Td1FAQHbGodeKZrxQjUfE+dtn0ur+m6ZtSHJdagiXWaFWAjfdnjrj7aEOaJiTzZT0v/e9riwIs8Kz4qXFaJm+5Bu9SCyzPD6yDqCJ3b6FoO1T9X1o0i/9zAi7Wpl8IQJl+5CzlDCl1el2mnsJRxtZSRsWHoo21c14LfxRNZmHEnsP3V3S8p+KMruNJPdZfbH9BxsI1axaDRUjeBseT/lMU/69jb12j/SCPixzQmsCZ2CTeKrOtHuD69oH8iTUoen8y+z0ZOdqXSLiX2/fC4QRP5BBXUP/ko5hfJPYgIiVQFOgOIKxjJASiFM9ydfKHOgNQ0SREWl+xsf+JbEKwuObFrCawzxhlCKT7XMBimZNBcKiKsnCR3RLA5StNR4US60ePDqb56dqy/+fKZvvr8Ez08OtQOJ9XW4b18xafCs4uFTjiFfnm20PPTmZ6fXOj0YqlVm0Tco3P4F/5XRwi0l3zSsG2rtrVVUm26QLKGy7oH+NMMHaWogO7GxC7xM3sOfRqoxyDsRMZp4PkrcfHhp5bRP/fffxkxjZmsTSNPXM+VzhvVeUgNt7kDBt516rZwvtZAxPPE/AoKWG6uPplAtWyLUvUdb9u+AXeKWeA2WuaGv1m54AR6wTcs/oBo+xr6X33RjLGt0YuXZ/rDn7/Xty9PmXdnmjEPbcze7q4ePXqoB0dHch3rNHTtcvs9E7fRNTIkeN7tfhvZu2nEBYqIHnes8xZitti4WxVLFkUVLjyLEgvniLk4BhFR8wHPMoWNp+DEzJzOdU5nidoRSZIlBuj+uvfAvQd+Ag/Ut5gHr6m3mB4wPoAtfvdvgmMTw2VuxtTwGpFZK5zu4ACWbQnjujy70Dpt/jawuy93R2qdK/pc32uQaVHu16Qq19fbTts+w3xTY1i1bqIuvwnBercG62SVCZ4GZPM2y9jkDWl6yF435K7ToZ6pcV3iDRw38AaRa8XuD8FxqWBtT2OFfyM93VPa2SOI3tV4uqPUjMVDKTUgKSKugExVbV9nguMC5A8/BMziBDplAmqfRhsE0gUImcwYS8EN9K6X614ijcajGiykFFatQiOZQGRFwOpgdVUD6iLmTdeiHWd0ufp0HSQUTSg1qWJ3HHq01+jZ/lhfPT3S337xRF8+PtTR/q7Gk4lGTaPMxDRWBNPEzfJJdA2kCaZfni91sSiazTMn0gvNOLFecYLdYl+7KgTYrfIqi9aUwrYX8ZqsUapuZCrN9A2ZSCrIdmhURJ4SKv0sbk+YzT52RtNvDw79lAMRU3zkMQxoojiCvqeRghP68NcoTEzhC9F3inV5BckNFKdh3XLbHqMWo4gbn/LkJnHVVPMsaFrhhxm3wKtD+4wAABAASURBVH26peiSbR09kC9uFGqrC31fMYdnBNLnFxeazxfyhzDYSvS9jn00WpWkF6cX+v2fvqtB9YtXZzo/n2mxnKvBT/t7ezo8OuCEesJ8LRWqfnErl5ZcTQWelSKg7wAqipookET9CplzCQ38bar+ip5+BCQUqje2Nk2jDgFNckDdsGYgocKfzABl5nDLGuTNU2+8XPONQu8m4Kn1bjXva9174OfngfW65ndqwE3d8IvRoye8ujcJ/mi8ulZgC8u/vHa0dQ3JpDt4P6x81hVT573OZAIryxb2zgwK9TJKcl2HCut9BqXqyS4H2TLAdTYhvu7r8kUFHQVZw/Va2snwNoG5l24bMpv0ivcKS6ghH1hrfRVSBuSmu44i5WHcJLDFw/I1p9ZlzTZdM1+boBH6OIiQww+qGHh0QkJnLWMfzhUjlWaiRCDdgLF/Jz0mkCZmEeVhJKyIUEANhaQI3+j3+BDrMbYePwZLZblQtMBBNN82C1qA/GsGxs6Ot6kV6ClAVy4s5L7CekMmjQmuptOpDAcPQQU3UNvLOMKoSimpFAHuCPLclq2A51EOorc0SjrYHevzh7v61efH+u2XTwmkD3S8K42YcPSeE+cVfc4coAL0LvNI5/Msn06fcDp4zgm08z6dns1XBEMtX8VngpxMIF34mp5KJWgyqaqsBhfVM/bSKoOCYXauXxySUmrASGrGUjSKfrCKhEmlguTHfWNsDMDSCNvOIPHy0wEyMHmJZX9wOk2xIvCRJyFfqzdjJu14KqVGCvgKXb3I41cZVwtuzVU/VwfTPHTID/SminQBczufD3JXqF5TdkMbQ123Nfgn0/8lL9V5/1MP/8XDs4sz5tHC2pXpY2EOrNTo2xcn+v033+lP373QKafZ5xezOj8n04mODg/qPxU5Go2oFzSR8FqCbt0URQ85sVV8p+y6vlARFTycuQJKdBMQ0nB1PhlyPz21/ybjMQF0oxFzccQ60QA6UteBkgtjkiuYSdfmhyzIhx9dQSAK9OGuYHJWfDiV95ruPfBDeeDD6mVN1IA3abac38k1Xl/Bb2l9r3i/Xi/5dqXdOhesIawfLcq9P7D/lQ04iL2az3I+e81BrqPUZ+/MNZ+1pvBKRVGxbiCCjlJjjBYeqPm+nPqlyltHix6jQJ3PcrsFHZsQ+TdC7ht7PbJRoWuerz7W1esm3lWJy9xgU7XFbNqhVbLlFtAfywzAxis64FORGy0YwhNPEaURfxSQE/HYeKrRzr7GO4caT/c1IqBuHFxz8DJin0gpcQBGZW6xr1qHUdPo94ejloOzTLrY7xwAJ48Be7+WM8VqpkQgHaul/HejOjX1SQ9DodSBeCjUXQVdoi9d7m7PZGN3dibyf9SyuzNV01gdAxY4qVeG/YqAP7wJprhkszEXJwK2yXikhw8O9Ozxkb7+9LH+5stP9cWTIz3cbbSjVe1MS6eWyyWTv1WL0Rw0a84p88Uy64zA+eRirlNjNtfFsq1lC4SM5aIlmF4R6LTyVZjQwpaCE1XtrW52UQ/nAbYlBqbBvjSaKEZjqUlSYmDdZ2hE9HV+HsTWGrbW/S/4sksXBZ+ExVccmU9iGaHi/oLkYIZvBsajEd0Pd18/1lXq+PzArRXrZ1wVYp2U/7LqOafS58wlB9XnsxnfcizFdGPuSQs+zS7ILJjyZ8h9+/1L/enPz/Xq1YkuCMIXq4VSStrZ2dEep9RTgmsx/7P966Z+ANQuvK/eK0quZN5X8zvVb5qkybjReJI0mYwIqEfyZrVgHfAYZd7f1mARdLrO5Z/e7Hfq632lew/8LD3Auua1bY0fY73+YI5isah3t8uQrNYP1M0MadNaCLNbZ6jD3uk0xNwNOOnygXZpy23C+ighaOyikO7ployu7sDrOWYCNh7iF70VLjWg4JbbMtu4RfQK23WyvAbXXyawP3qd7jpG2dBpdxjUPtt2iq6ouSVTiLFSjbWSSjTSaKqGALqZHKgZ72rEqfRosqMaozUjRUp1/41Iioiq1U1VeK/o0XJwJtIFe0u7VCF4FkF0MTihVrsSEQHdcE2rCUV0cG6AS/1PPFfIuaHkzTRhqw4P9ggWJtrb34FONSbopL9KOCnSxmAHClOHgSt4zTjYKEfaI9B4cLCjz58+0G+/fqr/9PVD/erTQz062lEzivrvRC8JTpZ8YliyibacMK00qifSDp5nBMoXxmwJb0EQvapY8EljibOWixWBdKsFtBApZT6FdrTFjAKCdSCw2ygE7hke/JDwm1Jq1DRjJYLKAGqaroAanYCEAt14fWxM+lSwyQsApBt2ghGBAPKHDAK+4gmGoCex6H8k+o8PRnwabEYjBQMdkRT4IFWEIi6hN10hFSBAM6pwegMZruEy0wpeyjygL6/8Pk0RiqnhBGR7na95bKMZN03K95BLKswt0Z+IMenQjPk2Bwvm3nwxl0+pZ7xwF+RnvHwtfc74ZtmGzvhm5PTsQvMFc3C+1Iwgu2DXmA9i/sA54v3AOG4stq8pI2MD7o5AFAy+E+NQgR0RFGwhIhTRQz0d8lsUzVhki3vgQ278gJX4sqYtQcLzZwAsV30PBHUTMAUMkrvVjEQA3Wg8aWTfjflARxf4QNOqfsVKjRZbOvQ2wvMNGxI9IFfujt/3EvM3UlTkvtpn+o72GzTI5qyh++veA39NHuA9vdz3/JIM2HCCFyqvqZuob8ylzOb7xsvYvWqDKqjLB+n6psIY1p67U9T2uqh+9f2m0Y6HdhLbOjeFXeb9x7TC+2SPnAtx2YBM2m06r5oeygtyA8zzVlA2dGBC32TBskx6QFvTGdkB1QYq3IUOPuwozkB7UNcQaSOgHVS3Fa/Dm6iyncFIYh/1eVa7CvyuH9hJDJEN84gHO5mCH8qlLGWZeKPKIVvId7BtYpYUeVeQL2INLIKXFDHSiAC6Ge0Qk00VDRhNlBrQxyYIyVOvKgj3TPK42W8+ka6/OiCATrTpgLn+5UL/JyzLucTeXog3/dMO2+N6dBO7bTvAHvMYldqz7KffBRU3W4HInW9OvVeaclJ5eLCvHU6o9/Z3tbM70ZiAIRJ66IBA7VBPnY5GdN4IjQhKd8YjPSQo//KTY/3d15/q7756rK+e7OrJg4l2dpL8Dl4QFM+XK4JhghQC4vPZiqA5y3/p8JQTw7PZQqfnc3hLLTi2XzIwCxyzwFELHLY00GFHwhJ9BjYKOzAqClTCXAavpjNjUMgjhnAGJSU1bOajyVRpNJFGIyklEK6ogMjQx30VzCvuD7TeHYOO5jXqBMKHnb8s0Kj21YOX6Dfj1uVFl0Pvclmr61VqFcDpS5Q6+Z2vE5fZ7PSbgQQ3XcQ2t3AD+nLLdKXD8uFcUtDPHT7p7u/uMZ9HiiZq8HY+u9CLk1d6dXaqk3Nwcc43It28m3FK7Q95Sz6onXOaPV8sazB9en7GvOUFpTG/J9PpmEaKwpMOHhnuAu5+D9IdxXECsYlOFxyXXOIaA7lNHgoLfmbVkOEkCYQoqLZCOya8y7vUssv8u6dsTJG70vAhejJNBNJJo3Gjpv6sozAOLa0VSVHnh4Pqls2JmzzWYt/aHt5tDdBwuQ2DvNUg776uARstPGvhBiXZ3+uhu12kl/x5knur7z1wNw9svgC31ejftduKK39Dz/b72Oe9LhmyaH048Ra4VZQCt1F1VmOuPZCopWuKvG3ZhPeoQpBbCDA6sAohl1mYikFlsnWZIVvXKtMCsytH3i07bx20aE5xuvLIVZrRYaDQMvC69cqV74qublfvMh3o82hdR2G1VYXrBMFjF1QXOV+wYYA/XHn97uDyztZajjTGq/MJ/Cv+Iv6gfeszvMYm5IkAa7vdMo5l0cjxlxHNWM2YABoIvg9VMIVal3ehdiGL93iiGYHMAWshJgxinBpEcyiWgAPozGl0WS1VA2zsq5WIBmU9NkKdjqoTXZWu7aaw3thZ6d0eaTaf6/mL7zUjwBgTEDtQ2NtzQD3WiBPnSCgCDoYzuqsdBCXRjHDAWOPxWA8PD/TZk0f1Zx2//eXnnEY/0rNHR9rf39fIwSqWruj0gqN2B8lznDBfFZ1ezAlmFjoliD4naDnnJPAceyxTZTNBdV5plhdq+eSDH6TACOEIOl5AXjsKZn/jmz41kKwWuRYbzPHAjaZTjaYT+jAVowo7KfhT0I+5KgHr53jT+YKvil9eTzLgCecXXeZ5QBkT/+A//BULHygijX6AnlYvCnPQ7TTkym1ej55om/bypVPS595AGLfCIsFbpDEfxfeZ08cE0w/39jQiv+Rlm9cPcsz7kxM9Pz3Vi7MzAutz5uGSb0JcM4npqZnn5MVMc+Zky9xd8XIu+cTrdMOHzfFkrLA/32DS2xYPbnjbelXelWti83Ejc1PgA6VZSINviQy+0WqawvqQQANMk0YjllXmYfa8ZFxZink3OaEm7XEuvKfZ5c7L7zmP+/veA/ceuPfAnT3g9e4qvLbcVn1T0itOzfNgCar7l6nrFjaoqgdGpeQtb8BC1hJIkqE6+T7tPAzXsYThOqr7FGtm1cNKyLp3yTN/C+hBIzfKal1Tstdu8wdYx5CGWodBmya2pcOgxPIGsgPLyQoetZJruBCbsWPImfMmoEGRmoqG2GNEDJIIplMaqW1XVC9q2Fu9rToGMxRR+a5LAr8WOe7L7CFGsDcH+3qwP4dPoqHFlIBayBT2FPte9FlCF/oudXVc9Zf59ScefAow7dl3Ikl8rDp5eaLvv/tOcwLqEYHyznSsg4Md7e1NtOvfOnOyPCbeIhZRk6QpQfberk+idwmiH+pXnz/V33/9mf7+l1/o66cP9GR/pMPpSBNOvCNCDkJaTprd1oqonG/RdXKx1Akn09+fnPO1+krns6zT84VmfK2+WGROAVdaLrPmy1YLTrOXnEi3nBoW7GX8JLzsuRfQmsYLdpidbFrEHwa+pqGMgKhkLiAZjeogNiPoCBcnRAJQ1t+9am1SBPvSj4e4j9Vw+ulPmlF9lFWYRBlexlH2SyZdRD9jpMIEzmCVxvSvkfCHKJNIVxp69+vS9/a59VQbxSCRcboDpbC69GWdm/Kt+4D97sOAa3LWH4VptkLxSvvTsY73d/Xp4b4+f/RAT/jmxAH2yh/mWukVc/DF2VwnzLuX4Iz5OCOK9k+NFsw1bi2RXbndLGX82lKeKchtUZNGGvFhMqVEr97ixrV0+8YK5hs3FvZMlw/oWRI2rv1hP1hgXfjDJtxuZq5hhJL/AjJTyB/EpzsNa0DSZJw0Ho8oS/gws2h6biKNjQU/loz//Ek9CyYgTXfcJfcExuYdZAxIvZ020PHe81b19ba2Abq/7j1w74HXeMBvit8909eIbRVZmqXaB6BbJe+Z9Zri9cNwmoXE69PdQfu31WH97/ZU1i/vR+TzGqxrOdf1zQeHLQd3ucpkuU6p6baWl1on13Tu6xTa9OJneiswzfdQ7vQ2Bp/WOACdpjSkDkjDk8Fa67IqT1q6MnLzAAAQAElEQVTYVLBloIV9z/lN1P64H/Wwjg3UegZQ33WvAsXI0yq3RzwpAhBjNA6ix1MpNWqIwZqU1EDdxnIxJ2Zs6z5R/WNf2h7ayrTjfxml+pdAORM4ZwLnWM1laDFTXpyr+LfSHMQW2i8EjJXWdOn3lKg2RYS4SV/eTJtexqlL/ptSKegE6jB+pZNXLzW7uJA3xMlkpAcEIQ8Od3V8ONWTo4kePxjp8eFET4929YtPHurvf/W5/tNvviCQ/lR/89Uz/fqzY3355EifPNjVPhupzfb/pDibL3BMK7e1JBiZESRfzFu9PPPX7Wd6eXpOQDMnqJ4RPC+1xEELguclWBFILzhJXKDDv7N2IINPVXBqhTOK2k87OjMhinlG5V4+zPdEXzqwpzwiKaURG/1EDUGRUoMwuqIHuZ/PXerCVF+Oos4/TB65n6Dgl5YJ2eI3RaM0GoOJgv6LoFpNoxKJ7oaiPrWmetvL7bvNiqGymU5DxcyoZXekVHOtTL0BHstteOwzL7pSq8k0MX939ClBtP+b8K8/eawvnz3W8dEhfU6cQGddLAsQgC4AH9wumGv+qdEZn/jms6Uy/rLPlsxDY8XcMVo+DZsGXhrhy6ax7zD0J7rtH4916cecGXDNkoBjCPpBbiurCHwaasah8STJQbQ/jO/v7cgfzEecRodU15hFXSjxK+Nv3xb8K5CZmx2KKp8OcdMN16RyvZ3eRGXyGHgkP8D9YbV9AIPuVdx74KP0wOabspm+g7H15b6D3DuIFNaWiszy0aeHtbGwPr4Jua9TNqjXJPMrvF6Bwp46IJM2StVfaC4rOwjs+S4zLG+aqV9R5XMnX9vr0p2ezTQ60eX69Kr3yt2cWKreob6pgW5ssL5aTlpgSFe+81vI2DCgYDuGYw520MY63VvXkb6sy/BknyTOCCCRhqMImkYurKqQzhraMO3iFngcvHjPXREXuu1CMF3yUoVvizMoy3O183Nl4J99iCBaxAxuwvIZe22mhtNR0SC3TPX+VyqpUe47s1gudXp6oovzM9QXHexO9cnxoX7x6SP9LSfP/+lXX+of/sb4Sv/j3/1C//DrT/Qfv36q3/7iiX712QN99mhPxwcT7RHIjFS0mM904a/J+bp8iSPaHFo4mCZguXBb53Odns10isz5bMYJNIE0QcoSJ62YiA5YjOI0g9gCO2Q4pSx4hrFmDBkIXb3MGVBLkCWix/FL/LxksAjuKYgINaORxtMdNZOxlJIEz4ggrZBuhT6yyz1m+tDXwsRhCAiw4ZEPO4rFJUNXQPStSWNi6IlS4343KvSdIap9qr2maqWVc9eHayC7nrCke/+hjrHq7DP3fVHo1ybQrJZPo+7OPh8AHx7u6Xh/R48OdvXs+EhfElB/9dlTHR8/kPs/56Wc1QC65UPcSrNFq7PZXP6p0czfkDhwbnMNAmsgTUDdMhftwwraNxWX51DTNKQC3HCbPeBaMQXc1U3Xyj5SBvZ6PDM+KEy0NAqNxn6PRnyjtcM3Wh2m0yndCq34Gm7hQBpamJvDRlOo7/fatPrSSt1lU8PpKzDzNlwRvM/ce+DeA3fyQCBlQLbvK+v4duH75t0mcBusEnoNLsv0dpd1G7UWbd3YRi187cPr0xUB1i3zBnhjG9IdlVmA1ZHlCnHSmzzzu4JLefMGmW1KGetsfaLsah24a971tO2u8q4/yG2m4dGaxbBxs34mvwnsRWrwoqt1oI71VaCJ9Z0nkpe321/nAg0pFAmOYw6U0IpaDsKKSG3Ud72C3uzYj7237r9QESOKvV4cvIqT6cKJ9Ioguq2n0v6tdIsJpY42CRryXXgUeJsQ+QHYJK3zqlfh+TpQ3N+pcKJW3CkYxZ0g0k8YejgZcxq9zwn0Y/3tV5/r73/xpRxM/w+//oog+kv93ZdP9TefPyKIPuL0b0cP9xPBd9LeJDRBZwPwkRZ0fE4AfbEKnXIafUFgPZstCLIXWsxazQlglgR3xDT1tHDBqbU/eXiDXRHIZMCI4g93yATXIu9NnNhQOQJXpyoSEUoMjr1RSBcSHZJEvoI+5uVMS4J3Imo1kUBDUDnSiCgspZFSahTqdIrUJqo+dFl/x9dPckURgbJRoD3wBB6CmbG6SIxjBgWQUQopSXI+M3ERUuKDRNDvwlcsaihFcVFGBqDPvxtCE7VuvhGnfVWI+VuRg3wP0pVHWZCOYn66LCdPcxrQlYcEn89fvGASw409jDP1zRcTtmC8e5mRK7VXSWLCBRgR2O1MG008F8ehg71dPX54oC+eHjJn9/V3nx/q8ye7GiO35GVcMCfn83n9RqSlUW7aLGpzYX4utSCwXq2yzC+iGbdNmZzxAxtkwGdqINHdBVuMLud6pCwQSQFcpTjPwBSFBC+iUeoRaiSlLQT5y7u+B24HVqui6iLS9gWd0CYKNhvmRbHQ26PQfAVVSQrTFSgb4efJdKR9fL23v6u93R3t7uxqMt5RaKyWNaBlQSwYCFHJKADZToXa8EAy8EFS96epfggEu5veqVDxzSjI3dxBa8Nc5l+nc/vpWpvYLr/P33vgL84D9YWub8ZW14L3ZIBIb6PA20YnozdcLFniVa6Q33/2h2GfeC1lDfP69ToM73dHB/tvoYLPmhM9pJCvgoGbuMZjrWWV2XhaQqIaoMQJdBV8W0rHV8136YGX63rI3mYZ0oNPKoXnOpdQvWxhtysUVsrboaqEXcF7fXUyCiNLBpZ3lDxlBRkfRK39Wg3MKugYIGSU4Q1Yl7m/1oN+dNHDWk+1nDJxBX3s++8hLFie6W+mqGWgWuohThV0uG3iRjYNQphWLemWQ9YViJwV0LJcKM8vVAigCeY4JJ0pczrNSSndWqG9KKzHeq0Yartk6vwA9MkGrYFBNZ0RxXbkhv4PVPbdFVCHOyU6GTRtOm0aguGJDnYmOuY077NHx/ry6RPwqOKLJ6bHBCIP9dnjIz15uKuHB2Md7qX6s45xUyQCt4yBBceJAK3EWMvS1K/SX50vdXJ2Ac7BmXwaPef0b0nAbDiQXhBVr8ivODVc+iQQXdVu3XJVh7ks/NiCeR7Ege08aWxc8UnGJ+eEzBKTZMmnG2/29kOwiUdqELT8ALIf7V2wzICsneWJAPBfwZ+yn5wG1SPOI5vcT8Y9jfkQMRpJqXpErAGyRsNaPxis0FBcUxnwBoj0Vai/oqNVB0NHzsmy7o8I4EYVo4a+JHzAytMgt0c/HxPkff3kWF8cP9TBqFHyi+qAmm9KPOcyLw+i9f1qCfQcaBsO+nhVJB6ZtriRKZfAr+bprhfdsN0WN+0A04zXwjJGJ9TV6/zQcfqnC/rkbYQ17LaiW/nrlmtni3ApgXPDB5aRjg52dEAgvcv6MZ1ONBqNlBiDCMbB9vRwQO/xMrUvM4uX08WTbrNl541N3npW9squ5a8Iv1Nm0PxOle8r3Xvgr8oDw9ti+jF3nJXLJm7C5sI2eTMKW+glvGZtwuuZV+HMPmBaaGcbV5aqrQaz10AqUG0t5gQs2kUjBTenL22yDZsIV7jSjpXAMKGM200AGLC722lQC6G1lDZM6Vshdqprte01LEcZFlK9k+/SZDdulwx829j2dTM6M3uwUXzSTFrEhA6YRdAcfJPZpVuZ72BZDqRnF9J8RhA9r0F0Qa64LvrcLNu0DLdlB7oHtf3OEIvcgO3JYOHbcL16GgUbHhtWo9DeeKrDnR19+uiRvnz2VI8fHOpwd6r9yQg0OtwZ6YAT64OdMQH3iMA7aXeatDNtNJ00alKopTM+xVv6JIoTxJbTtUVONZj2Xzh85b/wdXYu/zu+F5wGLgiaVwQtrrOiDn7khLDl5H6lQhBYB64OmPAJLunT4rKjalfhVWoeuO22c8OFyDvoXzEYi4sLxmbGuNEegVTQh4hQIqjsAoFaQz+ry86oBttf3SfJbF960tNHGX4p7Af6W0+nCXyayUROF/qfQfnAXa/jRZumNqWa+JaPWteVsU/M2WoiOs0yIXbWzmis6Yi+NEmMqpZ8EudgWQ1z/WCypyf7h/rs6Ai6r8APmWA68yK2vLw1uMN/mZd9hc9agzktLpOW+ZpJVFBmv2Z0FOSrbdRF9PV3dMWB/arQR3HFXaygfw7COxTe+6TDg2n9ffrR/pQP1RONm+D1anmvlvIHkWX1r+ehhOtAARmYFqZjVvWdB1G+7mSJBe/x1+6B+/5/YA/43RvwgVX/jNV5b3m9+axjrI2WsazXs8Jit4nMvrsG+0UGVY4Kphl5Y6hj2SH9TtR6acM61+htKNBNnS5nEVZB3nDbFdhUBqCv7ofeJ+uex7o9yCNjHR3siw7ymk69ArJloXZTpv6KYK/lwLSw9xbShb014Af6CQCVOGkOAmen2Uzkf6kjE7NlDkK1JJBezSRkivcX6mfqF+zw7PU4iLYMLKnZt39Y0yZeryGNlUTYod000aODI3316ef6+ovPdXy4T8A8rgH0IcHz0TqQHsEfaXeSNB0DApZp02jCKXSKpAg2Ujox46vxEwLns3mr80Wr0xmn0heLSk9nK53OV7ogeJ4vs2ZgTtrBS8H5+FP4hHFAH6fawkZU4hcPg+CHgkgvCNYFi9vkElFFhAgoIos89XzE73+2CzRMpkRDmcHKDEaQDjdakKNCodzJqoOAs1KKzIN8lDdmd33FuoTBeA9HcHsSM9EyEy6VFb5wiJnxBt6mUmoaguip1IwVkx0VAtHCOBZrq/4PNH4sd1FLf4bfzUeERilpRB8mzOad0VSPHCgfH6sZjfTi7FR/eP6d/vzqVOfL0MJ1Ge/pKPTowY5MkwpO4maSFcoZetWpADuXoL3Qkg985hE/1zKnEWdOinyWFx5n8KiGKyIUMSCRHhAiAxIgrVDyu6Mf9upaut5G0E/jeslVTkQoIuqH5kkTOuBD9KODPT19cKAn4Gh/UteFRsEBwlIXfFCds/itWDBzZl1YBR+QAelSIfE5R8F7nJQqdZpW9CGvQJn7Z4i+kr3zHRGKuBvurPRe8N4DH6MHWOu0jY/Rzo/CpsAKA8Ld7QXd4lLIVJi/CYopkiotbBdFObN3EHuUkuEXeORJez/JuajSIf+WtK26O70iLfYweQPrUeB1wKA+jQHVjrouU3W9ZiJiu1m9WacpQN46A12BnQlWrYNc0ElD2OtA2X0obnstR7+o53gkiEtisZL4Ztgoi0VNF4LkDMpqzunzTKvZGThVOz9TBu38XGVxoUxg7WC6oA/Dsa1zeMEGTCEjJRIDonLu/gjvyzeBmDCMjb0hZTqxMx5zsnSgR8cP9OzJYx3s+veOE+1Nx9rtUOkhm6W/yj3am2p30nAC2HAKlTjxk9CpkNTitIsaSM/06vxCJ+AVJ9EvTs70/PQC3pJTamnOxmof+i8kLnHEgk8nDvFWDJKdj6pb78Ko4h/VBnX9clmpoSIj3Bfbts6hBecWqma2b746KEtlvl6o8OAzCDKoFxGKMGpGVNB6tLDBg6efwWV/KQKr0wAAEABJREFUtrywrb8Koa9BWlDh6zrpCEYZSMWoUZqMFUApVOg7MQ+UTgb4CG4PTWGcMra7X5io6XSiw8N9HR0d6JDgbnc0ZX5ONeGkfca3H//2zR/1T3/4vf7rH/+o3337rf508kKvZicEyAtNpknuvse/Lj5FyjSSxQyCkmU6FHLA+Y7R8UjD6tOUI6WNq+CzARvsrSRCMrbYP0WW/tzaLKtqZrUsYDROOtjb0aOjPYLoPT1+uK9jfG9ewxzy2PgnWguC6AVrgdMrFs06Bz1uLKq5Ai+7zZAK+pU6ak9GwNT9de+Bew/ce+Dn6YHC5nAb2DRY7Lz4GU6y6t0o77J3Q+c19LLmXreDUtrr7GAdFnawr6pH6eOn0ucHvlfliBC3iBCsBOMycP2igs4BZLgHXieT3A4I9IfjEGISxyLBaXThYLMlOM4E0JlAuoK8/3JhWV4QPHMS7TwHNFrMVdjbM8F35nCsWA9t2y6Mwh5u8ral5u/0oA/YthYNpwaeqfO3I02IJA739/Tk8bGePX5EID3VDgH0DgHVZDLSZDzSdNxozEnedBLa5TRqZzpCZqRRkwikvQMKx+IeIocZEfI5p9AzNtLz2UKnBNMvT0714vRMZ5xMny9bnfvfkSaO5cBaC4LvZd1os2oww8B7o7VGm29nOLgp6NYAWqtlUMtp8/KmLJduMvt0gc8mLoPBLMgZjLg936EXrSQkDw5Ew7WZHngfH7WVHewORoa+LeWvSzzxorQKB9O8KHaJEA3mQXC6m1KjNBpLfNMgd77vXFGQMiA/0O2xGIDB3OUStU3y0Ki2CBMbHRBEPz5+qCePHvBh8FAOqv0vyJycnHM6WuT39eXzV/qnf/md/pd//Cf9z//ln/WPv/9Gf3j5Smd8VTRmLjfM7RUvs+ed52CLUzxF6tzjgx5ZOW2Q4O7sKNV/LBLYdO0OOPafgb3FdAB5kQ75j3jSTb0NCjO3kw9Sl1DVJS5bOIDsO9/W7X7Wd5C2UlPkdeDoYEwQvatHD3bln4KN/eGLd3fJh/O5/0In7/mCF3y5ylrxjrf4scWpRkYu23fiCvcDS6FOqU5Y8hTVPG2uqQei8u/yuJe598C9B+498AYP1KXGj9tA/duKNvmIeZ0qrFEDKuuGh6tl5IzCmphBpeaRdt4oXiNZK8t7oNNT6p5V9dFGqSCAtv5NsNZm8kaBGuqp09eAvIijOrhXheW7g9zG0PfSJWp9NuTCXmuIGKSjxCO0Iw42lTncHALpnhb2aRFEa979TjpIB8F08E17WBd7TkGvqj2qe+Cwnag4leB10LXLxt2Ea4JXGdZrbHDTMV/PPn38QE+fPNDh/pRgeaQdgujxKGlEkDEheB6DZkSDnEoF5/kGOfxVtGLTXBE4e+O8uFjqbNYSICcgObA+8an0q5P6G+kZnT+frwimV5qzwc6pu8ARC/itHetJg+JC13OFGKpSwdhIajrwtbAqgrwBWd+FlAHZugtKbgYhA46huPbJMq4a2EDMI2aIJOsEIZln6GO8MLGaqqh//EmwYaI2+DeYqIVPcJkJGNXXmf7a00JWfH2fOKUNNQ0TzwF1JLmg+AFK7XToQ1wFI+3nTcDCHkoYCPPJ4PbLPOyuaexIKWl3Z0cPj474EPhAT472tbc71pgPgi12e56lNNHTB0/1xaPPdbz/QDPm53/7wwv9//75D/qv3zzXqyX9Z06l1PDBsNGKD3VzAsF6ksqcXtZ52WJG3rCjJuHZri6tG69QxICkUJLiEkE+Yij3/LO+twNGSCy+27Dv0IQ7+2dIxRAUbN5RNnNX01SBgQA3CY0n0sHBRMcPpvr0yZ6+ePaAYHpfIwJprwHnp3OdvLrgQ/Nc8z6QXuBj3IqJ9NFuxN5uHNGOP4pQ7iSQ1xcMwi10jRIEa1/WFPvX6cty2zaA6tqGmxjK7+m9B+49cO+BwQOsIresNZSs1xqvO9sYygf+kGc96xccr11DO6bOD6DRWrHm615cVEw3kFkrHdi+Dwp7fxn6USMp9jMZ7H21zLS33W0ja9vWdfp85dGvUnVQB6p1ffKknV+DcuugC7WW04WUaEMOfIlHHEivCJgX83PNZ2daQjucaTU773Gm5fmJCuVBEJ0MTrATp9FhSiwjHw5iZ0DtZyPY8IIYMbHHVLDfEt2wD3ujscQm2JiwlwHZZHbpYDyNmmP/Ro8qAs4Aktzp6ZOjGkgfEUjvTBOnTolTaIlvazUZkZ+ONAVjAmx/FbskGFvhiBWBxpxAuIKT5tOzub5/eaZTAhb/PvrF6bleOpDmVPr0YqYLjuMvOLWeOUjBoau2VWtdOCXjkMLJVf0EhlO0fdEfvCCTitgWeF2+1kCgo92TrBWu4fztCOS8wVfYCjvXuL3KR1bS9Tp5wjCRC+PXTUAmERMw4/9Ev0YElU0zVtNM1Iym4iF1naZUH9FVMKtwCr2rh4d78u/7Hz840BNOSY92Gz3aH+nz4z394umR/vNvf6n/6T//vf7uq0/0BNn5bK7f/fE7/f//2x/1v/7T7/U7gmr/D4gO+JZ8uFsSTC/4+mjBS94yxz0n3fHiRwVLwnqOmmvUgmsPl1QErym4JvCRM2y7TUyN+JAdOj7a0yePj/TZ02M9e/pQR8eHmuxMFQg4eD7Ft2d8G3VBIL3AoQu/67zXLStqxmd1QUUpHrTaS/AueW1hUJlnBN2UsAaqRsW6v+49cO+Bew/8XDzAAncHUy31Jog1kwWRzQOFbxJ+y/K6Fq/VEgcQG3Trsp9W1vEEfw0C5kL+EpZDSb0305Vx+ahFheU8VyRijiD2UzuX2oUyJ8+rdSB9LgfUq8U5RYDT6MJeXFaLKluQb1dztebVWMan2ujGLlVnXTb7Tin2ost6heQAkm+4k0+lHx7s1H+tY2+cNGnCP5/VdBKagDG8ZiTSjSacUNuRLYGwT+3mBMgzcMIm+pyv1f1fhF8QWL86W+gFp1QvCbDP560uOJ268P82R9lqhQbQcjJtFGimvOXr4OxNtwK39H0ofMKQAjeBgA+0vpwx1oxbEr0yRLnRZrEhZer8ddQJVwptD2WWNchbJckIHmQ/9rtaaZs9AQmei6lfjjV1YSiiUUojpWaiGE1Egq4lEOCnud3yNcBIvEBJK42hR7sTPSG4O+R0etJIIz59N2DMaefBdKKDvT2tmLfPX57qv//7n/TP//Zn/ePvvtE//fdv9Ps/vdSrkwtlz0EH1PMFL2vLh+hu7O0ZTwKmgiQavgbdcLluhxpIImE95pCsd5dnTtfc3R+DBbfVcPltZVf5nQW8WfSogMvSCHOLeD3rB+uHDqQfHunzRw/17PiIb7F2mRojrXLIP9V6cT7TOd86zXmXV8AfTGoQnekf73BBjlfbbqSdREMGpDfWrSMmAy536XBlcYP1Dreb2MQ7qLivcu+Bew/ce2DDA8OKssEakl66VB9wBkryNfc61mCT2Ux77/gh4EB9sx2nWalhs2Cznzp9EwL7BiDMzY4Gz/UN22paWOxLyZQDDk9FOgCRswqBtL8lTwTG0c4UUDmwJqjmOFpB4Gy+Vi4zFkr+Vp0gOoNiEJCrrPBoZj9pMbUlULctmTSUEo9QHYa7DQE1uIcNiP1PaFa90FTzNVMfzm4jPdzf0R4n0HvjRnuTkfYImPcJSHZ3RnyNPqqn1E1T5KB6OhlDxyo4zwH1itOnGafNJzV4vtDJxaI7ma6n063O+TBxThDNHitias04sVqy0RLTaLXK8qZrtJWXlesACGdw44BSOxYwDMj6dt6bsema+cZE4JwInuBNwu7jJkTdikikksQzIvRzuDatrCESAXTmdNr9YzDxe6uWsfSYRoRSGiv1J9RE1JIaEPS49CD7o97BhKDBIl4YIGFRSPRjTLDl4PmA+fpwjwCPhcAf8r57/kL//vs/6r/8078QMP9Of/zupf7w7Uv5Qx7TsAZ+z0/m+vbFTN8/P9PF+RKdjcacsmZ8Ufq5WCmLQWYhKLRvCC+IuRlKwl266UIU15YKl9vXHVR56zRBZqfTUncH3a6+uK3GUG56swwWRldiYmCZOjrwQ37vDw539enTR/rqySN9cfxAR3w4KfjjnFNof4j+8/MT+XT/bLbUnJd9xQeSlg/Mmb4JrxZ8JXwlvnaz35yOsO9CEUFjBkQDvfSbuTfBkuEugJvKt3lVfpt5n7/3wM/CA/dGfnweuH1FYfVije8sLqxPhce7oiqi/oemr7eHnYA2t2Vea0ONYWtnEesoCRRlSKtC0Fccc7BnC2p0AfVSQSDd5IUaguoRB30j0mm1VCLoNkSQ3XJynaEF2SCQ9uk2StHf9rABWZHdHr7v95xg3zEENQJ+YJ6h11xBWXg/Ys8K71Uix14V0VGR30baG4+1A3YJlHenY+3tkCc62SGo9l80nBBkT8YE1abITEmPUgidIMknUGecSp1dzHV6Ptd3L071p29f6NXZTCdstqcE2OcE3DOwYJNd0tklDlvyFXCGZjuZjTnDz0MAo5/uGibQYAF+H5I/K+p+5OrTLKc3jS/m+8gR34vgM/B/YYK3qxWBdVGkpMTXEaPRmFPJsURegs8L5mB8wKbOHzJNs269h1uqyxUfxpbYm2vAtzMZaY9vUiZNo1ezrD+fLfX7k5n+yx+/1//2uz/qH//wXC+WSTuHD/Ts6VM9fXCoB9NR95drxxONJzt69OiJHj54wDswVfUJL61bcos0XsnmY122yfzR0rTOuP1gzeH03emOnjx9ok8+eaZnT471OXi4N9UkFXy/4H2/4MPIC/355Sud8v5f+O9LEEQv+aCcmWOeM6W+0xkzmT8RrBlB2oDc3/ceuPfAvQfuPXCjBwrczDr8Q8C6UX/D7RLjhqJtlsWwr9sbyXR3zdrmwh5QWP8rg0cNYOGJgLoQ+xlB3JEM8g0nzYlAOgiqRdBcVhdql+fggiozMJdPtQtyRUsRhYNub1F/YUKf+vFJGhMcTx0kTyY1iNifTrXjPPxRk9Q0QUDVVIwJqowRgVao0ZKNc86p8inB9Amn069OZ3r+8kzfvzrTS9KnBNcOolfIrdhgV8ulFouFlosljmnlDded93gQ8SkkUEgOYDtGwOWbqHKMTKwRijBcP5E2nA91l+mAjuMAcwAN1oZMLVUlaBD1ivUfkeqgn+NFf2r/oAFaAueWSVscUNegzD7PdUzc0cTYR9MoMQ9SSooI8aFORVCgCr37VZUl/L6BqpO8LlHUqIVfolEaNWqMlKoE3ZD/5Y2VX1AGq2mSHhIkHx0eaEm/zjmC/o6A+l/+8K3+O6fU55ycHh0e6YtPn+mLz57q6dMHevhgXzu7Ez189ECff/mZdvd2CM7HuIqeYmOAAoQNFXxSxQm1vKP4w+UGMoFlgc0JmsgbUURwvgGJEiEBKEwS+QLym+GxKoyV+qtAewTJCvIRoYgeghpDPiSSHbrGYUhmlNJUW3GJPnk01q8+3dNvP9vX18cj7Y4WEotYSyEjwMQAABAASURBVMf9u2j/k5cnZxfyP4U540R6ybdQTCu1mWGV/WKKMdTKEG7ZTf599LoHMALZMKVeAAsV8gaf9aykAo1IqkJWpu4KyACSN94WN24svGfee+DeA399HiisCF6YvObcCmTqmpvrmu8qHZw3WJosUsEKNaxb5OvataW3rnPIbNObZM3blvtQeeu+CV3fNvv0mjSLcCfPal59xE4NDaMqL6zVOIA8zuMmTR3VPGmC6nAgzaFVIkAmapYIqgun0gPyciEH0PIe73quX2G7CnOWtmtb6KsUHnJlA5l0psyoew+bBUNA3eFOCuKLCNOkZCrSCgVpXRUeKl2jaWdnImOPE6fdnal2OK3bBROClvEoKbHrZnZHY8XJ8oqvwJfQGQHxOSfP5/NWc/pxRvo5QfSLk3NOqRY64WT6jNMq4mh5vvoTyorT6CXBdGuH4RwHQoNF4UQdGScG2DGUuDNr9GWwdQ0wsDcoCMQ6dE/B08aFZhmV5cQGYkhTGLR7CRgug/yc7oJfDUEv7S7KRD5tnax+CYpwHSKlIqVQahoFp9PBXFBK+MtgEqsD5APfjFVB5QAFbZLHsKD9KfPz6HBfxv7+LiZ19sz5kHZydqol9Onjx/rqk6d6cnio1XypM+bhy9Nzffvdcz3//jtdnJ8p8fLujMfa39/T7u5YzYh2ieK+f/Gdvv/+e2QuJNrGEb4lp9dw35FXf61tdR4+tqqXDWiHgdPR2inqhYRED8YmzHstKGRhqEYhL1+ma8BAhOeVe2hnzawNrXNiilcMPTvc87/WcaRf/+KR/uaLY31xPNHTw5Em46yLxQXfOp3r+atTPjif1EB6wQfqlg/LbV0nxNW3WBUPBhX5D4Xc5hkk+9s1ELAJV1CltvtXmX1FE+cHOL+FoWigW8U/5+y97fceuPfAHTzg/e86horDyvAmavlbZK6xWdGu8agPL1j1t3HT2meZm/gfgnejbsyruusDQ99ELbItU/cnAkKv2X1Z3cV7vtNBWZCPSouCoNpBtOMRB8+VOkbkQKwQJ3rcvOeZDntIGWx1wnC+h7OWG+ANZUi7rBfrSUAHkPTNvhVAjNNV6LVX8qn0DsdQUwfVUwJrMJ2wcU7GbJ4T26H5fKELAuPZbK4LguYzBymc8p0TVC+wbpFD/r30CSfR5/45R1s0d+DskypvtGyyLXk7qRBZ2yl2jn1d05gY1XA3h0Ly3R0d+RGftsf4EZv8wZpyP4ybGgi7mUlc+BTYgsInRDE2BvOXKgTSaaw0nigIPIk4pTSSarCoH+3qXr7MXEw62NvV8YMjPeb0+Qn00YMDJkxLUPdcv//mG33zp2+1OD/Xl8cP9J//5jf6D1//Qs+OjjRWUvBiipP4FR8ePI8XfCgMjdTwgcHfzpycnOhf/uVf9OLlK4LyVhlf+MOeX0IaudLfqLnuWZPrB07lXmd/4MRtY/s2zboXhut4aPd2Wn3+6aF+8/Wn+vqzZ/r86WMdHT1QmuzwDcG4vuffvTzV9+D0/EJzPlSvWAdaPjVn3vurNuE9/HGV55buce+Bew/ce+DeA6/zgNfNHxKva/t9y1j5CfF4EjC7D1Wf94Lc89hfC4FGBfFhBgKm2Yd8huMTgu5S4XrsxOigqmCh0juXkTbSJN/5tq53rqy0O220O+kwmSZNJknjJsEbaToeq4kkd9Cb5ozTpwuC41MC6RNwOluxua708nSuVwTbLptRbrk5dEnAsiSIbqEr6uI7vBEVhci/4BiJPCjkVb9C/5CO6XTrg1yDLlPbaDj9QZT/IEoiQhFxRbdzUf1eFPxRKSoE0y2Tt05aPuFk+C3IqVFJEzXjXTWjPSnGlI5UmBN1uEI/8NXZOEqhMe7eY54e7U10fLCrpw/39eRon0C56OzUwd0J34ac65xg+mBvR7/5xRf6j3/7a/3Hv/uNPuek+vHjR9rZOyAgTMzZhZ6/OCVwPtVskbUkEJwxl89Pl1r5AyAvdVsDQ0J5OlqA8IfqFRI+jYBqAFO64McBIg0QlKqMftRrsGqgr228FzLZZ4g//3SqX3xxqF9+eUwg/YB1ICki+LZpqZd8WH5xvuBdX+gUOlu01Xcr3u3iDytFCv+xv7J9EhJ58WGmo7r5srxxc+mN3IA7gOT9fe+Bew/ce+AH8ACrTEksZuAO2pGuK94dRP+iRNzvzQ5F3QukYE8U3wSXGhi3qtRpkA32jTUlQi7IU7XuniTxu+plXk1U77q1S9S22D8CqJbrPa5B79urSDsE0DuT0HQiAunQuAlNRk0NpMec2jUETqNmpIyhDjo4eK7/EoL/9v6rs7n+/P1LfUtgcu6fe7TSBRvrDKE5QfSCAM0B9YKTqxVOq86RL4KUvtPmVbDhFiCDtjTA4hV2p1Ezb3gE5QNIvtPttrbxToo+rkp0qfNMGUZA4lOOPw3Wia5c7c0ItUgEp9Oj8Z6a8Y5EunA6XRijDiFELqEPf3mmJII5/xLD2CGqPtzf0aPD/frPOYoT9eVyqQXzbU4APGfOzebnMqSV9gi+Hz9+qN1dTlazCLhn+v75if783ctK/Rt//9Z/TlCdWTQ9z+2Z+lKXokpz0fX5GHQWcJNY35anUif/Qztn3er1xM2cwdiBYiaCKUl7+9InnxzoN796rM+e7erBfqOdSRKftTXi24kZHzK+P7nQOX6a+8MH7/SCr6WWBNQrfJ7xFapYPNGJn6vLep7597j3wEfpgcCqTZC99d6Uc/pWwfuC9/KAfbuN91J4S+VgXZdxS/nAHmwZ8q+jVgdc5XVif3Fl9Hm7T8H6H/avKYGyQHFgbUrMUQzSmc0iI1P3TssD7/mXPrxMbbfxYfNux3g3rWl3J2k6jS6QHknEzUqNCJekoJMpEl+FUwBdOFjhxNm/j37x6qwG0v6695xTvVVptCIAntegJmuJc5ac8C0JrpcE0q0/heAk9lnCtVJh/98EbV+e9AGzUtcg/Z53VbfWYZ3bcOE2b8h3vSBssNDPDp60dqWY2MFklkejXaklKGLYVCJr6GlxQJhGSpOJYsw8qJMjScwHhV8VQ1VeP8hlC4oSbQk7HbiJuTSZjHR4sK8DjlNHfOjzhzZjtljq25fP9d//7b/rv/63f9Lv/u3/1PevnmtB/5b07/T0Qi/48Oe/HHvmf2nGHwIJChctc5I+ubWIq7Nj3S07DYSisiKipiKgG6iFWw/73KyOFifl9IDKeJdHXK9k7ZvoJCxoJAXvqQesysB6+KDRl58/1t//5hf6zVeP9eRoR6WdceL/SmcnJ3r56lR/4MPHH757rtPZQjPWgIXfawLqFdRzRtUTQm2hX8yfOq/03hfm9Zqvqqq2wzKF3N/3Hnh7DzC5PH82cauSKsvc9tpoMNNvnJi3KrgveIMH1sV4WXUPsp8NeYTWxe+XCHShU8Y1vQxyHdSOFtKF1gaQ/OD3e6//H9yiNygcnGH6BtHt4up66lWK77vIwVIwyXv36GAeGPZUJ28ArHrX7YwhM62Mn+iROLjTLsH0zk5DQJ3kSdYSdCwXC60ITPwfWSw4jbqYtTq7WMon0n/85nt9/+JMr05mfK2+1LxuroXybqNt6RXhj3xlJiQxuTK8mobp36Jm/GdAqhthb9x4ZsjZ80jUFwxelae40pr3kCQkNhFytbvhUlM3kJt5GvgLu/3yEu3Q1aGfWeITogh+crskTl2RLwoGp2HsUuAA0PApazSZSlBFI0XIV/HjhwLKC/NGhdEn8G/5ULYkKF5wGr1YLTUmoP7yi0/129/8Sr/+6ivt7+xiVqp/Qe4bgr/f/+l7/dsf/yz/tnc8GtXAe39vV5OdqdJorEzwLI2o0yj8x30KqZjScZp107V3Bf+sIc7smVwWE4+IgCSFknxFOO+UYdvpiK7SYuXwaA2hrqxstnFj2nqoASm1PmnXDugWYG/cFGKdGUPKdNxIjx6M9PWnz/QPn36m//tnX+qro6c63nuA9Ij3udW/fneuf/z9n/TN2anO+AbA30Q9591fzIsYjm7q2B6m0XDSIK7At5uA9cbbNlWgD/dqDWqaD5FIFGCq++veA2/rAeaO50/FHeoWJmGF31XSd6hyL/IuHqjjwjpYfcwC8C46bqtjnQM8jjfKVQMojTVUFxn4un6ZO6jcpNclb+Z4/c7su6YfDdjzb7b2klv7TXZNGSr3H1a3XpNwGeQ1N5XwMrsWMttpWFu39W9jS2Sdre81BmzTtcAdExGhiKjSEVHTER213TeNWdqdNHydO9KUU8fJeKyGUz5rWBBIz+dLXcxXOpst9ep8XgNp/7N35/BOzmdstgvKVvWkasaJ9Nl8psVqoXoKSGC25ARx5SCIScNei/s8UYt8pF/zgVk9BHW7t6Oo8GmSp4xLuTdWvBR9m1QdPaykTW0DC7D8bbR9PLJrS5jEjAuDAYc0fcpER/XnHgSsYuySMsNCGbcILhvmR2KeKBGFhQPHq74fJjCV0PkuNw1VvxdUFCVsStggAkv7u5D2DDLadgF7STC4r9/88gv9/a9/oa8//0ST0VgvXs3k/6Dl3/70Qt8Q+L065wMCp+sHh0d69OhRxdHRkXb29lXoxwr9K3zR0udMG4W827vEZl/KZgY7pUBHh1BESDLUX5tpNFK9j4Nl2gFmL/2hSDcWbtuwfvzJPA4+CIg+8nlCj4+n+OyJvv7sqb745JFYCjQZ72oMRuM9LUrSn/kG6o/fvdB337/Uq1cXOmMdqP8xy6pgf3Q9tforhseV3Ftlrum6ubbFuj7eXH7PvffAmzwwzKFNufWc2pzC/ZpU5dfCzH8BygpYs+8T7+QBPCnZj6COga5e9rHRLThXy+6Wuzp6d6lTazAPqj2md6n0ljKFDcB4y2ofh7gdtG2JecY2/0reApsYCs3LZEwhd7wtPeCOVX4QsTT1v9oxauSTuxGB9IiTx8zsWbaFoLjUYNq/jX55Npf/0uH3r851tmj1iq/I/RcQLziVnq9aXXCSveDkasGJ4XJJQA112l/Lr2qQQndDLD+GwyHTDrVnFFf6preFl62T+wmftoG+/IQWfJCm3YUK+z7z8IvNuPGVhILTX10JKlU/aDUE1BqNpBpQh1SDR1250HQlf/eMa/Iy0W5DrD4mgJ+Avd2xDg52OVne1WSUFHxAU1nxjcpIh3tTPTra17PjQz3Y35W/VXl1cq4/ff9Kf/zuRN++uNBLPvidzuea0beWsQvmuaGU5A98c/gLPvyt8lKZuVpoH1dIon8V2rjME/O4VMjlZlXUh7rL6S7VPa/mS9dAV/SDPN0e79l6fPArQTTOk4fu0fGOvv7isX7zpf/Vjqd8wDjSimD75GIuv9en81bfETx/+/JEJ6cX9Ruo2TyLVxsf0/+cVFgnMhAfe2oXoj7vH/ce+KAe+CmUeSV6bbue66wlfp9eK3df+P4eGPxs+v7a7q7BY1ylnTBq5rUPSxlsDrfK/fBr/61N/2AFtc8fSnsd5ze+gZet0Xjdhi4KWzHTAAAQAElEQVQ5P0kqTQmMpqOJxuyw2KSSCwFF0Yq9l/1UF5xAnS0yp9JLffPdK704nXManXXO17zecOdtaLZYseGey6fZy2WrJcH1CgUc9rHrpopQI2++hm683PqADYHqpZ7vtOEAZkPketLytFs3eaevS9xzpIiEhwJIDXO34QNU4nQ6+JYhViv2iayIEGJQQZPG46kaB9QhiWAUpoyI0HtdBHI0WFVY7d7uSA8f7OlLTk2/+vxTffrsESephzogeM6rmdrFTInAt+UD3PnZBfPvVLPZjDh/pOl0Ch1rMhmBRv5pyDllr85O9er8TCcXFzqdX2hGZNgSmGf67J+QFHzghS4i6C/AM37aKPOJsbUGspsLZoQlQTTUNRLU+Q7WgYiJrIuXoqZ/8IftFDYkEkma7EiffTohkD7W33z+VL9+eqxjfNqMpVUjPoC80L/98Ts+jJxwuv9c370419lFqznv+3yWhbtZH5JKDrofmG/Qm75zJhGhBCJCER2k0P1174Gfswc8g42fcx/ubb+7BxzTBfHGGm9Ywzw3BtzWitf+Tdwm93PiD302/SnsDm9t4Kdqf+hzmo6betqn3HLi1LJZrrQkEJ5x+nzCV7rnBMczgmP/xxfPX57+X+ydaXfbOLKG36JkyVvsxEvixFlOuu/MzV3Omf//U2Y+zDkz3Z2041W7REnEPAWKiizJirx1Ot1C+BJAoVAoFItCEZQVgum2agQvHegpwVfqwbbX2f0bDjNWVUkE5A7DEYUDmuXTdCdiBZagaW7K+WaaRnIU+93Ao4dIAfVGILJyfefjIcb6xjImnM+8zHzl4AkoGw7ksJApgZZgdzOTmankbzEqFcmjL0v04Mkk//7+s6dP9OLwqY4Onur5/k4Mpt+9fqnjV8+1s72lBD25WATRXX08udC/Pp7p17MrAr8e7U/0w9tj/ff7N3r9Yl9bBNV9gudGo66rekNX5I1WW720J6a4/BSYvxkKCmCXkado7CMLJMVu43Z60n9cfdACuilBoucFhI5SuSLtHazp5fEeDynP9O7lnt4cPJP/MkqPnfsaNjnlHv/55Bx7fmZXv8VD8zAG0l0C6j4P1Qo8FI92pXVtHIZcHSsLrCywssDKAr5C3GiFYr24kWHV8F1aICGWVuAV95AAagBSguRu2ledALnWbuuq1eJ1b0On9boum61I9+9Pt3t9EXOryyLc6XSVEUAHD3oDdoiwYqMRArtYtMcVPdYUnc2kmCsmr8UCJ8oefYyhyAd1nH+haE6KCkAvcopzD2+fbGCEAC1ikj5VhsUDuYippoeqmpnMboe7jG10iohzCorfZydQDTxABd+dpsw+pJwnntg2TsprKgElbGVGord+gUEz47w0UILDVbBE7CyvaefJFjvRuzogkN7ZrqpalrbWyzp+fqi3r17pcG9fFXbIe/jqp7NL/ePnE/39p8/616czNfHHnSfbevf6WD+8e6NXLw5VKpXUbndUb7TU8Qc/tlhDfPjLGLk4ogZF5XpuYlbKE2V5zdkLXynK0SliRYSwOczrFOMxXR7VncflLgHMyuh2AwTdQTv3Y+RNMq2vSUdPq/rhxYHe85DyDjzf3dZ6pSTnSbneJ+c1nTU68l/u8LdQzS6BdF/q9YNwBXwDT0BmEPezSLEMjaIfgZPDb/wwzw60LzryvrMcTnfMtixD+fPxmHHtF0C03QZmi+WZzW+/jeXN5sswuz194dxkqJXDLM8FzcbwWg5IfgBv1Th5LQL/Nwcc8UCeGS1zMO78jQuopkWQoeAihqm2qaq+Xjd4TJyuQ9AWINoZW4tkZjK7DgjKIcmka5AnJ5JPZF40GMcwTdYkappKBs0hz+foEKB7W9B3nNzON2E0P8VcMflcHbEyOtkoXy7z3hPwIh3zVcYrXwPMD3mgvE//JpG+5M9rS5QNFHhdnhFI97qpWrwO9x3pDsFyq5fqrNZggW2q3u3xarynFq/G2wQivlvdSwcE06kGvCbPCLoydqoVEuTJ19MYSxh2MAJpz3199XwGkszsOtj1sgKjNn917JBMGkNzk/+xQgSDFk+Cszkqol/AcjmmREHXPDB2iP2CXOZUr3tXzXx+9xZzOwFclOi8XKs4N/xhiA/EgFpBbvfg81aipFRWuVKVlYjQkpJkrq+RmRKTOLR0cuaIREbnjc2qnu7uyn/yzr/Ssb2zTrmqfrelxuW5+p22jvb39T8//kUHe3u8Senr5OxM//z4Wf/4dKG/f7zQv3891afPZ/L/zdB3nterG1qvbiopVXK/HErGGxX3SzkD83MV/FrmEClI8asnWcwN+2iUnNf8NKpPZmEkT85fAPl4GmwuM8hl5RBlkDiNHJku96uQBOsUjHqBUbuR21Ab66b3r/f1v29e6cMB+f6efiTfxdY9HqTPrq50dlnnIWSgy3qX+zxTOw3s+vfV7XogbRpmRjAtxXsKu3iumExB3PNAaBAEDxQ/FwgBg0caFJwrLEBGWzbiRVQsuUwvR1ApzFrkkb46RQuYcdFjacHJWW6DBaJ+j03RBAvm5+0RKJ844OVQpFHI781A3SFBAiYzw8vJJfnZLJGNKF7XgmRmC1p/gybuWUUEqbhx5uRRTVf1Vlgs88t4LlR58uIEzGxky0QJZYepsO9kbppJThqDQgIHn6kaw+sO2pBtlufi+kUwjhjdQUteomBjBLlPJF6XRBaheYlGDxmc4abPuXndrtG+YcVQfhFE+xgTegbKDjLFeRNHxAWjyItGZ5hA5OUzfzJnlcBlwhheX4T8OpnMHgYIUkBHB1k+nwkdnTYPiQfAg2GmDoFxg2Da/wCpzW5fm3qzlapea6tR76jZ8EW2r1aaqkNA3WdbOmW7KqU+xGAc2C5ERMM4AW1imZHRJbcH5ZkDvhnaNyK4nlFnCovyb6Teow7rl8GR8XDlv2wxJNDKCKoTd1L/i8CEwMlQgQ+hUrmicrmshJ1qyYm6W/IBR/3NTJXKmjY2PfhdU7VS1gZjbFUZC/e+IGj++MsvqvOWpLRW1hoBfaDPkAe5ITurrmsffzyvteJXPj6dXuqy0eYNiikG0lZSqeQf1hLdvnzWBpPp68nMZJZI5IopjG60jNwRJxNbvs3J4rDGImI2kCxlRz/Tq2dP5D9/d3y4pyN29vf3D+RvFrq8hTrnYfn0qqbTyyud12ryh+heP1O7k6oL+pRxB/kzQsY97fdEfiP7XBNJ+ZhapZUFVhZYWWBlgZUF/qQWSPrsJHfZpeukmRosnq3ekF2pofxXO04vatD6qvHqt86r8R6Lb5uAuwNf2h+wa5XKA3HfTYoBDQGol8kIfXzJzRfaWPfTXY1MsKNJPNoC7gGC466Kfn/9fLYFXHvCZZlfK3/bwMPSYNDnGvOuX0Fmfj0BeVIqqbRWUVJaExGqAjTvfyeEvJcHalkMjAfKRoFbhp+tybS7taWMNyIXlxc6u7rUWa0OGnLfXd/c1s7OE22tV1UhyO4TWJ9d1PX5/Eruw1fNdvwudR//HfrbEx8uyM84qQ/uyKuzZ4PkSMg5KBr6KM7XcgJn1x1hXsqxSCQcdzniaMg18Y/xzabySBfnTCULYuNZrw+29NfXB3q1t6XDvR3tPdvlulXl9/sJ9vnl87kcp+xMN3hg7qVDdTo9peQZ10L4AoeCJIa7hiAeIGKLYnKeWLjnye7Zf9V9ZYHHsAC3FGLdOx0UV8fjWCBgX8fjSF9aKloszbtiXFkg6fP6tssmVrufqUmh0enLF9bzq4aavOZvEjzX2734M3mZSgTQAxbagfrsXHtAPWSlzQh8HIHFNwIah6/DAJf0yr1sjQxN4l7CVp2nLBCoO0Rg5MG0v7QX1zSwJTnw3w1Pu8oo+yUw81aTsUudsGtsBNQqlSV2qP3zL8gkc0gi003J2yYBnwekQ96S9AnkB+yIDwmeA+Uy8g52n+r46Ehb21vxFzl+Oj3RT6cX8oCwiy/ubD/R0eFh/OpHtbqhgD71VkcnZxfxKx/1RkspPh5Q0swDY2PEJQ/vM34VSB+6mvhnEqrh40GeXP8xsKXTHgrGEBEI9DHNjLFzKM6HOZnXQ3wYYnNaz/eq+tuHN/rw9lAvn23p6fYmfcTDcVNn3N+/ntfk9vt82VCt1ZV/ravZbmOnAXPKQAAMyFzMM+RHAaM8/6pH8BY4YnavU5yfi3PcS9Kq8x/GAu548/DQE/QxlpIJI58HiliqwwMy/faimK0cDzayC3M8lMCHlDVHJxdfYE7zivQoFmABKBYDzx9ljOWEjtfz4GvhNHyN/IIkHZqIRdi5S+V/uNUmgPZXv7V2J/7B4WWd3b+0L2MHkjhHg0EWkRLo+FcBMoIuDvaoPAxzzCqJaWaJt6DEzy08ushv0XXFehcL4DjiigbgPx2XstPrAa4lJYkgNZgps0QeTCf+B2wlkxKCbNozb+Pjd+E1N1fKOSYhec13lfvsRnswXSJg31yvaLNS0Yu9Pf3l/Xu9fX2stUqZB75z/fPnT+yqXuiCwNAf7MoE9U8Jup+w+5pUK+ojsZOmanV76uLD8a0JugmgpjyZuTIOr90S9DVLZHZDf5/QLUUuw+6fLwWCuBZKuB6mPLjNVC5JLw4Tffivl/rx7XO9O9qPv2qyu0MwraC019On0zN5MH3hX+Hinvf/mKnFjnS3l8rfMkUXQJmgTETnctlB+TUqcqpLHM6ds30p5fU/0zngIpPgsv2Zpn+vubrfTOJewqY7+42kR5M+Pdrvvu6WmFTS645J2l3K0ffp6LIcFB/wQKJfxwIPK3nsHQ8odiVq2gLFtfN8bHGu6zTf76buul1H4t+PbHVSNdiZurhs6oTdvjrlercbf8WjweKaJWUNCLp7vQELbdBgMFT+9Y58cfXd6ZsieJ+7sXKYcV4A55tEvPkM+WCS/luUH2MMM5PZcvDxzZbjNbs7n4/jME4OrE0pw5UHhFBDZYEyT0pDdof7/hUJ4iomIfPAGU4jkCzjG+VyRSKQlkwCfu2kBDke4CHVctBEc+GAIhVlBBtjQRky3oDxMn9yQ0KplKhSWaNF2tzc1KujlzokYC4RAJ6fXxBUX+my0WC3taFQhnd7Q5tbm1rfWFdpbS3Cor6BXVbGYE5ZYG6ME0YRo5lkRlAsB5FoQHcmESLQHTWjLYLLoKI80S0vcDb7UnO5M2Au9EYHzohAVEGBhoCJwz9PplE0RzqVYjREyQPd+AVwDeR/VPnsSaL/+/BW717v6eDZpnZ2NlTdWJOwQxe7XvCg/LHe0gk79zUejlup1Bsk7EibBoOgjDdMrlScg6ijbF7mOlFn+KWOAC9dI2/M4ylWZWTTgPTHOpggLiTH72liqDXX/jfRH1X36NB48Zzc/dp9SNNtms8/5kPhm+aS0wPzHyH6ZKDHJKjCIT4PZuFt3yH4TFOEoXxyDYF5FlCct2aS95oHRf7r8oS8AmO5PrZh42WhBcloK+S4LwD/auJ1aOwOBWuRa1FCtt+vnGKIywAAAh9JREFUaIrURYyrtntboLggnkdrz7M6NGIDzQD6vRW4iwAfN6Oj52QTR1JvduPOXoO80x2o0e6p2U11wWvx7jBogGf1CKQ6nb66BDADaBwsuPL1NgcCXbTDCXHhjR9SNPiBg8Z7blHufDfA5U7iBrY/DNnMZPb4cIMZp0mIMDoQcIbRfzstAk8R3MYHKPxAMpnloKCEbdCSf92jRBCaANqcx6+XZpJTJ+EMXvdcMkklS4DxcRw0YIc6jW9Agjo81DWaLbWbbWXpUOsJgTKBfJ/Ar4te/kex3UFf7W5HPf9aCv63tlZStVpVlWDczBQDYg+iuRdolqdQFLwCj6IWkvD7MagqqhlPtDkBOL+NcrJrB3IDdsz70ULd74287nLAmEYZFj+iOApzc9icXsgIsZCh8VAWBqqUgo6fb+r///pOb9iNPtjd0PZWRb6Oddmhr7Wa7Eif698n7ErXWjrnXr/kwfmS3el6s4fdgjCnXO0M3XJkjAIskAMUcNMwqCK0ICEjjPDFaMq7BeWkyRzSH+nwqRXzmSwXtGgI7Dmu371wu56uzG1wO+nLc+NTs06QK4anCaeOiGW87ybeufRczGyTilQwFPU5ecEync9h/X5IONzkfL6iuN/rjsg22e9rZTo4C1k8XIbX/Vo6Zi9M3jqmR9+IXW84TfLfwHIHsktd2A3zfbP7dqFi32OjW7vApP4Frcgn275leUIf988p/AcAAP//4bBv+AAAAAZJREFUAwBRg58ve6gN/AAAAABJRU5ErkJggg==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57324" y="2714608"/>
            <a:ext cx="4929222" cy="48744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144000" y="3643302"/>
            <a:ext cx="7848742" cy="84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Темп речи задаёт ритм эмоций собеседника: </a:t>
            </a:r>
            <a:r>
              <a:rPr lang="en-US" sz="32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замедля</a:t>
            </a:r>
            <a:r>
              <a:rPr lang="ru-RU" sz="32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йтесь</a:t>
            </a:r>
            <a:r>
              <a:rPr lang="en-US" sz="32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для спокойствия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9215438" y="6000756"/>
            <a:ext cx="7839217" cy="84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32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Т</a:t>
            </a:r>
            <a:r>
              <a:rPr lang="ru-RU" sz="32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е</a:t>
            </a:r>
            <a:r>
              <a:rPr lang="en-US" sz="3200" dirty="0" err="1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мбр</a:t>
            </a:r>
            <a:r>
              <a:rPr lang="en-US" sz="3200" dirty="0" smtClean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и низкая опора голоса внушают уверенность и снижают напряжение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9215438" y="8072458"/>
            <a:ext cx="7867792" cy="84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bg1"/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Паузы создают пространство для мыслей, доверия и совместного решения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000068" y="642906"/>
            <a:ext cx="8101722" cy="495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Станьте зеркалом</a:t>
            </a:r>
            <a:endParaRPr lang="en-US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1285820" y="3857616"/>
            <a:ext cx="4857784" cy="85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</a:rPr>
              <a:t>Зеркальное </a:t>
            </a:r>
          </a:p>
          <a:p>
            <a:pPr>
              <a:lnSpc>
                <a:spcPct val="125000"/>
              </a:lnSpc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</a:rPr>
              <a:t>отражение</a:t>
            </a:r>
            <a:endParaRPr lang="en-US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142944" y="5929318"/>
            <a:ext cx="4786346" cy="3857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100" dirty="0">
                <a:solidFill>
                  <a:schemeClr val="tx2">
                    <a:lumMod val="50000"/>
                  </a:schemeClr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Повторяйте 1–3 значимых слова собеседника и его последний фрагмент фразы, создавая эффект точного понимания.</a:t>
            </a:r>
            <a:endParaRPr lang="en-US" sz="31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Image 3" descr="data:image/png;base64,iVBORw0KGgoAAAANSUhEUgAAAJYAAACWCAYAAAA8AXHiAAAQAElEQVR4Aey9+ZtVRZYuvFbsM+TJiXkGFVREsJxAlFESUWbpqmqoobtuV93urrr3++n7D9S/4LvPd/v7uq37PLerq6q7upNWS4FkEEkmERUcUFAcEARkHjLzZJ48w4513/ckaA77JAlkpqDsJyL33rFjWLHijbVWrNhnp5Nbxy0O9AEHbgGrD5h6q0qRW8C6hYI+4cAtYPUJW29VegtYtzDQJxy4Baw+YeutSr/XwNqzZ08csbyubnf1hg0bBtfVbR+2bl39yLq6+rHr1r12e13da3euW7dj4tq12+7Fs8mMvGZa2zPmYV6W2T5sQ7GO3dVr1uwpR73xGwpe/UzM9xpYhw41JS9eLFSpZgabVQ5zrjBaxG43cxO8l3tEgsmqdr+Inypi09qin9qWFkzG84nO6fggCG5jWdaRTIaDvL9Yde7cuUQ/j+UN1dx3DlhmprW1tcHGjRsrXnxx85CXX940euPGbeM3bqyftGHDlgfWr9/6COKMtWu3zqmokNnZbMtsAGmWWTjLezdThNHPdM7NMBNEPyMI3GNt13Lp2iNdZgBoM703xBDRzWQd2WxudiIRn1UoJOawjTVrts5Ae2hz+/3r1++8Z/36+js2bNg+itKNkq0WtJLmGwoVvUDMdwpYHKDnntsaDBs2LF4oxIamUrEJiUTywXzezw1DWQoA/cRM/yv49t+DQP5vVf2/AKS/A0D+BvGvRPQnqvIjVX0a10sgjZ5Slfmody6k1GzGtmuZz2fMg7gC8ceIP7lUx98gz98p6mYbzsl/N5NfIW2V94UlIgGALPcDeOMTieYhlZUPxVavXu3wXOU7dNzUwOJs379/f4LSqb6+fuArr7w2/JFH/Jh0Wu5QjUGV6f3e+0ecU0ginSeiAIoBYLICg/0jEVmuKotwfhJxPoDxOM6zEWcgfToGGypQHhSRHyDedyny+kE+Yx6kQXIJyhjLog5hXYuRvtyMIJWnzXQp6kbbMs/MQ7LZtCDQH+Tz/h7Vo3eUlQ0as2nTrmEvvVQ/kFKM9hn7hjpu2nBTA6uysrLi88+/GpnPxye1tAhV0DKR4OcA0q8hXX6GUVmO68fNjACZiPtRZjIA5yRivwSALwla2CbtN4BdaKtBCuoK0PZzkdivgyD280IhvzSRiD0m0nj32bMtQyF1U/1CYB814vqo3n6p1rnKinhcR2CAJmEAoWLsaZz/GvE3ANBfAVCQFlKjqkVg4R6DK9Ugrt+ABTrK0B6BNUZECaxHRISSjSoUNPrfgD4ATJYBgLDh9O4gsKG5XK4c+W7acNMAq66uLgmVN5xL/XXrts3dsGEbbJYQdk1sJbgP1eMgCWQCrgcjcqnPvimub9AgoM0CESWtQ1XlLhH/mKouzef1p2GYWLVu3ZYfY+Exc+3azRM2b948pLa29qZZaZL5cjMc1dXVCbOKYSIFLPH9XLgDVmEQVkEiAFi6UMQewfWd6MsQxJiq3Ax9A41WBJaIAljyKPoAe8z/VMStVA1+GIZ+Jlal47NZQb+G3QKWXOdRW7s/AYO8EjN23MaNO6Y2Nhbmee9rRBTRUZ1MxiAASEr1NlREqlWFdkkc14pnivOVgiFDCFBmRbQR53MicgJlv8T5c9T3Ma4/xvVHnSPUKtM/QfpniEdV9bQU69Cc9PwgjYyg2aj6qDIxeWSMKiUYFw36qIh7QiSoqazUORs27Hhg06ado3ft2pV6/vk9KNfzxvozJ2ZMfzbX87YqK5vKYGcMgpvg3jAMF4LRmMGeK7klGFTYTAabRWAvWazntXbJ6ZESqrpmgOq8iB5H3YdE5ICIvgdQveWc7EbamyKyu2u0t5HnHRH9CBL0aFsd0irXeaDOONochHgbqqIUW6Gq7DskWDg/nw/vamqyqjvuOHfDSrAbCli1cBa++uqrA9aseQ0zNn2P92UPqcp0MBcOSSWDH8T9JNxfApXQML5CH4oSpAmDdRbljiF+DgAcxPlDxPdx/Q4GcC+uARJ7W0TfQnwTaZfApEVAqeru9lG+ARryylswvFFOWAfrehfPWf8naPcLXLPdM1KUaELgFaSbQ7WoxlM4DxSRcYiUzg+L6KPOKewwme599iGz8rvWYQvq5Zd3VpF3cgMdVxiU/qU0lZqQzOVi452LzRKJQzL5n2Ng6GfC9okNA6Op6q6KKAx4k4hCmsgHOG9HXAMJ9e+o63+r6vMi7h/gZX8eQPo90mu9t1fMCptEYvXOBbuQ/w2c3xDJA2DfxLY097qZ36YabkC5F82C3zsn/4h6/l/Q/c+ov1ZE1uN6h6oQxEdU9bxqEVx4dFWhwsxGI8KvZstB91+HYWExapgWj/txY8eOvaGklwNh32IwffbZZx0dgljxVTjXQPDcEwQCCWVYkjswzgAy4WoPqkEooaLoha2kVGuUBJQIaUiiBgzgOQzqcVx/ggF/F4P/OtJeDYJgbSwWvBCGbnUq5f9j0aK5LyxdWrN2yZLHNy1fXrN12bIndi1dOnvPokVz3l+8eO6+trgA5/Zx7j7kf3fZsvl7lyyZ//qyZTWbly6ds3bx4nmrzdJ/cs5eRLt1ZvqaiAKA7h1VB7vMjpjJKcSLIgLQS0ZEc7j3ilkgJQ5VoQSjLUl/3FwADD46N09VH0Gxuy5ezA5Zs2ZNOezSGJ5piWr6Ldn1W0sRDdXXbw2mTp1advLkxXFhmJzrXJzbKQvAGKo/2BeWjCgWlQRAGewkOSmikAzyKs7/gXr+CYMLyeFeKBT8a6oB1FT4eRC4E7FYobGlJWjdtm0bASki0msxlUqFYRhryOeD496HB1X9XrOwXsS/BHD/KxqCdJQ/4LwBEc+MkiwNerGQKE4QJF8paBL5MeEU/juBt1+XB0H1Y5mMjDxw4ED821aN3yqwwLpYPD6kTDU+VlU5C3+MmbsA6Vz1jUNaj8Q7ygBYcglY8jWwkkn/j9ms/K5QaHgxkxmxuby8sLep6exn8+fPODFv3ryGlStntEJi9jqwampqCkuXzr64fPnsY62tNR8fPfrJ3ubmM1vMWl5MJAp/TCbj/6JKYOkGEd2D68MiAikr6Ad6g5srBVXlpAOwbI6qLcA9dh2Mm+Ujuc01YcKEb3Vs+71xzDLlUrm2dsPg5mabEoati6A2Fpn5h0RsLBg6EKyN4xyYWZRIh9qTVlVpMJNPkW87rteK6H/iHnaObBNx+0QKRwqFwsWBAyW9bNmyzKpVU3Ic8FWrVmEVqF4xGozSRwfrRvSrVmn4m9/8Jo92c0uWLMnGYrHmbLbhQqEQfmXm9ov410EvVKZBwspL6EM9SOPkOAHS8oiQYvjbKVziDRysghWkDIUknKAqU1XdwurqkU+cPt1yN80LSK4eTc5O1V/3bb8D67nnnlOooHKoiyGg/gFV5bYLZps+gPsRiJWIJQMYT2BlcL7onB5A+VfNCKrwjwDonzBQW7LZcP/AgamvGhoaWiGZCCSWKVlnfz4gPeh7SxBkzzY3t34cBInt3usrzrnfidi/OSfrQc8eRKwkjT4xAutK9A9QlXHeyzQzv9x7z432e1tbB4CXw+BYjpygaKLvguu7qjvWXAtXAiXV7NmzB+XzGXrPZzkXUOXxrYHxyE2g0Tgv5ZeCE1POqCodkljO21bv7XXv/R7EfbmcHly8uOYwjPCTP/xhzcWZM2dCShWl05UGBU33XwD9RslJ6bVq1ZMNCxfOOl1RUfiyrGwcnK3+AzMHO9C9oSpcSW41E/rToCqNztusQpxFUEsJX6Eqw1X1TpTBhJXp8XhmRipld77yyuuVdDhD7ffbePdbQ1OmTAkuXMgOyOdljPc2HQzAJqzNxHmkqtBeoFiP4FkxyZCnGfELM4O/SLGEj8MItlfzebe/UJCT+fzwlmLOm/DPNiwgzpy5I19e7s5BYn0Cp/Au7/XlMNR/EbH1qkKwHUHXWgAa8EJLTRYCDFJKsPDxsFn1R865hxOJ/JB4/HT5448/7lBHv4Q+b6gWkqoOG8gHDx4bCAbdIRLcD2bBcy509E30XuhGIEM600LmQQ1YGuVob3zmve2DDQHHpb7R3Ox2NjfP+2DFirnHKKFoQ/ULx/qgEUiSoi0GSZaG6+PE0qVzDw4aFH+7rCwFg192AkyYTB5+OIG0tpO4xwpSuOggj9pTxMmJxZAMReJk8G0meR2GNiUel7EXL0plfX19DO115jWy927o8wZgTyTz+diQVCqJfT3B0tj9hYjej05XgkHcLFaJOPC8IKJQfwrPtW0RkT87p5u81zdEwiPDhs3Ir1wpRSMcz75rwbLZLCRYCFuMYArg2HW0vf4MvoAXBveEXLa/uvQdfHVIhDtCBqvqw865H8PFMpPgEhlYuXLlylLmBor1TiABvVNTp1qgsorOT5HK8lgsPhyzZiKkDd+2XIzOTkbnK1CEHVSc2wfMQvUonzXzdCBilrqtqh4rJwfn5Rw4JGuO1dRoAfUgb/ui341r9gvSq0A7sc1unEMpvcU5v07VtiF+jp42adGDr10kF9IdnidVdQDO95sZDfoZqnJHU1PjoCNHjpQhrTPfkbX3Agnovdra1bR27drU9OnThwSB3SOiNc7Jk+jMXRDNl9Vel44BbGRSC/JcEKERqy+o6kbcY1M4djoIBuCZfC+Ptr7HTpvpfkTwRF/AGRvgBl4JbS/yrhNvTJEQBw/htdd7ILkWxWJSE4Zl41ev3loBMyWB530S+gxY+XwKnSkbLBIAWFIjovAOC9UhpRRtAel8qAqYo2TSeYAQWyD6gojfaFa2P5kMz7zxxkvY/uhc6vtxz76TB7FY/kAiEYAn9iJ6jg104VsZLW28Q0rHoLjFRFbusU4CT6EtbF4Q6PgBAxLlAwYMwDPk6IPQq8AC4fzpVfHHDeXlCSx7HVYmnupvvJkMFJEyRHYWp/ZBuVd2ESlc+byN81rU9Zb3+cO5XPxcKpVpqampKcDo9Hj2vQzsO3kwaNCgllyu6Sx2Kw6RR6q6DmdsCwk32hvAHDpVcfo6gN/mwP8KxGGId4voDO8Ls8MwuJ3GPMr3Kg4ER69W+NxzoqNHj06C0GrEe9EJeNV1tqrwNZdY6fYM/hkBswSedNsWj9u/BYHsjseHnaquzmfmzZuH1SFK3woCEyPEgqgllcqdisV0N1wScAoLdh8MQBO+OYEFT1dGYQy4UKLkugPjMg/jswjgvCudrkrs3bu31C5H14p6mNJrwAKhOn36+nhTU260WTldCvfDrprsvdwOWqrQMbaF2YO7bwIBxa2Z40j6wHvlu03vVlYm9w8bVnX8qafuL0oqVf1OGuno81WHy5ILk625oWHo8UQig20he5e8A5/gYJXjqtKAijsDjPzn5KbbB3uM8gMzu8+sZdKJEw3Dt27dGmmeoJ5rCmys5wVL5ASBBIzG43GoOjcZdhG3FB7GzBiCTkKPa2Q7eEZ/zFcA4AcwLLeoBhtgPxzkUnvq1Kmh3gJUCY6LgDcisj9MJJ7Kgn8fg39YSKS5EQAAEABJREFUNXu4IoTg+kpV0sgQFTAeUokHoxAfisXsyVgscXc6ne5VQz5ywNHgVQWiff369ZWtrYnhANO9iHNEDMaicLmLWWKd28EuvrQi32k0xLc53zXzb6ZS+T0LFsyGK6GGroTvrT0FnvQk2CpsqNPt0tR05ujw4eVwotpuAAorRSFPz6ASSi3yGpdfB0omCACBE1UhBGy2iIejOjkQ9hbdEJ3H6uuCV3PRK5WgQTg7UxNhGz2Ga64Ch4toJTrJTkjHgz4quWyoQ4TLq2EoOwvY7Yd4J5huqT25umPlypX+0KFDvqys7Bh4vtM53YxJS089dyzoC4zgqUJyGX+4gZW63QOpNaWxUcZu2rSJdtjVERCRu1eAlclIJTy7QL1gBaiXgFUUtxHAMkPnL5rJlyL6Dhynm5Ytm7dj+fInYBvod9WTLn15KEwGSq8nnph5fNGieTvC0L1qZvvQZhFY4HUEsIyqrwgsPJ+EKqY4J2NzucS3DyzuAfJ7A+gEN5YnCbZqRGwkCI0CLKVRq4g0iPB1F8Gssn3xeIB7+VYPqIAY37zg12k2btw2fs2aLQ9s3Ljj0fXr6+etXbtlYV3d1uXr1m1fwcjrurptT61ZUz9v3botj7788ub7X3ll23iWZR2s61vtTLHxQiNO7wFwm3D+WFW4gU83RATAhGM1zkxnYJU5GTbXEL4oCOdphFBAbT0MrLSHWbtm449Iq6v9ABiOo0E8JJVhNSgjncNd1+yXgQU16D/y3r9WKBQwq9JkQtfc/ZsSO3mypTyZlCFQy+PRn/u9Dx/1XuY5F9Cxy5+/P41Z/TTIWibin3JOHjdz0zExfuCc3VFZGR/MOvAcNiX+fouhuTnJ9/3fA52bEQ9i4sPprAQWx6AzZQTQOIwYzBidjL4M+eyzz5ITrvMN1OsCViZjg/J5d68IAaV8+7MKVNOPpTh3CgrvsGGPy7CJbAfCsPxYPJ67+NZbi9nhTnn77hbLdVdXV5eEZKmERLoDEmlqJuPmJpPxhSIBf7zxhHOKzXKZ4ZybBjDxZ1cPtPWx2M8HzBRp8ggGY4aZzMFgPAGVvjiJOlgX62TdbINtYWC173oUVfOxXBhWnQf92KwOPlTVN0DDIVXJROQmbdy3hTFvt4WhTkomqyacONHEhVdE9p4lXRewMKOHea9wK+g0MHhkd02iU2nk/QC22PogiO8vK2tIL168OP/MMxIlnqWvDr6T5L0vb2oqYOc/mKLqngJ4ViL+DQbiF2iX74nNxxmgsYfQL6yc/F24p+8H0d+FvkxW1YdQhu+TPYFnfGPjv+D+bxBRF+sMpuRyblA2m0o991zv+ojQXreBxnxlZRPA1dwQhgUCi+907UNfSrggNFAV2Fw6WsQ96H1wn3MxbMd120y3D123T0s85CzkdzvDMKQKpG01ETN6UInsWaRjo9SOwZv+EWbEuyD+aEPDU62q2m/GOn9iRpqx0BgZi1XfHY+7qSJ+uqoAQAI1II9iViNNpmAACCQ6dsFoGSGifLuVjEYsXiNN8EyZB3kVZYxlUYc8Bon3GMA7PQz91LIyvXvqVD8CPKt+vp9+Eq+qxbdU6aFHX47k88pXnT8WERrzMD2Ur9zg9nIobvnwZ2Mw5hXqUO51rjD8emytawJWPp8YaJa9HUTzlWKoQOPvAUutJtgR/iL4PTD689bW3KlcLpk+cOC5fpVUR482Ya8sSyBMw6Avgn30C9C/AKyFRBJKW/p2cHtdgXVg8WJTRPQJM2Ubi4IgeNj71G0TJlwol348+GZqZaVrSCaDY6CFZsgBVeH7bSUkl2A/1+7CBIOg0FFHjpwbwB8RyzUc1wQs5wJIp3ACJgY2lw0zt/gWKJnangQCh8biBbPwEwzm+0EQ++JHP1pwbvnyaS2wdfisff4+uYadE0Msc06Gmgk2YAV2k/DrftgdsEfBaKg3gX0hfD1arvNgHawLddqjqAuGvvJLf9PQ/l2wR4eSFsR+MfDJY2xcp/lePezAL9DXD8ED2lpYiSv5zzECmW0Bz2kj3yZiE7yXsd7b0CBoof3VluEq/l4TsFR1lKpA9Os9sFFITJcm0QEY5crXir9C3g/B2Pex0qKnvUvevkzIZoNhuVzsgURCZoO5BNQs0EbJhdWQ6+lXaa6WRBVRro3Rht0hIlgMaI1qbHZLiz2ALSuoHKT2a7ATYShUie8BNFCJRkO+0J4E8EUVlHuv/HLP3RAcD5plR7bP09PrawIW/B0AlnJlRBdDdVRjABL0uDV7L+iE+yCd1vfT6TP9DiwwCwsMz5UctpkEwBL+ZP8SsOya+i89Oop1A1hCYM3BgNV47+eAHgAr1u/AMht7Ip+XPaoK/5Z8BToArKILQtofSEcWqcKZwMJqWPsWWBTfiAPhQIQzzfgaDBscCOBgNdGetLZrEAYQsRO6H6uM0xcuVGUPHFjZYYa05ez9v7ARdMOGXYPr6l670/sCdvCLhjVtKQ4otjKEAx7VMOhT2IRyAvRjNSVbRZROxjoRWXsp4lo3qQp/msUvymDiFMugLHJ0DWyLbdIOnUJ7KxaLTVm7dscEfpKbtHYt0jXlelPS6XcLySQcROb5FiqdplCLxi/wRFSt5ejfOBFqpPio2tr6Siw+SriRJPLo8Yw9fFhimYzn6gh2lY6B8UtGVSnke2TNoidUZW8Q2D6oy7O//vXUwrPPqkXn7d3Uts9bt4K+2D1BoHTa8jOS8LcJVnWl2wKYoL7loohgz03f8V4AKl0joi9ALfwnI68R17Q9E6xw5ZiI8dUflpVSB+pG23ovyoEWu1+1MDEMY0NJa6kyvZlOF8Rbb72VhyYBmOwAaH4f43Mqug3jIgPAknvM/Ojq6gDmzuDk1dDaY2DdcYfEVIPhYAz3laAKDasswUy09nUQOHkwEWLWnwRRWOLaF2a+UTEq6ASf49Q3wcz4BmsAr3HSe3ebiH/Ee8UKTbjAoMOvg3Q1ExqwlDRgtnwEpr8pYvy51VZV2QXp8rb3xrcFAKDwUhRsnNs7fOacvo46KLl2okdvo+xBlDuH61BEWbdcPpDOtgeADWNUldITi4j4WByJ2tpaSjW9nLcvzmjTnn32We990OCcfCai+0WEwILJIqAXd98ELi4IrkGqbqT3Dh6AcFBlZSXTv8nVzVV7UHSTTQTiGyASLKU9f2GDxuhQ61ykKJHgnxJuKZxEZw7l87HjzjX1148gdNiwYfHTp7mSsTvNlPYUJRVmXGdaRUAfQGVZAPII7raB6y8BHKuDwP2nc35bPp+D3y3/eSKR/1K1AClWOMbrMMx/zmfMw7xmHtLM8bsLO8yErwhDelkHYMmlQ1UqcUmaZqH8hMbGxhR/zItB71Ngoc1iSKXCJmibw5DknAQn0V8IAQG9YsUMHf9gzG2EWeHeIAhHpNMp3HfMUOrOlXrQLl3RadfcbGVgGuwqBVNsBBgU0UiRmVALdtx7PQ6iTyxbNucCf07err4+u4SojuVyiep43EaqKnxsRskwFnSX8LEZl91HVAX2lN8tottFgtcXLZr71sKFNR/zjYsVKxacWrBgwblFixadZ+Q10/iMeZgX/rnXYcvtcM6hDoGakaOoE3VLl+MSLfD96WTwaHwQpEYcOnS6etmyZZRaXfL3dkJNTU3rkiVzz2BCwLclX4kowCV8tSZqImCMdbiIQIX7EeXlMdzjrgfhisAyMx08eHrc+6Ac10CvwBekNIKjxGLBTOBeUKgPPeK98G2GHpDRO1kgqssKhdxtYWgPokYOHgBlUOGiuO8SVPVTEV0v4rY4Zx8WCiGW5OX8HJJczVFWFsKtophMIdwqxq/FwDYTOCQjayHP46pCft6Wy8lD8XhwW2tra1lk7j5K9F6hWfRLM6GtBYAJpHfHxvAMQKIQ0Ukc+1yuBfcd85S6YydLPSum//a3vw1uv706YZaDoe4oqSAJikZwrJih45+CqgFY8p5z/kswrV+B1doalDmn47w3uBfkkqRSSgK9TKaCQFyHqgJb0GBr2GtBIDtEhnzcJommXbXaXrhwYTM/RqJa/hHqhb3l+IowgcWJ1lkSkBbwTrHy0rEg5wHvw9saG32/AiudboUJUIBk9Zc/mdQFWOAltnlkuJnBX6nDy8oSwIGRfrCw+3BFYI0cOQWDFUIF2u1gAg3g7mqEEahnIDE+AYNPxmJpGobd5e/VZ+w4QDXCTLhRzBUsQdWhDTCJPzXjTOUPN7DsdsfNMg0NDTHaGR3ydnsT8fDUqQz6mzsPEwB2ln6CLFgRC6UB0nHXIRh/GcPdANDqhsNuo3HfIUdf3hQKQRbqELTpAfALriHB2HVsEbyCdpcUxhI7LTYY4zpk/fr1VXv2XPkz4FcEVjzuy+KwWZwTrAwEe0nS3UHizsTj7mBjo5zMZDLcgO4uf68+w8xPqGrxUz6oeIiqRPRPs0jnd0DfUnUfQY19BQO6YeXKydcNrF/+cl4WCD0Xj5fB2BcC630MGiV4BLAkUNUh4OudIn54IhHrV2BdgF/RLAnajFIWq0PtIrFEBOBXrg7pKhmMcQW4klU5bGXgWbchgvEd88MPBaNdh2ElAaeoRXrZUYKDQv8PDEE9jz2xNAmn7wTP+jzUYrlOB55qnC4Qgn8oGsUel0b0zzDIioWFvGcWHgOTeu07WgBK8QcOudz5DECONlxRYgFc5A9I+iYgjbSBRoG9qpAIvuJ63ib4puaeXf3611NDTP5MLucvQhKdEzGAy7ia70Rr0Z0Eya/VYaijYjEbcupUNnmlVti5bvOYeVTi0Xl627WqRGYMlp1T1aPO2XmzVPbEibWwY4ruhxJFejN5SpDNplJmBdiBAnVtGKiiCNeIVvJmRhXwXhAEx4cMGQLaI3JdR1IqlcqFYYA2DMBSnKVLG84JaSsHwCgNBoRhvPLIkSbaWRjE62i850UNfuAcnJ/NQeDox8MqUfmV6S60XqoSY29wjMeHVlWlgIlLqSVOrkR6u+R4EtKKEgASS0pJLBCjZzBgX3rvLgTB6RAuis5Ga7s6e/cylToU8z6bwmDRRwTRrew4DE/j4F1qTEGPgk5pxgQ4FwTx4/l8ecPUqVOpvi/l6bVTIZXKnwcvDoMnkAYKQ1nQvmAw29oAoEgbjHgp897KVX1FPp9OiYztF2CBB0XpmslkIKEoDIRuF9pa5FEbkR3+GoAl/Ld8Q1ta8uRvh6edb64ILCzfOYsgsRQeY2HlnevgPW0pEGUgLrw4fPhwMpHp/RKDIIg5F8fgBBUYsFK2CmwIawFBjWY+feJEtqWysolM/Hqw8axXAt+DAk3NoAmSQLH3aFwdF0BbZFuqFgdN5djcLxs2LNsvwLrcUY4V2j7vnHIVC1OmpIsI2qD4DwyGqlKLXa4h+lwSWGZt2yPOxWBjcY/Q6CijTRBVE2akQWIpJJZcbGpqimRgVMHeSPO+KkilkqBTAS6lFIio1gh2DnBaRFt+9auaVjgL4R7pfXVNaY264Yh8jOLIkR0AABAASURBVKCiX6zVOclp8Ws6EnEoJoZC4ir8cIV+BRbHSjXGN3whFPQ0aKSQiKBRqA1Goh9DrgtYq1cfiCeTozFQrFBxVqhEKTFokgdBFwBGbDwnms6cOdOvwMrlsi4M85j1Bj+LlBgYqkKj2ivADiTIopjX62ngCVSNtODMAWP7UW2AZkt6HyRCGGdRGfoqjWNllgf4HTUOdk0Ekj2qNYWJITCJjL/KuqKjtKTEGjDgWDwWy1fAG031RyOTKrEEsBSzUSFOg6/gbGw6cOBAvwIL/iv4WzTunCYAGgxSFGMMNCmZVoDXud+ABcKwWCCwFNJSSwELfLVkLBYm8vlkyTGJ6tX1pnGszFwz7Dy+TsNtKE6EiGo9zQz63QaahaXMja/LlewEDFsUjlVjsKBb9UoIhf3gmtDg+UQi1/LMM89gEL9uo88vWltz3nvLI+Ki5OCxr+iTJUuDr/dJDUMBaLRMVdh2CdALAOdAu8/H49l+Az17y7EqFOJYGSrsQYPqjpZYZoptKKXmSgWB4/+SjEHlO9YRFUs+CMNsIhYTSqsqiHEwJap4WxqYBlvFmkaMqDoH0ZpR7X27pa2l6L+JRNInk0EuCOj8LKq7qIxOxNAPhcrhYEdl6f00VYkhUtqjbQENXdsAu0Izn3OuPJfJJPsVWIrGs9mvWoYOLT+La77eFCmxVIXCheoQbh3HvsQASq5su3YIKZEdRbqUlcUhlsNqtAuJVayUyZ0jiUiDKU3eS2batGn81x6YfZ2z9e39wIFaaG3VVjPLiChpkogjEFHaiViAaHlt7a4UtyZQpiRz5BoP1ll36UexADPaE7gRlIMRyW9IgzxiM5yPmYEDoyXGNZLSo2KrVq0KOXYATwa0Y3EjdMl05iP5BB4KXA1Wkc0my7du3UqwRbYR2VHmDMMYtkd8Na4ptcgUXHYJNEjhcad9VXKZ2qVQbydcuHAhzGabwZQQRqh1Zsjl5sgUqiT+B4fKyspCJVZEV/VW5OWKrnR+7rmtQTabSvEHqyIK/nnMdErLaIklIpBWks5mQ7pDaAci6dsIemk8BUa80RUTRQQWSb4qDDNVmUyqFC5KdlSCIAc0BphtCqaUWsIrG4de1kbvPa+jCOnztExmAlZ6SWyjCKSnQGoJGQT13EElc8bB3hFIDxtcKOTHZTIyUKTUKhJPrjFMn54JysvdIPCEG/fYDC86bAlsvVwlpIPhmiBqxXVLPh82p1Jh5pNPqvpd4oOOYoC04qSExFJE4XUxveMfg63lKmB2VCYSCox0fHr5rqTEyue/tg0wy41MuVym/ZmMwSyzFueCzoS0z9fH1/vDZDID2y7WpKpc2UCKClSjcPA6t81ZNiYIggdA82iRYbzvnOe67vP5apgRNlY1eFBVsGNRVIMd6vS+SFsLnp/HgDbE49pcVVWV/TX28Dpk7Mcbs6IaxurVsmi2BMAVOxq+XCRWkc2Wfj/LoYLIAH0fOEeGMEbPalWBVKCEUPhpCgRZZF19nUgbgW+pmuVhG8hF0IVtFIFa9JHAMtMxzsmDYVgYV1kZpGqxiY3B/VqayDUerIN1VVS0lgcB3wcLH0QadiyKarBDraCRRjpolDO4Bs1BS5udQ39bh6z9dqOqIXgDYAmApSWAJZD6Wl4o5CpiMXf1EisMYbabd2AMokQyHc88CKFzFEt9R0b1GxOiGoIEyoEm+GOE2xMAVyRzEqoyzkweUXX34HpUefmoajqEo+q8mrTf/W5rcsCAMUPy+dht3ts93gsklo5GW1FSEYMooFFAqzudyxW+NVNCvj446h500NayUsAKkL3MYUcmmyXIcBcRSkosgdvFDPNaJBJUUjw4u6yAwcxDlJcipJizP/4EQQLA8tyW+AyA4U59F5pUixJ4nKpMA00Y/HB0EBQGDIBDGPfXFUaMoDGrg713tzmnE1X1AYALEivKFlFO3SKwzPzpIIhjQK+r+esuDHrJryxECmixUoICqlBgHklZIuGDUo2WBJZqQdFhpyrIg7/S9QABHpG/VcuHIVjYNUu/poRhgD0596WqvoeGj+EMQ744875WiWameBaYCYxQuUtVFnivc8KwbGJd3fZh/Cofnl9V4A86N23aNFqkMDkMc/xeVo2I3ikiMdTvLrWJ22IgLTAb6BoRvqrCb1ocFSwKi0+/xT+qGoooJqfkRRyuJeoIVIV+OYILajEqC0pHJ+MBIBWwCjEnUhyMLlnNtKgKwTiAKyiF8C7l+iohnf6yFSrlyyCQd634MywPYCkkqnAwuzSLPPxhyGIwCkDwk70PR5w7l8VKuEvWbhOGDZNK78vGmuUfAK/mgx9PId5VohD5BGAp7FJ3FOr7vTC0L9PpNG2bEkX6JzlsEw4AlZSUWOAVpRQ3/FNc4JWiDKAp9SgvaKj4EANQPHf9w/FiFMmjla7P+zdl5cqVherqoCGf15MY2C9ElD/FguTiAkMiDh0AIPA7Dvehj/ww71wYpDP5bdE1a7Y8sH79lnv4fdFNm3aOfuGF7aM2bNg+qq6ufix/Hr9xY/2kurptD61d+9rM5madA1DOVdVHRZQ/OeOviOkDlIiDADqGdL5r/gX4dkpkVCP27AA2pH7LQaGnuiMBfCJmoA59HCtrXotEFCj5wPsYEINqRKHuSs548JI2mGo8Ho+ovt+TDFtK+eHDy7Ha0s/BpNdBwUeI/N0cTh0DwAdRrvAkyx3oSI2q/CV6vApS5C+d08VUkUGgD+dy+cmplEw0Uxj7wRTn+Atr97hztsy52M+ck1UiukJE+APZsTiDGVqKt6TlIzPZibphuKdb+F0FbI+A3yj5LQbFAV1FicSo0aRQg0ngnAbIXiKPSKnOi5k3IDI0KxpxJTptznsH9ErM+7BkXdEE9n4qOlp8K/LQoUNZ5/yX6N7bzhl/Sv6VqtC/BRH/TbtII80AlwxDKiXNY2YG6SM1zrnZqjrDOc9vaE0z81MRYfDbIyL+MZGQn0OaK2L8rCTyCp7JRNQzGBEDY6wbl23BjOpF4NHW42YGmvwe+JSPZjKZ7CpsqaCtEjxuK98ff82KXgDQLoiq19Nmh863r8i5wEMVhkBmSRtFlagV6FvhT4Q4QO2r+NauoRIhZcvOmBUOhqHbB0L2mtnHiBdwXTKoCg36gZB0Y8z8JGScBrcBVdxCVV2C+8Vm9qSIzsKE4vdJaUcNB7iwUS/d9l9VzosIVfMeEd1nFvskCApnSavcIIfiQP8gbdmXjhPjGxK1aCNionS7YCsJLDCUM6iAM5bFwsq+qfubK4pDqpIyuEe7Zew3Rfr+ivxZtGjm+SVLnvjcOf0Q93udc5ASyn8DQuO01IqHfaBtNFLaVnX3oyzsJpkH8DyBSOkEKSXwgcl9InKHiAwVURr8LCsRB9vCJrMA6LIfoN0roh8uWzbnEH+yj/rJZ7kRDkwWLNnaNBDoKYUNYoHCpgCNxmtk7RpKFZYgCD0Gg4MAoxL47FoWKYplu4ezTJOxWBAg4YYLqhxQ/34Y2k5V3SqiuwAQGs/SHwc4xx/Hsu0tZroTPH1fxBPg/dH8VbUBaYXxNDqQ6dAthQ1v2PpxzvLESKkGShWWQiG4VIEAWEXxF1FHcQ8xCYLKsD1SasZGlOu/pGQyPAPD+70gsB0Y0G1gyhsiCr+R9MsBCQW/muww03rnCjtBz77ycjnbL41fZSPcxsPkA7CKDt1SgsKQpyhwWlt9SWlbEliqeYhwnzVzXB7jOpJKILzNWQaxWIqQyIL9lVhTU1NAbE0m5Syk1qdm8jba5rcVXsF5N+750Vd6wLE/hpTrC6yDHn9+QPYNgOpl1F/vvYeNF34ej/uzpAURk/X6Guq+9LU99V7joBlq3RCllKAA7fz0k7TCEYDr6LZKAgsMKTgXZJwTAqtUBfQs0wMLT2xYipDolvs5taqqqjkIyr+ALfi2ma9Tld+p6mbnlP4kbgOxn3KdB+uAX8pY56ve2z+j/jozg42X+fLQoUEt11l/nxYHP+KglQuRSlWhER/VHj0FGfQtQ4xEZWBaSWDBLwWDM2w2U/iEpBSwAlRSXBWGYUmEI8u3H6ZNm5ZfsuSxxvfe8ydyOT2IAd/jnOOHQaAa5Q3v5S1VhWEtMLDlM1B8BPErRAKFEo2rOkTjNdIEz4x5kNdQplgW9RklFaK+CebvicXyn2Qy504uWbKk8Te/mUYVgipvrAAw6bPPPgssGBZixYVIBdIigWUm6IM2OyfpIIh3cN+07xUqa3/b/jqGzcigUVXg0NNSFVBKpVAK7oaA17i8scMzz8wLk8lMBhuoF7wvfGjmN6q62iDQ33nv/wDqXxZRqkqC4130Hy4CB/DIIRFG9xmYC4lk2DbSXWb2GtL/LGK/N9N/wf1qgHQj6t6fSBQuXrgwOnMjuRRAa5ewevVq1/bhNwJLKtGXchGNHE8ACliwJrOgMZvN41oij5LASiTgb85bUxiGJd8mNBNKLKIcwJKyto9aGNMiG7sRElXVID2ysHPSixfXHF66tGZPWVm4raUlv1EkXC+ir3lvWMVRivk9ZvoOGI2VnMIfxmjvowqkCVSqAHyyw3t9DcBcD0ZvrKjQbcuWzd+7dOkTR/jdrFWrpvCncSY39hGcOxdPeC8waQSCQjGmxbHtQjXyQGK5RpFCYxDws01dshQTSgIrl8thY9k3qUoajERlxfwd/uCZIoG791SHgz7//PzIeHwrdLQxHY9umlAYObK8JZuVc0EgX3jv9zkXvOmcbPU+fBW9WAuAvcLIaxG3CQzepurfyufDD7zXw+l0/jzrwPNSZgMe3XgBElYrKyvLWltPYd9UIamiAfUN5ZYT8Y25nONOBhcr3zxqd1USWEOGDMnFYoMBrABij3q1XalvLhWXcJIKDHjj95NGYPUFUSpMx6ObI0B6FWbOnJnhv2NZuPDxL5Yvn//+woVz3oRE2wrps3HJknlrli6d+zIjr5cseXzT8uU1W5cunf/mihUL9j399ONfsCzrqMEq9ObodRuVzz33HMaqMhkECmDZFYHlnMJToA0//GHNRUr+tlq6/i0JLOy3+YaGGAz4AlY6SlsLCLVIhJoJfR9DwrAwTiSoXr362wEWZ199fX3xf+e0vYmwfXJd3baHcD2dbyxs3Lhl6tq19ffhftSln2dhn7P3pSsN4bq6T5Mvv7yziv9wYePG+vvYNmlA29NJU13d9sm4HvXP/1xfRppJe9fh6fuUyZMnq0i+GjbTaBHlPiedo9L5wBhnoKG4cGl0ziI1WPsyJYGFjVG/cuVkqMNYBgUotQAuBchw1ymgwYSZHwo0j1H1Ay5c2Fuy3k5Fe/X2uedEM5mxQaFQRRthVBAIN5Yfgjqbbuamex9MdU6mFAoFMHFwkv8UoW3G9ioZwsFKpw/TXqny3sai3fsQsYlNGsLpaO0hkXCy97GRY8dWYSkxNiDtSO/3MGzYMAVvqmIxHSViBFbkahB8awG4znsvjejTtQMLPTRVtXy+ACm3cjdpAAAQAElEQVRlWGbLKVRM1wMedQlEOT9vww/LDhg06BBmQZc8vZ5AqYNYzfel1q599d7p07di0I7Pz+ebl6HzT8Ih+jiYNVtEZ6jKDBGZifMc2E813rcuHDpUHnvssbn3UnLwB6x4fl1hzZo15Xxfq7JyxP3V1cnZiUS4DDx7EpOO+4tsGzQoos0SUaTlnyKtIsfnP/LIzkfWrKmfRFoo6Wpr95On0tcH/HuqGgww09uccxhDjWzXTPjTupOqci4eV2Cie8p6IFkUbgc5q6rw2whcD5EVQmIJPxgxTtUNgDHYL8DKZlOpIKgYks9n70K7j4noEjP7OeKvAahViE+JCME1S9VmAmwYTH0C1z/EDPwvQeCWCkBXKPi7+ANWuc7Ducpq1eAe1D0XNPwQ1f0t4l8iLmDbaHcmrhmxqS1PqcpK5Ps1Bu1nquES0AOpWpgQi2UhOb7C6gy5+zikUikFvQNV9TY0NQy0UNrjsktoUpXjIu4MDPfrBxbEZBFY3vsTaCoSWCCGNhaYIaPR+IAgCC5/MEJRplcC7Rb+JH7jxo0VGzZsGLVu3Y6JmDk/CEM/VdVBUjn+d1NIg6Jk4ntVD6jq3Wh8gojezqgq4yHKJ2IwHxARANGQTx+FyuT7Vg+uXbvt3vXr6+9Yt65+5ObNm4fU1e2uphRiu7SDGClJ1qzZA8m0u3rz5jeHvPDChlF8y7SubjPV7oNQcY94z3oN9Bjokh+grbvZthTpEL4RMUFVJ3rvkV8eU22jGRMB9LjpzgUPV1YG923atO1u0kIann9+D73ivcZPwQE+6KFDGdiZ4SBc34Y4TMSXBBbG+StVf5aYQPFuwxUlllk2i8GgxDqOiiOBBcZQLw9ESyNB3MDm5qBs8uSVBFevMYIOvLNnz1aFYWxkGCamo4Mr0e5PVfVnZrocZ4JqIs5DVAUrVaUbpEv7eIY0pbjnfth4MwEAZLGq/RWM0r9GXxc556YXCrHJ6PvtzpUPO3kyU9nYGE9lMqnyVOp0dSLRPEI1d0cu13xfWVliOjZv+R9b/1pEf+69QkoabCgZKd0c4JPicKoSgIahInYP0qgun8b9zzFZfoJJ82MRmVYoVA6fMOFC+W9/uzfSaYk8Vx3Qlv72t7+NVVY2gRdFox0SS0GH4j6qOoXvihLLziSTLtLWbl/qisBKJitbQcQZ7+0rMJ6VRzn72OEqVAx1qINisXi1yFcp/mNvpF1XqK2tDWBHJS9evFgdBCkMqN4lQulkSzAoUH3CM1Sc3I97MEcI8EBEVKIPpnMiUNWMQRZKlDkiuhQD+rSqzjfzkDTuAfR3EkA2Ph4vjAF4sBjwo4PAjcvn/Z1m4b2YuZR8fF9rvqpDWVmqRemj94gIBgl/uw+kJUAZ0Ky3qyrrmwc6SAvjIqQ9Ask8vrU1MXzMmExlbW0tzA674rh136zI6tWr3cSJE5O5XA5+RxmC/DTeB+FM3uD0deB4IxoWb3ZcNX7GuZbrV4WnTzdlISWwSatfYjZeEFGuCPi2AxqTzkcMgwEnqfygrCwYm8sNLiVWO5creQ9f2kCzion5vJuVz8vTIg5SyminjMUAYECEoC5ZvtSDTumsoxxpUAU6SURnYSW5UER+6L1AiunfQ8X9tzDM/wag+1uA7Wci+heq8qSqkpZJIsKyZTizLpyuPcDmYR2X7Z7ZaOOvoK6fDgKbXlU1evzWrVsxca+9fpaEbZVMp90os3JOAtAunIx81D5ijDneig1nLuDsWDbbejYGI7B9pqjrKyK/rKyh9dy5wmlILL7DBGAZgKUEVlR9EOsGYuUH8biMbW4+Q0ZH5etxWlmZAjwh7CKFmjCqiZ+KKAdzrKrAqddrwEqpKhhs94oIV21PAbg/Qtpf4QxgyX8Tsd/g/r/i/HPkoXEOtVekBcBSSCijFCQo8PjaA9qj1IDdI5TAc6imURvUvcAEsPFQ09cNLCywEs4VKKUmof7hql2BBToMR0FEWlWDc7g+9u67O8/ACXz9EmvlypX+yBEpmMX4ygfffDwMxtL9wAbRZocApjr+L0OI9OD2WCxZUQtVBoK0Q64e3Lz88qbRa9fumCoSw4oumI1Owg8kVF0EaxyMcKimVL2YaULXyGV69yPvp4gXEUsF1GWsE30QDmwCGSlx2R5AJwTN5cg0PmMe5kWZYlnUgVKRweBgFtJAWsBDIW2kkbRGlWBdlCKsn+2NAx8f9d7Py+XCWTDqH0Ts1o6LqvRyWkuLlKnGUKfHWFFydZ2g4DGEiMBYt89QDvS6LBZRHtelaMajtkBGtl2V+KuAM98IMBjxZnoakbv7Z6VNJUqngwwejTwPIsLw9RUTJkxwz8Fx2SnfFW+TybKxmFEzwEwsze1x0PEwCo1A7EGAz6/N73IKk+BzlH0XhfivPSBxcfUtBFXHyfixiL5HmsyKfkFs8OsVB0mKBzWBwZ6zJ5zTxw0OX0x2TrTi06v94xyBRReDPgQej0Z5jB3+dghWUBWaQR8jD7SWRAmTDiUu31wRWMyoqlZdHcDt4E+pejBH+IXdqEZQn9GIBwDCMSB+3IkTDcMnTNjEmc6quo3PY0n94osbh69fv+WeMAyL/3JXVe5DpEqgO4MzN6IOxcaoNGCwuHL9EAPHtxO2o1y997Yd6btUje9c7VZVvnMFiaEwRgWrG+UMjKjzepKKdaJuYRtfYFD2gg6+rfoGaHtdREGTbQVNO3C/S0QoxegnbBQp9kUiDvIQ6lbuQH1YqNgjquH9dLtge2jY888/T8kWUaxjEt9AgdsEdqtwBQ8hYAQnTArF2HXMa0b7Svjt9wPOhaeweCKfO2YqcdelshL5BIZ4HoMNCeAOqBYbi2pERRTItxSIGuGcTgwCvWPAgIAb03KlY+LEpmQyWT4+DAMarFyZcdkORsoVylsGdcMrrPthWG/CbP6DiP2biPsP54I13utWDGw9FhavYFD4uvA7GFT+agaqyPoAWMU6KY24W7HXOfkz2n1FJNgSj+tWEQVN8h/euz8h/V/N5DWkfYQI/hoBKd0c5MWdGINpIgoJFs5C/eMHDZpI1SxXOk6fPl2eyQT0N8KfZgBX0U7FhDXtXNY5zaEdAMuKYz5woKdq7Jwt8r7HwArD44WKCoWk8p+IGJ2lZBzB1XlginYBCBpu5rkkn5BM8p9VR7ZfTKyttYBOwNZWwZaCxyrFYJwrJJbBuSkwqKUT0xRtGhcQjajgKzOFetYPAR7+Zm8n7rc4l9yeTp/cvWTJ4+8uW/b4R7FYHpJMdgPo20Dbm2ayD+eD6AvfAgXzBGrSADShYcq6DXVfIZAOQV5jGfKD6o68OYy6P1a191H/m6qKNv0bsVjLh08++fhHpKm19cwbGLgdhYLViyikmIB24U/VaM+gDmXfUHexDWl3AAQyHPfYbTA4gQXmQjhx0KDYYH7QpBY2LZ6VDPCaV4EugMrdoypw3wglIaVde2ChXaGbqdFMTmBifgZv5tlEIhGlpSLb6jGw0ul0wXt/EU67o6p6HAzDYBiNYYIronKlT2uKqtwN5kHURmS5lJRMvl4ej1dyFmF15e8PAoHRbuNEIp11hrYxc7RFVamWN+D+BVV5yTm3CTv1B7C/eZ7/2YoLD7l0DCm+BlS4kM3moAYNalL/6L3V4vFLiFtQHraP4JkQHARKD5hYtEGwFKeBK1+I+Het7Y3SFzEgrPvfcL9DVQ8nEv4iaZBLB2kLw4Zm2JKUnB+Alo3I+5L3HvQYpK7Q0Kf0Ih3o86WCX580gUvwSODp1/vz+dyklpZwFDaVCRQ8ig4ACXxVNgVtYTFkWBVG5mO7lLaHkQ8T158pKwvTV/N/h1xktRGJq1atCp988smG5cufgB1jtAdwLg5CLiI7kmyIiAEoeid2zgfRBgCRXdpDmlZUxMpFdJyZToaRe5+ZYKUio1GezJNOB6SVYDCtwXuDUSmbRXRtOp1Zv2TJ3G2LF88/+MMf1lxctWpmBgP69YDwnXfS//TTT365ZEnN7sWLH3/ROXk5FrO1OENVyntm7pK0EE4Y7jJQgnE1HBX5jFLlAgCNiSafmuk7QaAAqa2Jx/MvL1487yW+s7Vw4eNH2TZpkEsHaVu+fHkLf1hLibps2bz6ZLJQF48n+FLha6rCvrF+DjL7fKnk5ZORN7SPHkRe2KHBJEwa+A4T4KW0lz7FAs8++6yDbRWDYBiCBG4/gcdKyYfbLgHSSgisLxRCZPnymrN8GxbXEXR0KVtM6DLQxdQr/DHzEI/yrnMKVSLsfEQJpXitEPFjvHcP3nbbPdPWrt3SYYawo2vX7k3lctnRAAn2/AQecMO+XkR1ouiUEsRsD9JFX0RHt4EWqGZ/ZuzY6kxUqe7SwjDW4Fz8KJhNtQgbTF4ys98j/iPi/xSx/4E+/j9Rkc/Q/j+YyT8h7x/Rzp+RbyvuqXKPwYlIOpHc85DJDEQfDKsvd9B72Y6SpAfqVAhySmmPtKjAf1IKf5d72PvMSPA1iQhb95us06fPH5LLyaRYzMHUUI5DtaoQnN9k+uaK7YGv8m6hULSnv3nSwyvXw3wdsnkfOwEmvgMwsHES0eF5240BWIrZo5Q8WNLKNMxsdqjtMf6eOZOMp1IhfURMh2gWfpCjBLA8pI+BuQa9b++ruhextbId+4af8AegM2bM4MxGrT0PLS0nGgcOTB0tL9f302mrN0tiIGO/z2bDf0wmw/8ZhvI/0EZk5DNIpX9wLvFPqZT9QbXsZedat5WV2QfDhlUdnzdv3lUDa+/eta2o83QQJD4OgnBbENhLsIcALGVd7Dt4ENU/I8/4jYmHnYuNuHhRyjKZDG3drzOjviHe673eh5PMbLSZVCN2sl0vZ9dGjO/BeDx4BxId9t7l9J6frwlYEPcXQeRh5wQ2iVItnhd4ZxHbB4hjQ/0Kz7nxKywU2Xdu3Pj6cMymSorm6urCwFyu5W4z5XOCq5tZpATwQeR9HaCChAmPeC9nq6vzmZqamoJiBNo33pNrqneqJ5RvXbWqJs2fhy1bNucCXzNesGDBOaqA7iLzUJWh/EWWpbrAdSvrBD2lpEtJ0sATj/KFo0djUOM57M8mYLfpPkhHuiSoHdLRhRUAsQEGwIAndwdBMCEIBgzAvdZib3Hjxo3QHDQ1HMbAwTyRQariRESl40H1DiDZlyL+aDYrJ7BPSr53zNWDO1beg2wds9x++5AGuASOqbojGM+jZoLVotAO6ZgRd+gcOqjYOJb7ke9uSIOx6bQfwA1q1RD63kHfe0QdYqacZaVoouf6PYB6I9r8oKlJzp4+XdUMycAVDFr67oRf/3pqobGxMZ3PG/hqH4joqwACJRd5IBEHttI0biZYMMkkSDqAJzeYjunRo0cnMQbVkLBYCRq0gsGOFUx2iTogGQkq/VzEjg0dGpw5dI0/si01iFGNfp02ZcqU3IoVs4nkE2b6sSvaWobl+tdZvr4AQxKI7Aj29hw6LfCgB7c1NsZT+bwOQ6fBBOF7U1ytMgEfGQAAEABJREFUkJ5Os4gboAJPv8AtoAfa7CF37MCBeS2/+c20vAJlXzf2HblgnyBNc08/PasZ/T0aBO59M4Gfi4MufO+8tVNXUUQc/oDPSjfEPZA2QydPfiPZ3JyHgZ98AOXh+rHxKAeeF10MuPw6YBiEEhZ81gNm/iOFr5I/DiGPv851FRccyBLZr5yMMcVS2d4B0W+LuJNXKFFpZvep+oXO2RTYEgNwxuanEVTscImNVWsAcD9B2Q/Q2U8h6jGTyhueeUZK2BvyXToMrqOLzc0tcPFw1Wn7wWtIEykluejWuRMMmBiLyVC+FQvNglW2W6aqD6vKYPARtq90GnfzeEa3xgmc9wRB8C79VqjnmkOnBq6unoYGf0HVPsJgQ1zLMRGlFMPWj0YNepmI0OEJb7Ggs57XEM+KKLSvYOgjR8eAevQ8mAmp6GBr6GHaPLBh6MPCs46Zv2t3CubSbvvRjxZipWiwtxz5zAXTxai+In8FiowxkwlYKGGl6G7HPdwKwtU2NQNsWKW5oe3Kg4+K1aicR94vzdz+QkE/jcdzkW20K9ft5XUBS2R4TiTVCJ0O94MVpQo6dQqrRRDbuV2FqBYsb42dQ2cDvs80A7qcnvUAuTvRohTNIWbYWXT4QzMPg12ww46c38PgfZLagTwguM5HsQB8h60lND1G4BrbYvm/BN8eMTNoBqlAGfIZpw4BfDb64fZg7DiBz1ZUFDIpLNc75LrKm06DeXWl+fNxroZAON0PWLUopIpgz05AbOe6jG1h9aJc5mJ1Yj8SUQBLh4oIO6w4twvGOkKA6gziB2GY3gcXwPcWWJnMAL65CTeL0k9GO6sdr9ouVYU8juM8AhN2toj8pYg+IiIjABruMZLPuO0QwGeHhZjtUXXY+mo9i5VpKyJVY4eMV3NDQq4mf2TeVErSZv5gELhd6BS3WbCZKlwaR67YkCeJTlShs1R/UZ1lO1ihCFecJ6Fq06NGjcpjBQgm8NH3MU4OT51K5cLQ+GsZ2rM0PcijLswAX2MiDrxV2lw0QbrkUVX4xYQLLqg/g1Bw2I7KH25uLotc3Xep4AoJvQIstJFWTX2Sz/vdAAyApVgmC+2tKNQr8ifNrBpn7mtFAktVGhD51urJIBDuU12TrwptfCfCypXijxzZlovFAjqIMXEV6ssigYUOg6dWgTNfjyGwyHPcfhPAf4yNXsD5mHNyEPHdMMwczma/unGABUkSLl78aLqsLAdAeQDLdqILcGYSXEap1dnmIqAxqwQMkC6dRlnBrIMUFKhYB9tCWhX6EOmd60HS9yOw/3SgmuWxj+dgEhhcPUWtEMUA8pS8jakW1aO0O0LwFraxYFFEt4JuF3GQWAPPc+9yFfaE2+W95ksO8DUXvlxQLw16Pp+HfyUGP4jxi3n8thRWGkWRey0qDFJQIPLtfC5XICMuN/c9P2vWOaWNRdcAtcLV8oN2K1eBpzFue1Vlvff5j4cMyfcqj3sFWOyZAlyLFy/OmzWeCIIADr2ikQnpJbAFpJnPma/n0SiSz5qFDUEQ69VO95yGGy9noeDBY08/Fp2Z5FFPiYS0L660GzEWhyG19qsKVttlON92curUqVCNPa3qyvl6DViXmrJ0+naorQGN3hcAqnAz0t9AJ/gKBjomjEi6clB1kH5CUKXLy6VXO33l1m/cHN5bAXOYH2mhn4k86imx1Brgo36F8cAiS/mN1E/T6arWdPou1Kk9radH+XoVWIoe0wWxcOEDzWVlBg+x34lOvK0qNMKbRYpqUXpyGA4w0XsPGdgYBrW1tfDRWO/2vieE3CB5wA5uKAcw3hXOT+8cJ5sRLD2kUPnyIhdEh1X1Tef8LrPYEY7XqlUaZQf3sN7obL0KrPZNQB02O5eEjaQwDI0/IoDkKjri2mfr7noMGPBIGPqHEonYbanUsEGrV7/BFU53Zb6zz9h38gB8vQ08uR8TlhvKo6/UYdWiloCmsCO4rkc5fnP+s5aW8EJLS3A1Eu9KTXV43mfAwkqxeffuOVCBhYOQOm+o6i7MMtpbHQjo5oZbE9MxOx/EbL1dxA0qLz//vQVWW9/dIO/D20T0fhHB3p+OwrnbACDxOYAlh733AFa4I5/PfbZv384LK1de/TtsrKwnsc+ABSDZs8+qLy932ESOfWHmYdDbm6qCGSPY91Ia5OxwKTrLkRdeeZ0sok8GgX86CKpq1q2rn/bnP28bB9WYePZZI/0q37HDzIpqjz/V2rhx27h163ZOUy2fTx4IeIEIngh4I3CCStRhSKR6azGzg6rK76juxsT+OAzDE9ls0EzXBdKZD1l7P3Bger/WjjWmgyBzpFBw7yP5dRHl+9yfigh0vlo3nUuZFXfjpyDvYhHFvpfxIxkzkkkPCTYsMWrUXtpd8h09giNHjvCfX40Xyc+C5F4k4IGILAZYppA3uKaDGaeOAc+QRQgsrsax8tO1Irozl8t/UlUVg6/xDN0N0pdHnwOLe07coU8mW9Gh4BPMmD0iRoP+LXTsM3CA3mOuVjobooGqJJxTbEvoGOSdiHtsXtujZm5WKuXmjh7d8ND69bsm8Aeb9fX1N62aBA/0WUjfNWv2lPMN240bt95ZUTH0Iecq+VYCvyOBPgv6rhNFdAx5Al5gQ1/oBJV2B8GUxTP6uT5SVaz+5K0gsHdU/aFs9uIFjEdrbzlB27Xb5dJ1SemjhEQikcWG+Veqhk1Utz0M7WU0tVtEYYcJ9q2sM7CEB5muKorrCsxEzF6djuvFQeB/EYvFlqiGj6j6OzKZ7n+7iDI3bFi9mh/w3xt43zoQUuVOETdd1S2FPfUL9B1SWriRfAcmZAXulTyJ7oxxgmL1LdhU1h2q9gJA+Dp8X4dyuUaAbSXNj+iivZzab8DCTOE/S7r49tvzj6KzH6DTtLUgtWw/+nQEkRuiUI/GWYfbb8IlRiaRwldswHh7GNfzkD7HLHxMRB8SKUyuq3vtzjVrdo1Zs6Z+KCRYJSI//sY+qtwwhxEY7vnn98RffvnlKtA4tKJiyNhjxy7eHYsVpsRi8pD3xq/8zcZEmgey0Tflu2vsO/dYo/qCiSktIgqtYJ+rCs0O7NvqTti4Hy1ZMu/UihUrmi65FaQ/DjK9P9r5uo1nnhFrbAybCoUQWxIBthT0ZYBsnYjyPSPMKgWDpLuDjCXIqjCD71TVmd77p1WDX6jGfhmL5ZfGYm56S4sb39zcXDV9+vQ4AMgy3dXZb89qa1e7rVu3Jm6/PVeVTA6ekMnoDLNgaTweB/3GTyYtAzFIkwnoG191QV/tCvQbvOlCXyG/S7EmDP0alP2gpcVfKBQKGVyjyv4N/Q4sdNL4i5gVKxacCsOyfblccoOZbjTzkGJ6At3ndkXBTDzz4r5zIJMTIorde70d+aAKld+yWgmg/VRE+ME0uCkEEqBiCO6rN23al+JXAS9/S9TMHCLrYUSWPgnKNmrh2IVUirFt0sBfKudyiWrYmkPDMH+P9/KYc6TZ/wRU8NOQC3CehogFiqCPgr5KFzpVxZCH0h3SSs+hLf5iao9qYUNLy9lNw4aVf8Qf7kJT0FfFvMjef6HfgdW+a5nMoUJ1dVVzPK7Yu3JbzPxqwapRRN4D4457b2Ca9ORAPzzVxCAzm4g4EyD7C+/1783KfxmG5zBoqcVnzjTNymZjU9as2TwWUqMCA51A3i6D1rXBq0vBUp6/Ok6uX/9mVVXVsHGZjPvB6dMNc1Qrlra2up8AUL8UCf8OK73lABVUudylWlykRLyPHt02JhTMBsXuhm5HXzeh/Cuq4W6z4AR/7HLo0KFImzW6tt5PxYD0fqU9rXHlypX5bdtWt1y8eOoIxPYWuCRqnbPXMNjvoY7jqtJTYxOrI8XM1oEoxx9nzALjV4jo36EODKKuwjW/VzrLe38f1M6YMExV5PPVidUwnKWXD/4DAaigZBg2V4Wh8vsKPxDhx+MMBrmnVP2lqv6tmT6Nph8zk7twxuq3KJ3QF9xdOWBP1g4BVACWbgLPXikUqt9IpeQk2s/3x8qvOxK/VWCBuXCiPuvBhBzVYzI58HQYGpbJtgNE81+7bRDRNxG/FJEmEe0OaCoiHBTYJELHYTWYPhiDhm0PvRPXGFzFastgEOuSXC6zEsbyX1RVjVi6fv32hYhPwOift2HD1jl1dVtm1dXtfGzDhu3T167dMRVO2QfXrNnxACOvN27cMZXP1q/fOgOujlnr1r02d/36+nlr19YvwPNFlZXDlhcKsb+IxYIfB4HAB2ePg7ZHzOQ+9BmGuIEmGwyaQKPQEZzAc9KuOEcGlKXvie9hcYtsm6qsQVq9qu6BZP4snU6eW758WgtUHzeULbKSfkz8VoHVuZ+JxPlsebl8FgQBGCZrvZdaMP81RH6sA7v5BvHfuVT396pFOwVbHw4+IJmOwXgSsxsSzP091NCvcP0LSLGfem8/ck6f9l6XqgZwRhaeCkP/BNQLQOFm4TyTUcTNQjpWpPIE8j4FlbYY+fmF4xUo/yNV/RniL9AO6pa/M9Mfm0nRblIVStMRqkrgd094p6eqkkbkr85hJugr3ssfVN0GuCf2hmGArbJj3U26TrX1/e0NBSzONsSL/DoLmPWxcyEcewqJZdjEFpwFy2jlz5+wohS+YQpm6pVsCdotMIIpIYTf7KRRDJAZN3KxlBdslwj8RAb/mCJ6OCONP1F7FAOJRYDiurj8pwsA9pAxMq34XIRlBOUcJJIRuDgLjG/lPweAlDQ6drG/V2x7kIjQHxfHubsAo1y5Or4AUFJawyWj/P3mm2YOvLC3VFveKxTKP1uBRdCKFbPhSliFMt1V2b/Pbihgte+6cyNb0ml/1jmBGyK+Fgz9dxH9s4jQUN0Hhp/GwGMW2/UwFFsiCpUko1T1Nrg9oKaUUmUSpCS3TR6ARHtYlcAjeASqtHhNXxM2go3bTcgrKGN0D6CONgCBPtQNaq8tFNAu/Hp62DmlE/nPkFAvIu0l78OtqsHnaRyVlU2YWHJDHjcssJYsuTu7atWTDQsXzj28ePEszFSFca9Qkcbvd9L/RVsMm9tK6XVORBsxmLRD4H2Wnh6wx4x2DsBl/FYUVKaMQWEY3Ho7ADUe1zSs+fW7SbgniO5hGq75jNIPeYtlWJZOTEqlKjyn3YSs3QbYQkqJS4A0g36oe4EdJfCcC/dTMal0NxYCWDFLfSw2eMfy5fPfX7Ro7gnYpRlI96vpa7eE9PbDGxZY33RUDYMkFRVjM4mEnMjn/QFVD0b7P4nof4jIS2a6GRKGavML3HNwcLqxg0I8gsIQJ4IK0lc/VhV+VWYN+vLvuF6NZ3/GdgwkVuwLrGTPNTQc7Kn7BVV/u+EmABYZpFZTM76VM/Xpp+fvX7x4/mtLltT8K9TEv2PVBRXhASzdayaQYEYHKwvd0BFqDfRZiEUDwcKf0GO1J6+bebgN7E+FgtXyi4DLl8974+mnH/+Cn0uClCIIUe7GDzcJsKIZmUj4pjAs0N/1IWY4VNG8pL4AAALzSURBVKS8gpx/QPxHRH7/E1tFAj+P8Dvvn4so1czVqku5zoOeb0rRYwD+RwL3Cc6bEV/C9e9B9/+PiEli6+HDe8tMPw8CPZdI5Ein3KzHTQ0sMD196pQ7Dqfgh2HosJvv4X32f3TOP29mf1LVdYgEFhyuCmDZWdxzwCglULxfAhyZchH0HEdrABZXdLrZOaMK/6Oq/JOqg4SSDUFQeNssfWjEiKpzTz31FOlEkZsz3NTAovH6q1/VtOKc5pf43n572+l0+tzRZFKxw+8/wqC9F4bytojyB7SwywT7krZWRCjJ1gu2j5AHzlilK4NSDcayHBARAOBqYvHzQnCFyB7URzsJKzfdiHpoL7GtOlXdhPttZvKGWf4drPI+hGT69M03531JFb98ec1ZfgB3+fLlLdOmTeN3v2jUo8jNGW5qYHVmOfbobOXKlVwptaZS7hTslE/N4nsTCbdVRNcEQfhHDObzcGr+L1X5X2aeH6X9TxHD4CvfbAXI5HURgcHc8wiwALiGNoxg+rOq/glp/wxJ9P8Fgfst6vudagHtBBtE4gBe8IFZ7EhjY+ziM8+IyXfwcN+xPhkGtfgdT0oxSoHly2ceX7BgzqElS+YeWLToiXcaGk69mU67XZlM9nXvHaLtAgAQ5Q1IEQBK+R7TVUXwEPlZ3iCN/C545nclk/Gdzg3Y2dAwdPeiRY/vWbx4wb6lS+d8snTprCNLl9acpITt/Mlw1POdCb0GrJuFI5BofsKEqmw8noNztelsMpk6Govpp4WCfACpstd7/5ZIHgDreQwCexuuAdhx/qMwtMOQViedyza0/Wx9P1wKerOwp9fo/N4BCxLNaMPQllm2bNmFBQseO/Xkk3O+XL788U+XLFlwYNmymg8pXa4mLlpUdIEcXLZswaHly584TklJicl24CIIMVrfSXWHfpUM3ztgleTErQe9yoFbwOpVdt6q7DIHbgHrMidunXuVA7eA1avsvFXZZQ7cAtZlTtw695ADPcv2fwAAAP//vpoEYAAAAAZJREFUAwB2PBhnhIrkeAAAAABJRU5ErkJggg==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5952" y="2071666"/>
            <a:ext cx="1428776" cy="1428704"/>
          </a:xfrm>
          <a:prstGeom prst="rect">
            <a:avLst/>
          </a:prstGeom>
        </p:spPr>
      </p:pic>
      <p:pic>
        <p:nvPicPr>
          <p:cNvPr id="7" name="Image 2" descr="data:image/png;base64,iVBORw0KGgoAAAANSUhEUgAAAJYAAACWCAYAAAA8AXHiAAAQAElEQVR4Aey9iXtVx5UvulbtM+hoRIAYzGAMGJvJE9gYsI3EYJDAJnYCnaTz0u3bneTl3vu99yeE/AvvfZ37Od1J304n6W6R2LERErPAYLAxGIwZPGAMBgNGgBg0nnN2rfv7HcBm0DwhE+2vSnufvWtYtepXq9ZaVXvLycAxwIFe4MAAsHqBqQNFigwAawAFvcKBAWD1ClsHCh0A1gAGeoUDA8DqFbYOFDoArL8WDPRxOweA1ccM/2upbgBYfy093cftHABWHzP8r6W6AWD9tfR0H7dzAFh9zPC/luoGgPXX0tN93M4BYPUxw7+p7t6+GgDWvd2/d611A8C6a6y/tyseANa93b93rXUDwLprrL+3Kx4A1r3dv3etdQPAumusv7crHgDWN/07cNWDHBgAVg8yc6CobzgwAKxveDFw1YMcGABWDzJzoKhvODAArG94MXDVgxwYAFYPMnOgqG840CPAMjMtL7fg0KFDsTfe2JG3adOmIWvWVA9lfO21TUNef7160I4dO/LWr1+fU11dnYUYAQmK2C8D27Nnz57omjVrsisrK/PXrVs3eNOmd4cw8pr3+IxpmLZfNuIaUUpeI2aR9+wD9gX7hH3DyL5644038srLD8XKy8uDnmpPjwBr69atQTz+dvbx4+cGRyKpCc3NwZPRaDBLxM/OyorOyMqSaXV1/kGR2JirVyPD0ObcjjQA6e5KWL16tTtz5mpBNJp7n1likln248lk41OMvOY9PmMapr0rRHag0us8zr3G89gY9gH7gn3inDytarNSqdjMeDxvfDx+plCkKMG+7EDR7SbpNrBIfDwejzrXnI/aRgSBm6SqT3rvZ+Ea4LKZIvpIGNrD3rvxziVHNzb6IatXb83GCIlhNEVWrVrlWI700cG6EB3qD1g/zjFIoTius8rLdyZyc8fmqLoikDNORCejLU+IyJOM1651Mq7HMQ3TMg/zsgyWhesIzhz9fd6uVavMXa8/Rh6T1+Q5ec8+EPSFiM1Ulaedc095Hz6ZTrtJIjI8Pz/Iq6mpiYI33Z5NugUsTgVAeE5DQzgmEok+C4JXgvhSVZ2rKrMxQ87GGfdlIZ4tA8HfdS7yAzP3AzTi+7m5wxY0NLjJTz/99PCKir0JNK7XAzt89epN+Rs3vj2ioKDoQUjXJ/LzRz5nlrWsoUFAU/ofRBr+J0bzK97rStBfhlgsonMZeY1Ydu2ZvcK0ubnpf2Be1Zyl+flFz7FMls06WBfrlD449u7dm3j66e3DAZTJ5C15TF5f47l9l30AMhaC/mfZN2YyB9fPBIEujkYj3zXzzwwaNHw0AJnDvkXaLoduAevMmTPRMEzkpNPpsSDqORFdCeJLcf3MdaKfxhmNkEUisgyNYON+qKo/wMj/gYguCALB6I9heryaLX1yTA1ycyN5yWRyZCplk8IwfCIM/TwRB/rc90H7P+L6f6jK36MtaI8sFZF5ZoY22TO8RsQ9I+iQxv0PM/+PzunfeG/LwtDNY5ksm3WwLpGpAfL0esDUnI26h6dSfgroX+i9/4GC12gHeC7gvWBwyyL2iSqnQgJL55rZEhH9npl/Fn05pqAglg3aqQdLV49uAcu5wUWpVPMMjN45IOAhVR2GOAhTBEFyI+bgWa6q5KFBBbjGXC4jcR6PBj+OTp2P/EuiUfd8VVV18bp1W6auX//2MIjz3M6OdKZfs2ZP9jUFu3r02rXbJ1VWbnu8svKtuZWVm5+vrKz+Tl7eOYBFX1LVZc4JRy/AYpwapoKeiaoyGrQVgdYhIlogInmImBolG8/YJrYH97TgWhopwv3RuJ4ooiyDZT1zrWxdhnsvsU7WvXbt1kWVlVvmrl379mPXaKsevX379kLSTNqlEwfT01Bau7Z6REVF9bSqqu3FGKSLUe8S0FNipo+hOPA4w+tCMynAfdAtubjPNrAt2bjP68FoO/rEPWzm5oRhakZtbSMGO1J2MXQLWJguQExmFJeg/gmICRDa3hytSMfGDUPaR1R1sWC0eG8rALAXw1CfDMP0KO/j7NTOjvTA+0t5qnEwxUBPCswlfSGkaLAC9fw31PFzEXnFOf2+iIPk0XmqAh1KAQwZIaJkfgT3VNo5rqfByM7kGQl+PIh7LIsScOm1OoRT6s/N9L/h2QqzAB2fhPQLHzVz4+vqdFgs1kx+dKqtU6dODVQbC1HHmGu6Uvo7KA/lK6Y0XWxmj4B88CEDpLbawmcxpIVBJRhYir40qDIOfYu7XQxdAhZNbZqpZuFY7wVTmUBhF4xwYYd0pMwo6KUEGIrzOESW8ZiqPoVrKJUyp7m5+cm8vGGPQtJMgMQpogTjyGbdFRXbCzlS167dfP/atZsmrV9fPa2iYsuMnJzhT0ejwWwRB91BZ4PhT2MkwoDIlEvlm9IEHS/TzeRh1MURTQmFDjBKUoxeI5MVzxhxajMwDWImD/IKy0BZwjLHX69juqo8gTgTnY322SwzpWED2vwc8HBuGCbnkHa2gW3ZsGHbgxs3bh+7adM70D0rINHWZLPtlFCU5uvWVU88efLCY0EQwEhSzBYGnrknAezHQC15OQ71kbeUSuQ1brcZCOro9TyTQN9kVR3DPia/28zZysOOgOCbrNevgiB3cHOzm+icH68qI3Cb00Ic5y4FlBEzIzCN5T0D6YXpymHON4w+V6IaPtTYGBsei9UPYd2q6fuRfppqBJ0TLEqnBUaB+zuA6Ceq7u/D0P5WRF9EOfNxJqAeRh2jRCQfnQtGa5fajfxdCErLEHVKvqqOUhXS8qSZn6+qL4LmvyXNOP8EA+HvILFfBv2LUqn07FSqYVokkj1WJBtTWe3QRCIcEYbNkyGZFqBt0PHc95wT6k5zzYyDZDDK5MDoAp2ZLFmqAlVGRprp+HQ6NiE7ewgHi3T26BKDnYugg4OHUBmmGyvCmaM1inOXgplwtOQhM8SvTsX5OTQQgJKMDoTnGImpKem0oVMM9er0SEQheTykkjItrc4ydA6UU8PUKvORBxapPoqyJiGOQeQIhq6kGJ3WkXajr8QjXxKxAWXX44youJaUiPKZSbuHOVXWKeQRaSAtaIOgTQLpSlpJs0EfE0zZstBMYQg5DBr3RDqt04Mg8lAk4uCuCaeI6ONmAkvbqIRDlzJcC+4LBzj0WOtyP4gI1BjBtGyQujYB4H04lQpJMx51LrjOJb+ROj3Se/+EmaLTHAFx40GPndGrKJfzPMGhpSj4++igH2G0/tg5/Q6mYIBJMa3YVNCBUa2FqpqFdNB58Ld7AYDRlKo0ophziEfN5Aho+ggAO4bf51WNgAsVF/jd3QAVIkM7JI6gLYbBZbSoF6H8l0T8j4HNH3mv5AEHDqfy4c5lwNrdulvIT52RfSswrtIY7C0kaedWl4AFcY3K3OMoG8AyOkZx2eOBo+8+lMqRDWkkPxSxH+P3j9HBL+NMFwZGtU5VZWcILBvpIWApgGVplNuEegAs+1RVD+P6iKp9hvN57w1Sy0LQgp/dDhwMpJ1tuB+lTUNE2wTAErRV/w7A/r9EFO4QgWvAHlGV4bgH6SK9cCh5T6mKPlb0deer6DCw6DCjMglFeopzylFFZf361NL5ivtDDnTMVdDxJc6QRPKeiG5Gh70OAP8e8be4/yrOf8S9CjNdj/M6EVkDcOGe+42IvqWqZ1SlTkTSiPdEQPsoQbPRdvSxja2o2Db5jTc2DScGOtrADgPrzBmJNjY2jHBOoDxmJAQqFfhBjKOto/X1q3QAxBUQdBrnj8wILNsCZr5hlv59NOp+G40GrzoX/NEsWOu93xCGsj6ZDCtw/R9I/1vk3Q6JdRbX0L0kxO97IqA96FOjTog+dtQJaWkOp0O8ow3sKLAUPpN4EDi4FzxNZroIgGiBIiwwtztaXZ+l41TWLKJXwKSvVOVzxEMisgeRUmY9APEGriud0w0A0zZV3QnA7DVzB7A8BQmWPLZw4TMnlyx57kxZ2XM1y5YVX9i7t/iiSFaDajTHOQHDdQjKJx+gMGt/5AOa2KXAtrBv0Ta7HxJsZhDExqgOiqM0PsOp7eDafpx5qlgk1jBspPPzAdyZI6IEFiuR/niYCYDl6gGeC6p63Ew/NJOdoLUKIFpt5v9V1f1/uIbUCVeDcVWq/u1IJHLAe3c8mcy5UFhYCABR10IuhF/+8pc6cuTeICsrHISF2ycAQroKZqjKcDzORYwg3mshjvaxr7kTYlwkYlnEAhqpiG2GdoGFeTUyd+7cvEgkyuWaMWb2oIjRxXDXGAmQeFWF8iwNuL6EFp5TlZM4f4bfULDlA1zvw7093memuHdF9B0R2SXi3sb57bq6r3bU1dW8t2TJ/AOlpfM/Li0tOU7ptGzZs7UvvDCzYebMmSxf0F5FdOTBqFGNY9JpD2NBH9drzlwONFivAt+RtctL1PstCwZJLENVhSsKY1Kp9DDygZhoryHtMqO2VrKbmyNjMA3SAoSVpmCkUlq1m7e9yrv43NBQmPoGiSJfOSew2OR9lLVNRKFY6x8AhF8DYJBG8u94/rqZ3wwJsxs+oY+CIPJlIiEEY7hixYp2fVGrV692hw8fjqRS8VFB4J9VVe52gA9N6HDFspPeLT5I7x9OUUdCRNFOPxq+NCzaJ0bX1tZmSztHu0wxa8oBqMaio+jmH6kqKNQwQoWVtlN8jz/GFCe0vi5DEp0xs2OIcAModCfbAdo2RqPyZnNzuNr7nL/s3r11bVnZvC1Ll85/d9mykoMvvjjv88WL554rKSmpW7lyZXs+KEoqLSgoyDp69ExhEITwbHs6NIvRKviZZBjOmAJvlVSqShoZqcxT6nU5qgrzshyWx4gq+zJk2gYhYnmqeh8x4H16bENDRrFvk5B2gQVLCD4NPwn8gj/JuuTTaJOCjj8kg+lXuoAsO0EPzH33R1htkFJ+G6aofSLhZ8mkr4nCfh05UlK/+MUvutoZ0Curg9WrD0fT6diD8Xjk+TB0C0R0CoBMQGFwSUsHHtt1OvUiOuNUdyI68ksRvYhzk2pmQHW1PdLdAwOZfQ+vv06KxSKYtdousV1gBUEKhdgkFIxC7yqwPBjcjAjLTN92rvm3iYT/o/d1FVeu1LyVm+vev3r1/NH33tt2btmyZY3UkRToa7v5LT8FOmTKlGHgzbmYajDRe4W32xag7imqjvpla8Di1ApgaRPKqEXpp7oXFcCyWlVBeRlgsXwU2fcBNIxQVQoXYIHqUNs0gHktJygv31jw5pvbHjBzWA90XIfCPKsQiy2n74O71KmOo54PoDedhM5UjymtqaysrBnTWhLXaZxDWC1U7Ls0sgEGra6ujrz55tu5+fkXpgGsS0WMC7wwWIR7tACozPSgoOOmoOxwTtE1uPkeylmLTnjTTOAT63p0zt5EOdUocw/KPCGiXKeUu3RkeW+DVGUkBteEqqrqcZWV7+S3RkurwMrJcYOCwCZipR3ToN4wqalbtVZWr95XVTgh9TMIofcB9tPDhg1jZ/ZoTgI8mQAAEABJREFUnVTUa2qu7d8HEzk6v6sqUNgF+pVwuaWVgQUIYR7G369A0M4gcH8CjYjpbkXvwz+jvA2IsGYFFq+/a8BC2yC9JRf8GK7qHwxDmRiNpgaBthbDHcDCyIB+scoFQXQIctDj+jAK5Qp3BL/vSI97vRpQNwGUAl2XUdHn+H0wCPxXx44d433c6n6AlHOUVJHI4EE5Oc0PORfFArDNQF1Y7DUsXylHJhl7e/tJAyUVAXUATN+tavu8D0Bj/adLly440Z1YVzefPjg4a90+5xwGlSMPUJ+y3u43vBMloG1sewQ8GYpB87BzOjmV8nAQ223S+1qhTHzt6vrfX/5SdN68eQ4FFKEwLoZiCcc4Wq+n6NuTqpKRjaCnFhFTYexINJpfs+Kaq6BHiBk5cmSQTCbjkYgbYaZzAI6XUDA3BQ7HGcaLcVDh8vagXKim3seF6Y2YNjc4JwdFLtd47yFhb0/fud+HD//SmpqScKmEB808B9UlM6Grpc+BdRPlhWgnt+kQG0V0HJvdCa5bgMUE48dvSNTV5cG77OGzkgmqMhYRZvVNRffppcEStPPO6SkRPXXqVPx0cfFjVxS9L908KKnKy8uDoqIJ+clkjFt8oZzLk+ADVheEehVFPTe/3cInEYUeR1eA0WL7HLQdQJ5d6XRyL1YovoDedwURS0rSrQP0+XT64qUxY4Z9Ab0G0U6rCq1i8KRbRXcnM1wPQvfTRFU/csqUpwft2rUrC+2/RXLdwrDVcAYOGZI7NBJpfBgNGWcmEHUChVVaGbHdoa/DedF5dsRMMWqt5syZGbC6xDqcu42EU6asQLuKEtGoTgiCgJsKS9Fx8KxLIc4JxBZyK6SFpbyXelWlhx8OWN0aicjRRGIILFbpNqBurhTOWTt06BB8bkbDgD47TI1Se3OaPr7mdAhM2BDw4IHc3Njk6y9etA6s2tpaTOWpYWYhnKH+AVXhFAjP610DFgEEc9sBWOnDZlKzapV61YwTsjv8zDg/c3OvZsFlAWvXPWjmS0SULgXuhc9IKtR3C7Ou1Wsh7jci7UXvDZIqWJtKuZ2xmBxftGjm5Z6QVHLTQalFazed1vMiCmDJxziDJ93mgXTxwGAUDDodDH48AGkNPdwVbd269RYh9fUPNMAVFk5nJr4IMBPMmyii3Dohd+lIod4GEeU64KfeR48GgXIpRrpzsJ2VlZUxuhREGqZDUr0YiWixqoyH7pCPc2uWLwBl0KfsHOrfZeZXizisQbqz0Wik1/djZWXFIbk9QYUoNWZGyQj9E9TcncC9eBOhyM8EuMbQmiZvb5CSARaI1ClTfqHw23DP82hVxaq9wn9ldxVYAHcjhNM5nI/GYvlHT57M7jawpkyZomh8PB6vg95ojwBMy1E+pBWBJfl41gqwlFMwO5NAh/lvq1MpgxV4+Wxp6aw6+NH4HNl7J1y8+EVtQUH0Y1jEAJZxWiQtdxVYaCmEj1AIjSZ2iCFiCfclA6yqqqpYPL5xuHNJJhyNhzApBYy/a1OgoLPPq8pHmG6OYX6+cPnyI00//emMLjOyHEr6v/5rdVYkUjAknU484n2i1EyfFNEHVIXuFIj3DD8IPLnpYJ3wfBu84PKuqtus0K3C0J8qKPC1u3fvTuE39C7htH1Ttp69hK6VTqVSsI4dlXeskcrHZhlFvmcr6nhp1LVyiRVkGQ3DZWJ+/vZhxBJ+ZxiJ8+B4LBYbhU6cBmLH4AZGrtEZmAEefvd5cE7OQlp9oCqfYv3vyooV4hU3ukEIrL9IAu0chimVmxX/BiCZhfK4qpAtooG0fKTBE0hO+RyPNweBrAFtH0ajSUrPJoj/XgUU6swE1lNcXBx6n7oMNnwKrzz9ZvSfZZ7fhT/ABjGieSI6Ogh0ahi6USKDiRuBv8o0lZKE9w4mpMHbLJBYkiUiZLTi3JfBMDVxSkmK6BnV4KCqHlP1V3HGM+n0QUkFqyqWnz9iiHPph1AOX+zkthdMg8JBlAPgRFEvGHWteKRhXZRUmG70NH5DSfd7kW5fGOqRZDLnKyrpmP6YhmmvZezdvwY6LAjSV9FXx0T0Q/wGj5S6KKzGPlfmiY0AEishIqMBdGDH308s4Z46aPPQX1M5In48RiIUMYGOJVTikb7PA2kCqIS7P0/DnD2STodfDBkS77KzsaioKPrxx2fg5PTjRBxfp39RRAEqzceZo+trQMn1AwBCJwpAJVdFjFuaKwDyTWbBZ3V1kTpYk6Txeuq+PSWTQ+oiEUpPfwjMAo/o55M0ae5bSq7VpiqYEm2M9x5qhR8fBKkcYso1N8fzgyDEaFa+XQwvO/cZaXAtW9/+BZEYeQLpJF95b1+apY7v3eu+mj17dqcdgmB6ZpmmoUEGRaNxWLo6BcyfLaJzRYSGCaY/o6Ku+H0jUPpAYloSaaHL2HFV/cA5faupKWuvcyO+XLlyTuN1SXUjT5+e9+6taBoyJOescwH0LP0S9FGRh1Vqvk8J+boyDVRlGOJk8Ol+YomYcqlUMxRZ4XrgDV2D08LNzP66iN6+QGdSEnyBet4LAjkRiWTBX7QNuhXutBu+SQBQaUXF3qza2rDATCfDklqCe3CA8kMhBuksaOM36W+6Aqgk4+KApOLrYKuRj3u/zkSj5xoTiVN8flPyvr/kHrMZM2aE6bQHb/wJVdsDKrgtm7zDZV8HA1aU/Mw2E2DIHvK+aboLAoUvR6F7GDdyZYOht4/iPqRUm1X1CxD4Hs4nmpqsEUorRmLn9YfGxvNZsVi8IAgEDjzPN6n5giutXrSxdWChbu6jhxRQbmVeHY2m4Pz0Z1544YWGuympbnQC+GKIXjUBOvUEgA9eCQcjp+4byfryDGBlJD/5OgL8g4NZpztQMB3TDlAm9LLj510JlASc7mBp2XHnZH86HXwZjQ7v1Cgsh0thzZo12RUVW4fk58efcM6/jIY+a6Zc96RB0prumFSVy2byuapuVQ1fE1HQkLoSiUSaYY156eaxapW5V1/dE+VHZqurq4du2LDjPjhq+ZES7UrRiUQjaA6+JK8ALgKLr7pxCu82rV2h51oeGyTiqMs+BKtQ+bo238K4m8AiM+Ar8tzLfqK5ObKf+szu3X+gxXON5g78HT9+vEvgiEQM61gKy8/4evpcVeF+bVovremO7JArSPd5ENi2INDXgiCyv6bmsyvbtm1DByrp6wAFrSeZN2+rmz49GQnDRHYyGR+aSqXuC8M4THXR1nO1/qSmpiaVnZ2G8h5wvfIEUpJ+SHzpNq0oq6sBy2MCYMkkp2pgulL5oiiTu3MY9Brh/vCPQc/p5cufuVpW9mDztWmw4xSdO5dOpNMxKOY6G9JnuoiikcatxDd2KKjcemD6UL4NTR8VlmdkB9bkDmHd79To0YMu/exnP0t3loZbixfZuXNnYt26nYMbG4NJFy+mnxMxOGZT/PLeQijg89eu3TZv/frqhzdu3FgASRZBfe72Mlr6jfVDD3A1DhuWfQkSCy4R4dtKdOKSly1l6YN7SgyB3zaSjeCGvkHoCE4VfVB5S1XoVdzlF10OeK9ddvpFIml4gkMCajGkz1R0IlwKGX2K7UQVtwa0GY5Pg/WnXNzdYBbZEI0GR5GqCUs/PeKjOnv2al463YzB62eI+O+K2CthKD800xWgcYVzutJ7NysMI0V5eXkx7oVD/R0JtmLFCl9RURGauTMoF7wz7guDhdiR7L2RxjiAB6FdQ8BwjUBKwBchuO6Nytos0/CULgbqN1i60UNB4LnIi9sdD9StKisr4+m0R6PcA2byOHLDxSAcLJz+bpZUqFOpu3Fkn0LaD0U8d32+X1+f+mjw4KyakpKStGrXp79Vq8xRUlVUbC/Mzk5Aakrma4UAETz9+pSqYZoW+NJkpohx79eT3stjNTWXJoZhOKSy8tN4ebmRbmnrAI0GCefh+KV75qCIEljcZUqd1aTvD2KIWIryog7M5YsKndJnOkBzu0nAGEqFZtRfK6LHMHI/ikb9eenkQSeoSC6kU7oIhgimdYU4VroV2L7bSwPTrQ5185sO72MaWRMEbjv0stPjx+c105S/PUNnfz/1VFW0vj4sQpkPhqHNVpVl1wBksLwtJqKgi1FAs4wEzXAu6kveRxYnkw6un1OFBQUbOCikY0eyJhYLIHU9gKUXRbRZRNBO/O3bkDLzmAWkDg00dKpAz8gQ06dkmBklB5VOSCl/4tSpxOcLFiwgPZ2io7GxEZ2Vyld1g824OdFgiBjn+5slVaZMVYE0EjDfoPC6ffF4ZMvly9F9V66cPXf9lTGfSdiJP2iHQnJkHLLQk7KCoKAgnU6PBWCmqRrWJaUYafh1QS52wzI18h1RCP4i0IRpW+BnYzrFeq2NCsNY4bV/Q5KRXHe042by6urqLt5339DP0PbjInYOdVG1IG9vTtYX1zCC9CrouAyrUKj0kSCK0L6o/OY6oN8Ylkz0sPd6obAw84JEp0W493kBlG5uj81GJ6Hjbq7i1mszbbTM1/mkyswfamxMX6mtjaUPHz7c6XpvlPzrX++NzJixLKuxUUYgPuZ9cr73Aj3PloKeqaqaA9Dj1Bo+NKoq2aBrvKouwJTJz4XPzs4+P6GgYOcQTIsE4Y3q7jiTduiEkFABpL0eRhnkKa7vSNrbN646J1Av7DgJ/gRMwOiVPgeWqrDx0A3sMPSEC7B0oG9ppzvYLB04JwCWJMC5KGIbweAvc0eCIFqJKfBgY2PNlZ/9bGYKEse3kanNR4WFyUgiEfJrPHQQPmam851zz5vJUkRKI0gmwyC2VpBl/LgvwCfjUdFCxO8gwrJNT0yl0jCuDrepb5F2hfNN1Z0PQ38EUgvAMgxalNK3AdJKYZnq52i/7JDMl1jsIJhAsxvTRK/Pz9St0MFyznv9JJ12n6XT0mVgq0bCaJRTOaOwbGntQBsBPj8lDNNLwzBcnJs7bEFFxbY5VVVvPbJ+/bYH6BooLy/P/CcslrFqlWWmOCrj/M9Za9dWj+CLvJWVb01Zs2bzUxUVW0vy8pLLmpsbvu+cvowOnod809C50KeEi9wR/G4FUHjyTUAaZdoEyoCOKI+hcxYHgTyXm3vhSda5Zs0eTu/f5LjtCtbnZefsqKp8hEjrmjxukx+3FdGVn4ZMWF4SOLeFKwEHRHSPSybTb4l4ftpnP4j5VEQgRRRiFVe9E0hISlW5JPEVpMbHiUT8s/z8oMvAci4aAjBgooMRoqm2yEa97JwnVO0HuH7ZzJaiM6gDzYQb4EGzJtgCRTGUkZESdGxy2+2FC8050Wg4GBLhPtU0HMr+0UgkmOucLEHa76GsvwcNP8A1PxoyBWeCA6fOBOpeEpgp3T+0JCHxbIFIem4QGKTXhdy2SiMP43EPd4n/GGXAONEGpCc/yHNc9kqgpCewKJD4ito+WOe73fLlC7+Kx7OxiOkPgNnbVWW3iH1gWN4AGVSk0WHWY0BDuWzkRXQo9xSdgIJ77rPPAni4i7usbA4a5FMABXzjZ28AABAASURBVKxbz3LPqyq3D8Ofo2w0mnFzMEyVyh2yfL1rKtLy6890AcwW8c/BJzS/vt6ehyRbDOm0pLk5gFRrhkNTFzkXWRAEQTHOz4rYXO+FH6CdiTNdB1gjE7oWsBArWPyW1qw6tp9ShO1tia+KsgnsQhEZjTjZTEGfPpWdnf1EVdWWh65LVQDw1qmVqwSgD1JLIa2M0gM8FvBEWCeK6pFAmoEJqVUVzHD6garuwvUWM9knEpzIyhp8xrGqkycb6kXch2FoUGhtHQC2HiORq+an8Bwd5MgEXHY/gAB0tp1BSSDCPsNovHLmTEX4i19Ilxvf3NycKiyMg6EOo9ROooEYOYoRZKhLbj8UoOaUQ72GUmUC2gu9SAAWXSqifxsEjv8W5X86p/+v9/7/wb3/LiI/QYf/GGlXivhlZsrv0POl1odVZQQipz0kay9kaKI7ICNNkK+tdlNqjgIdT4jYPLOw1Llgrll6NMRqlPuebq7tF7/4hQFcHhIDVqGCt0Ien0EdLfHh5qyduaYEBCbkS+/tfdC1zkxeM/O/R1++HYYK18fF5gywXnmlpKmsrORUQ8P5/ZGIo8TaoarvqgqnRyqDsBrlrAj1ICXIiNq2GIKkrQY0UilRjoCwk967+uvKZ1fLEzo058yZA2svvIjyOEq5fgYpLPVoAxihqPMbenCP7Y7gnIe7/CzR/Tg/hPgYGIWOEyrQVL45zT2P+/wsdomIPoM4S1WRTjjdjQdTucDNqQuSUFo62C7yC4NX4FZRGkpUOfh+ICyoDE9Bu9xC4/WCFOdC1MEvB07HeTYG/9MA97SmJrs/mYwN3rNnTxQ6IQGoODIO03jc6jC9Q5oYZiE9jTIoIUkHLjseWB5Sw6AS8hAuKcHAFWLhI9CyX0Qzy2CQ8jvq6s7vWLp04SdcjmN/kMFy41iBJQLvGy+Eof8Uiu0OZF6Nzv+jmfJDsFtxJjOopHFObYkRN4pq68wGXvFev4RkuBAECQK1rfQdfpZOX6lHmbCIdCMAcsBMzpgpRq+QsR0up4cT0m+GqUMBKN0Oul5XFfDUfm9mfDEDjk1DhymlWFtVcxCMVtVH0SeLzWR5Op169NKlS/n8OBzKIggz+eHXA1DtJCTdIaSjQCCPCW7yPpOmI39QD9PTgQ0e2ieq8hZA9Cby/hHX5SIB9PPwkyAIzhM7uP91uAVYiqGwZMmSi8uWLTy2dOn8d8vKiteoBn8G0ZWI2/AYnSaYv4Xg4sfA4GnNjDQSIB08mLYRDK41CzCKL0p5efkd+kIHy7ol2Ysvvlgfj6c/xs1tZpqRWqAbZrehPoLrVsmFdL0V2MbrIz2zcRCGiR0D/95WlQqz8LVIJLnaOdkahkaeQnIZeNEmjXBZyEi0BxanQHq6UpT3aBgGRXDI5lZVVUUh+dmfCmA1X71a8xXSfo76LiBC4rCfOuTKIe0UGhgQigEhcGBbDcr4CMza4b1fBxfIa8TG0qXPAiMLPluyZA4/Msd8SHItkJBrV638rasLGyFdTqHg/d4L5lP732ayGskrRfQ9EaEeBqYoRwV+thug3+gUmNEviaTKzLJn5eSMnAB9gVsu2s3cTgI2Lg1Gw+IUfin5daSvQMTIEkqGi7juxUDgZviAES7U86hWgGf+P1QVgHJYQvInMY1disViDeAn3AJuPQjaoCqbcMb0Yu3QmHFJ8PsJUOx1LnSaH0LHhIsjd8JTTz2FdcbKWGFhYW5ubiGMCYVBIjQooP8ZpstblX2580ijbyEwlFKOtJAu9LX+BoJgbRC4vc6FX8D6RH/fmfnmO+0C6/DhbQ333ZdzKpGQ/WEYAZOCfwVDuGW30nvb45wSWFDmjKPi5rJbuw4w0qaijJeRAKNOn3IuNbGhwXcbWIqCS0qKw127HmnESP4QPzHtaAXohAgXSAZtp9NAUbeCYaSTD0ZgQdfz76Gj1kGZ/iOWeADwun3DhhV8wQ99QMmGa6TxSHZ2CEPJ8bvzmyFhKGUhYdsiwvhScb6Z8A0j7t//ITp9nvfpiapZWMqSuHM5uaqRh8x0jpmMQwSwFMASbatkPKOUonQ/q9f0643e659Um36TTEbXXroUeZ/0k3akbTO0CyyIV881tJKSkiYqZvxctUj4BQB1CB23E0RDcska1LIF8T0QBKVRYPoLJJiC0bh7a1DkgZNSyIQJIvaUmT4HRsyrrKx+eu3at+/n61pYc8Mqebsj7NaSM78UCqz65ubTDfX1w6DMp44HgdE6wvRoa5HkL6hzK878XDe36lyf2jVjpZlxysDTVoKi0dfTUA2gSsCBdQT3IZ1ki6pAB3F/Qh0Y7bqTfAKoTjU2Ji5iTa+evFy5cmW4atUqf/0VsrpUKvWlahQrEMJPhoOPug3Vw6q7RhOuDfFGUFVhv9ElkS8iwxGnQ5osAAiWqOYsbG5uLvbXXCHTkZbuD6ZHslsCywzRliTufnkN1EZ1501cQ7oq9cEDYeiOUz1i3/NFEtJP2pGnzdBShW1m4MPcXHchK8ug4Hso+I66wr+L6F9AZDUiLAa7jAZhfuYIlpYO1KsB0tCiwiKtwuqyUhGe0w+dOHGVPqDIL3/5y/ZGmLR2UJk8fHg1RPugs2YRWEexTd6H/xmGws90wxixt0HrQdBA6xFSwmhBcgcmldzWihUwXZCHaZI41yAhJBPNetninMPU6/4N5f7GOXkjCCIwv+uOZmWFl6ExJEkT0t8RyE/n6j4xc3RUY5B6SDfBwJU6VYFS36JuxAFKS5R7oPgG0jJV/R7qxkygZbiGNPNY0M4AD/y+vdpMmaGqoJ8ESzD6NuhfA/78DgPxP6CqVDc2hkeGDg3Yxtszt/u7hQrbzUPzvgkS7NILLyz4EgrcJ1eupA6AqL1m+i4YTxOUIw86jdDUBVOVo+LmggEYrp0JPckj0LgJGGFc/YcjUCDBmmY1NYWTHn/8maLre8Shl92cvf1rhWThyOI/Aygre64mkUjCKis4CDP8Pe/9bozwd9D5dOztFFF2KAaJ8cy4S0SgPyr8NBnQQOIJr3FP0DZjHiyF2U7UA6lku5zz78KShmrQuG/p0nkfLllScvT55585vWzZslpKJkoppKWUQNG3BvCyiVIhGh30RRDoQdAG6ae7QSenUnjSjQo49RoC+uvMqhnJRd4MERGuM2Jd0uDzEvDS4KJQ3udKA/iNFAgKvogoZhIaNMZBRV1qLyTsbtUQvstg/+LFJR8tXjzv5MsvL7xAN4504egSsO6s575GWApfOpeGx95vBJP/AIBBKTW+Io+pwsiUO7Ndv2MmWB8TiGzlyKMPCY7IaEksFjwYieQO5df2rift8gl6geeLpt7nwcpxx9B5AEm4SVX+hA6ExJV/Bs3/C79/pep+hevfoA/g9NM/gOlwD+jvcO+3qvoqBtGvcO+f8Bz5DFNH+FYqFR6ApfdFXl4e9asu0Xn8eCoZi/naMPSgT6pB4x9FFNOicUvMBfDp9gEqtx0EEfgoWKfUnNueZX6iDIDbCKxLqgpAUcoq9LvgvSDwx527SpUgk7Y7f3oEWCtXTk2+8ELJ+dLS+ceca96bTNZtcs4wR+seM8PUKFjxlloQCsWQo0UM1zcH6guF6Kz70VkzVGUxOvsZMOGxZLJ5YhhGRlRWVuYjQgmVr0ffzQW0d03pBcmQpgRburTk7MKFz36yZMmC95csKd6+bFnJJpjPVWVlJWvMRgEosTe9j1eEoa5zLlwHabpOxFWBrgrV6JorV6JrysqK16C9m0tLi3eVli48QBfN4sWLz3V1hJN+7rIAjVDFas4kk1fgnI5sCgKBVHVU6jnl0uyHoSQppm8hkj/go1B/pTpxexLynVMfpn45jr5537l0dSqV3JtIhJ8sXLjwK0rX2zN15XePAOtGxaoqpaWl6YkTJzZj1EGJ91CYBZ2j6BjBVCOYjoxMwdyubOSNrDfOzkwJsmxVnSyipd47LLME81UTT0SjecPLy8uRxlR657BrL6VebA6CS1edqz/f0JCqiUZj5+LxZnRG4kp+vjQWFTWzDb1DAUqlLjZy5EjUUQdJn3mVHkaHYqlNMViFKkanrVuDUaIqaQxcqCeGaZwDJYClrzBesq9u27YNUgyV91DoUWCBJlNM1FOnTk1yBJeVzd8WjUYrATJMi7IDOg2WA64BC6MFye8IAIwRWPxQB/QFgUIv3Na7QESfCEMbwVe8RATppMcP0G6QGGmOWkR+R7Tm5ZcXn1u8eO45jOYLZWVPX6FEYpoer/ymAkkHrS9IwPrFi0sOlpbOq3CQnKqy3Xvjlw0JrJYG5k2l3HqJvB48pxUIYLEvtArGzAeU3rT4KNFvzdG9Xz0NrDuoUW2EtRWBe8Le914huRR6g9Aig+JotB4xMu/IduOGqsogEZ1k8Ml4L0u/+qrue3BLPFlZ+VZGsYcEo39G+vnRbfK8Vyy1cUOkHkBhkPwCcGkn9CE7oeo2I+9WSC2s04bnCgqikIi40wuh14FVW1tbl52d/iISCfdFIn49GvUfaAcsLztppnxBtc11PFUFsGSSiPEz2ZgW9bsiwUyUUVRfL1RQ73lggQeYouV8JBKDC8I+hP6aAZYqLTtwokPBcbbY4r1sTaWiR+rqhp07ffp0J4DZoUq+TuS+vuqli5VwBmLqaAqC4HJOTvRLeKE/RVWwyIQWGXdRYATqFyLaojUF8U1fDafGIZgGoNzLFFWZbeaXZGXF5iQSQyevW/fWSL5aL/fgYRh9iK65OSg0S06Ar4txKHjArdjkTautVlU6ccFbgYvE8383fhgExqWm2pUwuNg3rWbu5oNeB9YN+oqLi8NDh7KahgxJXIS/Bz4h92czoSOQmwuPIB2tRpxaDRFVwQq/jYL0movrHyH/skgkmGUWTkgkivCs1bzf2gerV692iBHvQ35mCovPBkPGHkbbh6BRCcRWg5nBPZHRyWDpUq+yT50bXJOfn4J13mq2HnnQZ8BSyG2a01R+rzlW532IKW0vbu8GA+BPMS5p0F9zHi2j3nWL5agqpDUuIlzGGIfz487pTOSd5b0+AbfE1Kqq6nHr1q0bfH05iOmR7NsaTMvLy4OCgoIh2dnDsfSl0zGgnoTUfgSg4ooFfVYtSSwq9XQpYL1PudNjP/LAZeGPFBTEv1q8+NF6zCBtqh89wbG7ynwwqMb7AE5Ut8VMOareRKMAOIGvRpsBGjIJt1oOZkIG01u/yMy/KOLg/8qd1NjYmF1VdTRqZtpyzv5+17hcA9pHx9LpyMPO+TK05TkRfUhVh6lKa5IKyTI+Qm5HproBfto7WNI61tzsLjQ3N3PASl8cdxVYXNDmklAy6bDEEt0Mhm1Eo7HEQIeqcWqkyOboag1g3FrM/UlYF1N+/L8EnTAtEhk8PJU6MWjr1q3x69ILnYSSvyWhvFww/W3NTiQa4eh0U0QU0588KSJYppHBZtKS8xPrmJICD6/iORaVPZzT4SZIuf0vvPDMqZdeKrnUF5IKNGYN6n2wAAAQAElEQVTCXQVWhgL8iUavJBsaGmpTKX/MTGEOy+9EFEwR6l5w4CkBJm0cZHQRptWHw9AvSqeTP4L/rLihwT3Y0CBDIb3oG7slez/9AUllOnLkjvy8PHnMuQgXlrlIj6lfh5hJa+2gpKKDE4CS7VARuBVnH26ewqDFWm1GivVpk/sFsOCMTB44sKP27Nn8Y4MGBdXORf9NVTeBkdeBJdQZ2mIMVvi1COkfRj6sNRoUe18Cpf5B3Bsq8mm8rcz95RmAIKuhrAMM+aruUQwUOIdlFuiDpNLBAEwU13cEtNFUhcA6pephDNmGIND9cFCf/M53iuErbHGV445yevJGvwAWGmT0/P70pzPStBxjsfuuwAr6CIzE4qhugDjHQqxwh8FZXGOFP7PeiGxfB8V9tEXBeINvy4agY6Y55xYzquYUwyXx1Jo11Q/zS3p88fTmlxC+LuUuX1RVVQ3NySl6PJlMFwMsj6vqeJAE689DUlmrS1mqgnU/2SoicN8EB1X1lHNJLLarx3VragSS915AZ/Re4Z0tmUwguIqLxyXhsf8EvzdAZ1qLkbwBcTfKw3KEcr2LoxM/bw+G9hBcQnBNRZ6lqsZRvxhT5DPRaDA1lbIxQeAKkRMglABpcNlfQm6RiIP7RGCM2BOg7X4RBa2KdkmrB0D4GR5yYyHA5Q9fvhw9G4lEes2rjrraDW0S3G7uXkigQAIid1deWbLkuTPey1FILqzuK/d5wWMv3Ct1FFVDxGemyNtARnAJ9ygNQjnweSm89gJ9ReCWsGdU08XRqMw/f75hUU7OsHlVVdvnQJo98eabW6ZWVm6esGbN5lGvvbZpyI19YKtWrepVHgE8Ckk6FEtUUyCl+Yb2E2aeBgloFw4QSCtRtPfmQClE9QDLNLLbOYGibvu8Tx29elXOc6dnXyrqNxN247pXmXajku6cCzMvokb5b2sBLK0ws//CCIXvS87hmqMSU2PrNSDNIER4qxXLQLZQ1b3svf3Y+/Dn6JBXzPwPvffLIxEHy8s9GY26yfF4MAYlDq6rq4uNHDmSUu32jsXj7gczU+6SdU7G4RoWrcIBKo+oKutvzeFLUHnUfhXp9pv5P4sopsDYp2GYVVNb+0mz9IOj3wOLDlXuLqirOwvJFcWyRHwrpBhfpv0A/cIpgFbjFfAyhdhSoCNxuIhRX5lmZvB7Kfd6LTSTBaqCzrR5eM4XVZ82E/53jse8j06PxXImjxkz+cGqqi3j16/fNubPf16HpaPqoRs37imgROP+MDoxUWangcd8f/nL1oLHHps9Cor2ZFWPZSqbgQaQzsE4t+SrAqgyFvI5PIcz2d53zrZiUECvunx2+fJnrv7sZz9rjQ/I0neh/wCr/TaHV65IYyIR1Kga9C37L4AC+pfsxPlTAKITZjWMKHUEA6eaYSL6gJk+gvMcnOFkle/hDKkW/FzV/4NI9IdhaN/Jzo4DiMGs5ub6qc5ljXUud/Do0aNj8Jd1SqoRiIlEIh6L2UPRaAz6n9EPB3DpSJHWnJ9KKYVo3IP+jqqtdc5jxSJ6MpWKXoJ0TSNvvwnublACxrpXX32Vr4bHOOoZ+fW6V1/9+nXxO8jigil1h4ULZ10oKyt+f9iwPL4QAYXV7fLesHRhWAqyJDKSwRjZuGo9AFTGtgNYCqtLxgKck5GcTshiVV0KYK0AnX9nJj8Use+JZO5BuvlZqn669x7LLDLyypX0oEuXJLeiYm/iRjtocdIxW44lGepoKAf1Sebgb7gUorFYLNe5AO4Rx+kZvip5EAkA8taAZSGeU6+iAQOJHWyIRm0/9VDuEyN/8LzfBDK3T4kBk92GDW+NGjNm6oz8/JHzzXKWO5ezPCfn3PNjx16dlZU1fOyr3wDs6w65jUjjt0Kj0chpdPBeM79ZRNcgckPhx6rSgGuCrD2ASWsHyoCzUsgfgM/gI7MHkHZ6EMhsEX0+DDWjq2FB/b/HYvqTSKT+R6q5L2Vnf7Xo/Pm6p+GYnZabO2TcI4/MHrp69a4sAs3M9NFH5+UXFIycHoaxRSICIBuMCxuOayrpOLUaTuJJNSJ3hfCdSRg2HktfuNMPAxnXp2T9+te/DsIwgMXjZwIUmFpkOacZ53SRqpsViYRj+YU87hRFR7RIm6oaoj927PCZhobYnng8SmcqgCXrVOVjM4Gn3qBraJeBhYpVlcBSAEvg1Vd4v4Uf5piD+88jvgxJ9mPQjelS/tF7+xF+vwQptDAMHXW1aSKR+7OygqHZ2WEW1i+5b0xzcyP56XT4CGiEjmeUVPwYCSVVO8Di/jWphtN3U3OzfBiL+TMLFy5scauR9IPD9RUNnB5gUhfdd98kTCHp6aqeTOVns6FbCL8B9SiABB+OluTlJZedO3d1RkXFlvveeGNHHqfNluikosrpsbY2fRGWHEzvgAvYdKauQcdvR0cfRAd+jrzXFXylFMPPzoTMlBlBWex4Lh3RGMhFuXxzuxBnTqUjUR8sO3kY6R5DfBq/4eS0JVgAXh4EfqVqYkVV1daX02m/BM9mA5BYA5SRyM8yUb7oDapUMwMC+pQm8fwYyuO7A7vM/CF45b9QDTLrfkiHNDdy9a9znwHr6tWrcVUZCQuGDH3ce3kaDIPCbLSCMM14WGyCDlGs5CtGvz4XBDouKyscdN99M6Jtsa2oSJpycgL+A25IK7fJOfl3pK9ChC4ifEuZr6BhUdt6yxSnBYelI6NU45eSZ6sqdCd5SVV+5L3/ufcKyab/AKCsRHwWkTrVEDz/GlCgNxMMD3EB0BhfoD1kmZ0fhjVU+ygSqTvXF/upUH+3Qp8BC1RGVH2Bmb8P1xzhtIDgaRaOfETlyOezSUgDs5vTRDAb08YTzl2dBCfmSJr4yHtHoDOQbonS0mcvwC0BCdXE/zEI14TyBVqMdOOnAPiSKaLAotL3UcghxE8Ruc0XS0UC4Ek9OhpTKO52LlDiEFzcKwaACdt2P4qYiDhFVbHupxxM9KXRTzUW9+FRF+b5GlhIZ7jPiKlcsO4nlMD7gkDeS6X0Y+8bal7oJ/+FDHS2GdoAVpv5Ov2wuTnuwlCyVIVvP8dRwNcMxfWNgPUwSTinBNpjZoYR76DcKxaU5RHvYwTijbQtna2oqCgVj8cbzBo/dy5FL/0652Q1pOPvzMJ/Rpmvem9/ENG/iMgm3AfQ5KCIcr3tAqQDO1V6/rCoakZfQ/uN0+odVZgJQQXrT/ky6fsGSYU87zY16XHnohdyc3O7MJXLXTn6DFhsXQBvj6pBxEuoKmkz4TWZyceMqir8hCOYLxNwzX8H8hymETgvPV9knfjGG5uGV1a+k0+djeY8gKLMyKgonNILka+snykrW3h46dKSPXwptb6+ZuO5c7o2COJvwoqrcs42q7q3nHOQaAp/kHyoKh+JGHQaoQV2GvRBN5PzOF9C+VSUYW1KM67R+fjbuQCpZpRQjLi+IzOaYiz7Img44b3fZxZuTaWSBwsK/JnlcH6iXXSl3JGxP95wfUUUBiuYZmfQmUdE9JT3wrU+SAcjuKT1QwtVBcq9PBuG+kIsFvmu900zvvrq6hBIpwR8Qh1qw4oVK/y4cZKmkxXTyvlkUiEFwoPowHcBLpjwBgmm/DTAv6CHf4U6/805/RPOtDSxZCL7ReTG12m4lISfPRMAXI960s4J91OhLq0ETe+r6peJhFwuLi5uh0c9Q0dPltKhTumJCvldgpyc6Gl0KKSCQH9QSgEAS9sZ/YblDYOeIs+BjhcQv+eczoD0G5JMJmmh0YzH7bYDOinzMiqtyLKy52pefHHe53wZtKys5J0lS57dVFpa/Pru3dW/Hz4879fp9JV/8j7437Dg/mSm6yBB+Bb3flU5qqoYHNKj/iNV8QBzaCanIXS3q2olAP8+aDu1aNEiDEAdAFZr3VtYeMxfunSpOQj0kpnH1OPLRXS9mVJB5VeU25ECGnFO+MGx0ejoud7rD6BzleXlFT1VUbF9/BtwS0g3D351+NixYz4ajSZVrdZ7gWQNMRAcv1DDNcoKEf1PM/kXEfn/zew3uOZ7knRv0Hn5Hu5DIgumUr2Ia+hExoFjuG4pEDCY3gxrnroBCeDo9YexQN6rL5Oinl4PfSaxsOTgly1b1sR/3Kga7IXbAcCSDdB1ACwlsKi/tNFgi6ITqdQDWMK1tR+YaZn3Cn9YejymjLw2MnfoESSFkc7du3enTp48cuniRTkVjaYArPieSCQJc99VANz/FY0Gv4lEFMByv3VO/xOFZ4ClKvzwHNwbBJaHlWlJEQVw5I5DVQm2zBQoolhQVixP2RYRd7iurndfJpU+OPoMWGiLgZmZrwMSXLm50VPoFOg4mY+NvQWQYGFZDiMdF1lxuiMo7kRUhZYlTfVRZjIZZcyCPlKcSqUXV1VtWVxRsfVZOFbhXN02uaqqetz69W8Pw3JKbnl5OYwC60h7Det5ns7XV14paVq8eHE91+L4/SpOoVibO7tw4TOnBg/OgY6mn6bTcsTMH/Be9kCS0gqlMxPWpvJLh2+A5irQvBm0wtWh7+MMC1TgmzK4O+xd5IGUUjyTD/HseBAke/1lUtB0S+iNHx1hdI/XW1FREZ46dQqjueG4aqoaFayB5MKIFTL4JH63Gswyr0bBvhSY7zYGv7F84peh835kFrwCoH1X1T3vnMxGZ09Lp20svNX82msWFP2WrLFW62rlASWNsQ2CNWjvg7PxuD8K6+0DpN8h4jm9/ykIPPft/xPu/VbE/gAB9TpoJeDeEtG3EaGkC6dWPtsCFeHTMMy7iMVpGDnyrT/uCrAoETDlhNekwILPEgl/ABbfHgACnnLl3nZKri/B3esOS6Uugp9fB1UV0K6YGmWsqtKb/yQ6by4i1/KwUGz04j/lXPop7w2OydzHC7D4W1GxbTJ3iq5fv20MXRfQzwrXr/8ghxINdMGPZpSM0taB+gxpfVnZg810A2DN7sLy5c+fLi0tOV5aOv9jftFv8eL5e0tLi3c1NaV3BoF723u3E7RBotk7ABh9ZzgH/L0rNzf46MSJI+f57a5vk0uhLR6hc9p63DfP4NCsj8WC42EYAlyKpRj7napgVMsZM2nAiKcC3CoxSAPLUOM4D0Lk7sspSIwlI1lkpi+byd+LhD/x3kOi+b+FZHsRdZXEYtEZ0ajA018/Mj8/P3fFihURSLUe5UlhYVAPiXme7Uul5CAGz14AC7pYiKkzhG6VuJhOpxvPnPlpm22Ub9nRo0zsatu5HMPvdZ46lXdItXE79Iw3wHyMZiq1ck4yHwxRTJ3SIvMBQrQj483OFRF+KnECztMRAS5bgPOLIvqyiLwkoi8iPQH3rIg8CbBNA+gmBkFi1IkT54bl5o4YvHHjxgJamWvW7MmGfpZFaVZebph+rV1phjJvCZBATcuWPVvL9i1fXnIUetrhZctKDi5ZMv8Q3QnU35hm1Sq9XSrfUs637Qc6pP+QXAiXxOXLsQZIkwve617n9E+gDnqIhxnvsQaoCGGIzgAABOFJREFU3CWKW50PqsLPe9NyLEJuePUVS0aCxWBb6n36+6mU/UTV/cz78O+SyciKIEgvca5uLpZTpicSw+8vKNg5hPuqkHcgdIAD/QpY1LtWrCiuh7l/YfDg2J50Wv+sGgJYypcnACzPve0daNadSTAdRnE3V0SHiQglGre30OlaJqJ/IyLcU/V/A8w/VtUVzskSEZ0bhvYIDItx0NXg6W/mGqcMHO1zoF8Bi+SiUzOKMa3GhoYz9amU+8I5B6Xe0aKCn0dgeSnX82g9cWqklcasHYmYyoxtDpCYFiLBRrBwT1RCVSjRhgOE3AM/VdX44gX/seWyVMqXNTTYvDVrtjxKFwby9164B0omk/tlM1Zgbe/w4cPpoqL4l6lU+C7M9/XoeKzbGfw+nttdmgAAAEs7A6x22qoAmg5CPaMAqodhNABYktlXZabLVYOFkYjOTCabuS2mnbL+uh/3W2ApepYmPRV7fuq7qSl6wswdwtSE5RXZjm6D38uqzYzW4x4zoeORL7KewrPziPyvDincp1LcQfBRmhm3tGQjP1wZyj1iNAbGqMqDqOtRlDdNVamnIclAaI0D/RZYtxM8alRWk/dXzmA55YCqrA1D/yrS/Itz+nsR/zquN6Lj3xExWJYKENoFgKBZVbGkoh0EFkppPWCatPEi+hCWo7AwLgNHGxz41gBr5syZKaw11i5ePO/k0qUl+194Yf5m7yObk0m/xXvb6pzfAZDtAphgQdo+6GV8oZVLJ5+oGnUyevS5JglpZrQuuejdjPQe/OkI8OIiWigiQwHqbJwHQhsc+NYAq6U25OSkG4MgcgEg+gLPIakcJJaD5JLXzPy/A2z/CxLsXxCxbCKvq8omM3vXTLFOJ8zDHQg0AjoCrsxHzUQUlqkyjwwcrXPgWw0sOhbpfKSjkUspWCB+H8spb5WVFfPfl/yptLTk37yXPzgn3Fe1FtfVqoqFX8WCL6WYcm8V94VBemkj2ATAaFJVuO8dU6jAODBE4XWjmdQCmBcgAZkWyQdCaxz4VgOrtUbdfD8WSzam03LeLHUcAOOSyk6cN4gov9r8OxGBVNNfm/k/AlBvQLptNrPduKZUOy6iH4vIfhHForHCKnWQeoL7MnC0wYF7Hli7du1qzM6W8/X1F49nZdmH6XT2rqwsv6G+PoXp0v0Oi8S/MnP/DLD9wXtPYG2BWwHTpQBYSgB9DEkFYNnbqrrOe92M8ni/DbYOPLrngUWXBabMNLz6SZybru8gqFu5ctFlTqP8n3zptPJ19c9VwyOY5vYBSFinlK24Xg/ptRmA2o57+4LAjjkXPd+IQwaONjlwzwOrzdZff8gXQL1vqIlG5ZhZ5ADcCTvNovSTvY7ryiAQ6GZu/6VL/kwi0dhQWlpKHex67oFTSxwYABa4AkmW5ougixYtulxW9lwNdyIsXTr3xJIlJUfh3vgc8STvr1xZUse0kGC0IpFzILTGgQFgtcaZgfvd4sAAsLrFvoHMrXHg2wqs1tozcL+fcGAAWP2kI+41MgaAda/1aD9pzwCw+klH3GtkDADrXuvRftKeAWD1k46418gYANa91qP9pD09Bqx+0p4BMvoJBwaA1U864l4jYwBY91qP9pP2DACrn3TEvUbGALDutR7tJ+0ZAFY/6Yh7jYwBYN1rPdrr7elYBf8HAAD//6EEznEAAAAGSURBVAMASPb7/vTG87MAAAAASUVORK5CYII=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496" y="2071666"/>
            <a:ext cx="1428776" cy="14287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500926" y="4143368"/>
            <a:ext cx="5572164" cy="438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Проясняй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те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 </a:t>
            </a:r>
            <a:endParaRPr lang="ru-RU" sz="3600" b="1" dirty="0" smtClean="0">
              <a:solidFill>
                <a:schemeClr val="tx2">
                  <a:lumMod val="50000"/>
                </a:schemeClr>
              </a:solidFill>
              <a:ea typeface="Oswald" pitchFamily="34" charset="-122"/>
              <a:cs typeface="Oswald" pitchFamily="34" charset="-120"/>
            </a:endParaRPr>
          </a:p>
          <a:p>
            <a:pPr>
              <a:lnSpc>
                <a:spcPct val="125000"/>
              </a:lnSpc>
            </a:pP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намерения</a:t>
            </a:r>
            <a:endParaRPr lang="en-US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500926" y="5929318"/>
            <a:ext cx="4929222" cy="3786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После зеркала добавляйте уточняющие «как именно?» и «что это даст?», подтверждая интерес к чувствам и целям оппонента.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Image 5" descr="data:image/png;base64,iVBORw0KGgoAAAANSUhEUgAAAJYAAACWCAYAAAA8AXHiAAAQAElEQVR4Aex9CXcUR7JuRFZ1t1q7ALFjY2wWC2NswNiDsZFsMCDA64U7d869c8f3nTN/w/hPzHueM+fNnPfOe3cGe+4MBiQ2W+xmNd4AY2zMvoNQq6XeqjLuFw3YDEjqktQSEuo6marqqqjMiMgvIyMjq0qGCltBA32ggQKw+kCphSKJCsAqoKBPNFAAVp+otVBoAVgFDPSJBgrA6hO1FgotAGuoYKCf5SwAq58VPlSqKwBrqLR0P8tZAFY/K3yoVFcA1lBp6X6WswCsflb4UKmuAKyh0tL9LGcBWP2s8J+re7iPCsB6uNv3gUlXANYDU/3DXXEBWA93+z4w6QYUsESEm5qa3IaGhkhDw97yhoYd1Rs37hjT0NA0fsuWnY80NjZNXL9+56S1a5ue2Lx5++QNG3ZOuZW3Tlm3bvvk9eu3TlLaTZs2jdyyZUsFyir64IMPQlruA9PwPRWvXr3aHDx4MLRnz57o3/7WVLlp0+6RyrPyrjJs2LD1tkw7p6iMKqvKrLKrDpT2lk52VN/SUUMEcroDSUYVeUAB68MPPzSxWCzqOBUVzPGJIvYZz/N+AUYXZDJ2obW0xBh/WShEb/g+vWOMvAOalUTuO44jbxnjLmPml3zffUbEfSwet8MnTZpU/Pvf/95FGQMiLV++3Ll0KVF67ZpfHY06k6xNPSsiLyvvKoPKImJXqmwqo8pqIDORWez7/qvGmJdx/QVkyJh6NJmsqIBgRao77AdMMg+SkzVr1jhqndatW1e8du2usmi0uioSKR/leelHrDXTmGUWFPk8Eb9IJAuM4TpmWojfr1krS6HcemNoKRHhmJZgr+Cbz2xmZTJS4zg80Vp3zPjxU4Zv2XKwQuvQurTOJlhGEekr+Vll++CDg6GGhhORdesOZuVTC3XtWvsI1+Wxrpt5TMSvEaHZkBHy0UIcqwxLVSYRW68yEvFrt2SWV0RkgbX+fNC9cEs3Mi0cthMSifAo1d0d+dasORLW+ukBbn2l2EAiDRv2aKUxRU84TvkL4XBmmTH8K2v537B/l5nfQiF1UCIsFs/C8QwcP4k8mYgfA80EIkKW8cw0AflR/J6M/SwRrkNjvYFe/mv0+t8wm3/3vLZ/dhxvidbFXDo1kwmN/PDDrWV3NQBuz09qampyiovHlI8f3zLW885MZ26d57r+0nCYfilifyPi/Tsw/a/g83UiZ4GIzEbNyvuj4D8rE35PuCUjA4A0WYQgOz9NpLrgF4ioDvktZv8/iDK/dhznl6FQpt51S+eWll58wnWHVeL6A0sPFFie114FIAEo8gL2y2CVfgVN/FqE3yViAMuohYISs4qfQURPgmYK8iQ0xiP4PV6E0BDZDGDJFGZGI3EtzgNY9GsiRkPKb9D7/xnXFuNe1CXTPM9HLzelhJZFzmtKJBJoZ68CPIwDwGsAEHQOu5TZ/NJaehfnAXb6V1QKYFEtkfIskIsgA03AdZUJsglklEngWa9BdoIOsrQoz2inexsyaXn/JmL/hWC50ZFg4d3Hi4p4aABLh5916z4Zt3HjpzM3bmxauGHDtn+xlt8mmHoiUvA8CSWNxfEwKDKKfQT7MPYhZPWRbmd28PunzEzaOW7/ZkdEQC96H+6nIiIuB001MqyBTCfUBf9lEZF9x3WdN0pLR9djAvD8hg2fPAoey3UYAU23Eu6L6DC3devOSevXb3uJKPomwPEms/MmhuNXmQWNzRj2FCg0AoWXIYM3Ao9ZXl2in+VivlsmgmzZa6ChO/kuGSUKeuiMxhNxDY5/AR0sRt1vw+H/ZWPjp69u2LB9xtq1m8cqn9RPm+mneigUChWhIR8R4TnWGjjZ8j9ECBZK6rH/BbPRoaAa/BQj5y1ByWg8KkcdCloMJwTFE6wH/0qEV4nYd4h8OM/mMccpqYhEmpW+W/WrbKGQOyyd9qcCRK8S8S+RYSFlFfavoZ7n0eDTkEfDeqmVVOBTHrcSlD0S5aF+nsfMywS6FeH/EHHgs9lZrutOiMdDCmaQ9X3qM2AJpNKptfZknUZ7XmQOzqHnGoBIhzZ+ipkwDLL6SOjFoo2vgmuvzJvkqENlDGGvVhCzTUJdNE6EHiMSNDbPxLW5qBCOsX2xqEhqNm/epb0b/AjjfIcJsjDCAFWNjU0TfT/0tDEZdapfYjbP4QYMWTSViB8FnQJa6ywnoih+w9pkLRJ+5i25KEl1p3Wgc4oOpdCtDp0WelewmbnFxTyroeGTx2G5lA639F1SpfdV6axT61DIjGG286DQ5USMIUi0AVRoFU57bl/yQDk25WEcgDVbhF9Hfsda/+V0OlNDVFHd1RT+/fe3OZjZjYXvNttaWsjsYFiXeoAVoGI0LuXV8uaQ457LrDqNiFAFEU/B/mUiWuQ4Liy1g04UUf5wqu+SMpDX0gGg7FR7w4ZdFdevt413HFLfCcKITqkRs9GeTKNRqVoQ7WmdWgXQ9HUCDzIMiof1olnMPA8geQHDFY5TT5SUVFevWdNUugZhkTuMYMaHAO7e8rlzaTSGGQw9jlooxJUIlphngg7WQhSwERw/qKQ6dZkJ8hE6Nk0DI9B9Vr7nmN2papV37dpVpqOKthmu5zXlFVjK4KFDh9xodFLEGG8qejPiS4KZGD1DpM4lqdOKw2Cpv6nAvzr66uDDT3LmG6PDB00kqtYGIt0SiWgxc1IBpTNPDH0Ca6xDuqjvpCQDNcN6iU5gNHSzGLPiJQggT547d25o27ZtmCCQgjFvvOcVWOCKz59PFlnrlYnQNGQMfaQhg6dwbQxyr5SPHigoA5kt9sjZPX6TZpzqdVL+4BsRhussYOY6jplUUkKlugyjOZ1OVcCqQTaLCHiWBhaA1OIV97r2WwWoLMhZ2X6S8bbstyh69rcMt+nM8Wm0yyvMjICsnWpMZUk8Hg+jU+Fy/lJegAWmssPfxx/vLgmHvadCoeTrYBw9WVThVWBXfSnsepV8KCRFxK3wY26g/EvYXyeiGM4nsfeQ85VCKEhjSIgX0S8cx3n+2rX4C1evtr6IICdmXfQc6lSnXzuLDucgz0vyUK7KElPZbst4gyAzzqeQATTq1YYy4OTLCBH7BI4xQ/bqQ6GKaX/607ZIrwq+5+a8AOv999/n6dOnqzNbQmQRIRcNTqIB+A6wes00M6lSoXQBsAjKpksidB3nY8ycgFw+cr6SgkWDlVnfCfU8L2JwbOAnZn1FtVKIgpP6LzqM5KteX2VhznYW7TToPCqrxIkkZQz1WkaUDWCRzlIBLJ7n+3aZ78u0UaMS+ej8P+khL8CqqXmx7OzZy08awy+hAdSfehw1IK7CKoQqPuj47UFwVehJEfkSZeyCQjfh3H/h+C/IH6KR/4r933F9PerDnv+K63p+DWg/wrV1yJtBtwf7r5BP4fgm9rB2gRtG+VWrpcMbIuECv0QQxCVMQhiAYg0hqGwuylZaFJ8riYICHYNv4J4fQf0F+N1NxJuI6OM7Mtza819vySbrcQ0yEuRiyEd/YWboQvQe6Ia+YiYtSztaUIut/GrHga8o2jHgL9KzRMUvNjZ+OhWTE3UHUG3vUl6AVVREWL5gzDqsLgg/y8xjobwKsKYCYBcs4Z4M8mWA5hjK2IPjBmb6M/Z/QAm/s9Z+QMR/8Dz7fxxH/lOE/68I/W9m/j38nv/JLP8Lx3/Cfg0zbUQ5n4H+OH5fA51ataDKp583wQxWIJtgWBQAS6aj3G5P15k5gzLbwcsVZjoGfvaA50Zm/jMz/UmEwbv8jtn7vUAmgWwqo8pKkPmW7PQ71P0HZufPRNSI489E6FscX0bW8rELlnBfCJTDmFkdeiyDyWIRfgYOvbYbLvUu9QpYCLRFNEiI2RPWtRhrWeYZMArfhEqZCaZVTFfsgUaV0Q4aVQzARPtwvBfnFRDY8z40xAEic1Ck/fP29mtfLFu24OvXX3/lyOLFdd/W1798VH/HYpe+dJz2z123/KDrmoNE/gFmu1/LErF7iXgPsxzC/jgRXUDW4RS7QEmtFqwvqT8FkNEI8PfTLDFXCaBtAc1ZEVL59mOPDiOQj/a6LkE+c6CoqOjAsGER8J04HItd/1JlUtlURpVVf6vsqgPVBbOBfGafMQTZCOCSfSgX50hBdhX15exE4EvbBlZXYBRkEu6ZjXI1YDx67dq1ZTpRwbkeJy08+M33UPp+tAw97FHHMbpIqswBYKKI53tIO/yJHqtDg1qToyIEs89/BOFHON7k+woM+x1R0cV43I1j81auXKl+Fkj+Mel5vT52bDTR3s7NoRCdz2T8Y2i4vVCgWq7/JOK/iMhW5MNEdBG5XxJkOU8kALmo9f3/AP3/Q8UbjbH7k0kDoBvwkrh55kxZUmVQWXD9vqTn9brqgshcFPGPK7A8z9sIy/YR4oV/gj4bcSPK5GbUqUM/fuZMwABjrZEfh1V8AvpCeKV8VHNzs3aonDd3RoBCO7uU+3w06pbDWk0SYVgrUmdXhwg48MQ57lZfCqCia1DASWb+nJmaiNoafb90+7JldQdXrFCLVHduyZJ5N1atmpdYtWqVOraYht9fMsMc6XVMINJvvDG/deHChddff33RGe3x8fjVA21tIz/1PN4Ksp24+yDoTxDxFSKCU0zq++Awb0l5xJDLmNmROt9oaNnvOLzd92VLff2rn6p8S5e+cvzNNxecVfnq6uriq1ZNT6sM4E3vv48ZPa/XVRd6T3193TmV7/XXFx6IRHg7kQFYeRsRfyFCp4iM+qppopzyMWg0FAGLzBgW+QnwOgGg75Wv1StgpVIeotaiAcUZzKQzDfCYM6niNERwngEoUDeix30i4v3g+yPbxowhHR5xOj9JezrRER8d4KbvE4YK3i1i1XJ9jBq+QdZhA7u8JJVNgYqZqnxOZDGpkM0oeZ/v+yeLi0mBjJ/5TVevjkxHIn4r5DshwltROiyX6MRF/TmtU/nC6a4TZ9vQzDBGphvjwop1Td/V1V4Bi9mg8lvAgkBBgWVFqIWIz8H0HrZWGsaPr/6kre3GDytWzGmfM2dOXoHFMFPa05cvf6lZrWBVVRizKQeNLWvBB4DF6uNRPjaUpw0Iy6ryEYBFf/F9gxlcci8s1Q9qmfJRz71lqLXTsktK7Alri7fA4jSABjNGxkSI2m7zhVM5E0YceRr0T1lrh+ek7oKgR8Bav35nFfIkZsJ4zGCGYDYFzjp1uoFZ9Y+SuOcm8hER2WQMf+77mRs1NTX+yk78p04L7OGFMCK4Ij4CrA6GYG182wReNLQBv6SHhf58m4YSDkHWLfB3vvA850I4HGqJRqNqxX6m6qOj2tpam0ic9ACsa9Yy+BAN1RxlZrVa2mEV+F3VrpMSTE54jOPQOH1po6fhhx4BC5xVua4H30p0TIalEozRrNNXXOo4MZMVoSQyYkoCYNnNaOPPy8tDGoOxDMvS8Z35PTt79mxv1Kiy65WVLuI/chhxN/h2/OUtvnpXFzPdQGfBDNbAIvIXrtt2IRJJxdDgSFoRfwAAEABJREFU/QIsZhZ00Iy17Qgce5gFW/BBx4ikjZnU39LO3amQ0MFtYJH6W+PgooxOpRy0bae3dHqhR8DCrKsKDZKdBVqbBZUD5rssC0wnINxJcLKPyBz1fXsunU7f3L59e5qhEJzvl6R16XA7b968BGaz58HX18bQN2BBedOwRw+GxqyjfhoCfGstYYbrH3dd93J9fX0KQxQmKpzLUuDWvCRR+WCVU21t5noqxafRPpg8EIKxdJaIdMKEXceJmbQNQyJUjvYc63kyEblHjzhrQdTdzfN8ddoRXRd9lklRnrMIMK3m+BsIuplZjhUV+fGlS5dm3nvvvf5S+n08ptMl10Xsd8wGYCB17DGbIvh/95F2eUJEdAZ2FERfGGOPRyJlZy9cSOusEKf6P6mFrK4mBdFNdJzj4G8H9gjdUMBOw1Fm1tUFLMl5VT2RoFvAAoOMjHu4ipnUv4LJpFzAwtQ7K9A1AOoEs0GgM3lOexUz99sQSB1sOlmAQ38NHUWtjVotDBuEEAhh6OIuh43bxfnMlEGGpWN1ljGk2rOLFs1peffdOm3Y22T9u2NmUUuZyVxtD4cNZGP4W/QDuNBOkwbIcsgmUdCMEeHHHMftW4sFQLE+t9PY2AhfysJiscatRoFZRG/xt/Ok0/kruP8MSM4VF9uLpaUcwxCYQzhQ91NCKOCq4zg6izuAYfGcCGF4FoCrcwaYSS1tBrRtoNLI+ueeR1+nUtn4EU4NiOSn0wYdxVdrBWvM6ACEUAipv9UVg9qmWGUQrKKIBry7ou3wGqxPh+fvO/n+++/z1atXQ9iKjOEqHYNBpFPSXE8uoOfyZWYGsJyL6EnXFi9e3LZ69eoBA6xU6kZzaanB+p2FxaEfmemqCOmkAhMN0l5+X8Z1PQcrTBoExT38zYoVC0689Vad3gPVPPi0CkFlDbMsW/bqaRFGhxENP4BvDgIsnR2Og+tSsWbNGgftFRgrKnlg4jFjljsVFePKkkl3DCqDc0dw2LWIXFkwrtuLnAWWfWB+Rw4u/VgslkZoQPncDVpdGNaFbCwvSYcZo40+cZDNmMjsz2SSAwZQ4L+DZGGptHMT1kq1TTog+fmU4qIIo0wpM1WUlo4eVlOzoFgB9jNJ10daQNcUt69OmdLqJJNpBdRoRLH1CdGAwGKs6PMFEXuW2Q5IYGnPxgwunUhEL/m+t9sY/y+wyGuI7EfGOB92lB3HfEjkf8RsPnJd2Z9KleYjDnZb2/nfOQ63iMgZZgawGJ29yzocZtKRCMDiinCYq0aPdqJYPzRd3nXXxcCEESxIhUJOOBRySqy1EcZ2VzldHWrsCkOGXII5Vn+kK9oHeU0uXKBMOFwByxPCwjCdg5w/hkLcYc5kMqfQUOcAxMstLelYc/PXOknpM/57WzCsquoebWDhc0kyV3kipC1sED7RR83LEwkpmj9/Pue67871wMC6fj3MIn5YxBYbY+DAU9BKkmAOwKJLcG415HCn7gG3/+1vZ3uu29pmbfxGURFdsrbyHKxYh1mvFRebyxMnjrxRXe22/fa3vx3gwMogSOqr84624JzA0sYBuNDUFPE8W85MRVeuXAmMl8CEiUQrKtHoOhdbK2EME0HvzWDYaE0mnZjjJHI5jSrPA8vMt6bpGBY1sJm8FY6Y097ZHhORpD5Rgb2n9z4wxgNUHImolbLNxnALjIMu7wS4i4wI6WQNro+NxOPxoG1OgQkjkRAsloXFkmJmChHhL+XeQOVba1OOYxOVlZWZ3HcUKPpCA8lkBJ26GD4uY0jkoO3AzBS21tG14Ahij0FHqeDACoViKBRuqpDOFgAswu9AKvBFOJVIUPLcuXNdxoYClVYg6pEGQqH2tEgaoLKYTFHQYVstFvxpgl9tgKtw0DYPDiyiYRBIdLYAULFDAXElQtYYyRBdRY+hArDowWy+73vhsJdAe2AyxUHbQYGEtUMLv5pDiUTCBOU+MGEo1MpwspTehXnEXrTSAPVAFCJ9rDiDaf2ACYoGYPyhItFHd7AwnmI26OASqB3QctrGLhQRsdaHQVHjgl8BEgASgAokYAzrejYN5w/mNLskIDgdJLmY6hbv3r279MiRI2AuyC2DgGbwsei2tblYXCZdrsGIk1sAZlYAYrRhDJ8mncl4QducAgMLcRvxfSdtraASwloaaaW5uSOChZOS9vb2MkxXMZsMckuBJt8aiMVCGNKcYoR8okTqylDOjTFdI+K0iCTQ7pny8kz+gZVOp1Gon4J51FiU7vGbAmwGFssWZzLR0lQqUgBWAI31BYnvJ8Oua0vh7+rbNzq85awGbY02Fh0+W4lM6hYGct6WJTDZvwH+lJWVwUJxikhQCaGyrJkMcCe5GD6LHUdKfT9VAFYQjfUBTXFxGGGDTBkRl8ACBXVJ0Oba1tQaClGypUUxQIG2wMA6fjwF9DoAlNMKs5hCxu8gdQhMMJVmMn6577sFYAVRWR/Q+L4ThuOOtV4pQ0cPZLHABvxqSmJIbE2lMqnS0moFGk7nToGBVVIyEoWm9cMUsFgMgAX2sdA7GMI4FUVFVhc2c3NVoMi7BoxJYc2PKjG8lcEoBO3gMG6cymRsLBwuSsbjhwMaEwycQSWorr5ifZ+SqZQfY2Z9eE9jIUEqCkOYKnA4IpUyOr4HrbJAl0cNiDhwR2iEMVSFYoN0cG1btLEg9uXErDXJ6uo+sFi1tbWwWGXtkUjkBrNVBx7xEELFpAyA144TAFXKLBOMsY85TqZHj7l2XPK9Zwu/u9IAs6kQsZNEeAIzlXRFS8Q6BCI6LzpCxX3fNsdilOjOU7+Bh0JmtroYq693ixCAxXDks8AC4KiLjfVT0foluceYnYouCAuX+lADIoJOzZOIZAKqyQEsUIsu+3DK96VNn4rVV/tXr16do61R8u0UGFi36bM7EW7Bgb5OdJmZunwEA9cjYHM49vriRfX69Tur9D9f4RyjjELqQw0ACEb/j8/WrVuhfxlJxMgUYCjUJyFEH7E5Ldm31qnbW4+ARaRPgso51HYFFavlwmGnCeM5DwPdaNxXTZSqglmNfvjhhz2su9N6Chfu0UBNTQ07TnsJ4ofDof9qdOZRzKyWK5fzngQ9jIacgQujRuSeknP/7FHjuq7TzCw/onh90lIdeRx2mrQOzAypVITHOo6Z7Lr+CFAHWlYAXSH1WAPToeN0NbM/lUj0HVC0gaAtRNuki1I5AQBesJZOMZsePXKdowLqcLM2oy9C/ogecAEEuYAFEiIwCstF4wGuGel0Zsz48eMhNBW2PtRANJpwfd/ABeGnUc0EEdJ1Qhx2nUAHYAna1pyEAek/YGUyEf2wx2lj9KNhpA/mC3PO2aEKpU78DCJn/M2bnn6YP6x+QNdiFq52VwOrV4tpaGiIWHuzDKMLdG6hc1KLFclRluC6zgjbRLRtzWlruf+GQt/3ENcIn7XWYhymNmbSz0grU+Drp3TvgQoFIQm9RyYBlCPLy8eXwg9w7yUs/O6dBubO1ZeKS/WjeKMxqmiIYTpKHEfE2gbUxaazPn2zOw7f6nJRkQM/OhHrgr7TSz0aCr/8kuLMIy8B1fpVPCCadThE3KPTevQChGJ9c1r/t8ska71HMpnM8IqKqRjz9XIh50sDmUx52NrUCFirRxVYGM6eQNmYOEmXTjsMRAZ07RgK4eqYK8akLi9duhShJZztZuoRsIi222hUHzOWZmvlBxH5HvXeRM6RhEHgQgDEU6gW+xnJZGshtkX529AWHAplKlw3PMNa+wqRxq6yj8mo7qmrDYCCPyXfoV1OAIzNtdmgeNcuTmfl9QhY8IusvpmCHoEovPM9GFJgganOqvnpvD7ho0PfJGauNUaeKirKdPnv26iwBdaAgko/hQC9amd9GjquYybtxEEnSs1wUY6jPbPAYmb4W5zLxemQvx4B605J6TQ1i/jfMtM3RKKfgdbhUMfpOyT37UGrPacMStCP1z+G9cdpmzfvmNjQsBcr7/eRF050QwN///u2iueem/8EXJQaa2kiEWlAtAR71Tl2nSZtN8Qj+RLa8QgRH0e7BBiBqNOtV8AS4Wbfd48CLAAWqSOvDHYJLHCiQpbgHg3YQXiu8Tx5wnFS2stwuZB6qoGiIqpkdqeKEGaBAv+KhgEoxUSkOqeONuasRdJ2S+I6/Gb+xhg+5jjpICMQbuk49QpYly4dSUYi7dc9zz+P4k9BIA2agiHOBS4XtEWCgCkzzYRsM62V8WvXri3ryf9kRt1DOv3xj01FW7YcrMAw9ojqUnUKQOmIAGc96191qh/oXZj5BghO4p5T1roXLl70m1taXlOg4XSA1AFJr4B1ERyEw+FUKGTgaxHGZfsFMyGwJraDujo6NVKEZonwcxDq8XC4fHgodEV7WEe0hXOdaGDECCr1vORoDH+TRWg2yBDSYcwCcZQjob2siFxA/hygPIFQUktJydXMypUUtA07rKFXwLrjxFvrtGBM/oHIHEYt+l3PDATM6fgxszruj+GeJ63lGhE7JRqlEWt68D0mlDHkksCZampqch3HGWmtnWatIF7FOhQ+ykxlORSiTrk+9gTfis45jjnMzD8UF2diq1at8nGs13MU0fnlXgHrTrGOk2g3xv5oLX0B4c4yE+JcpG/05GBOrbBhZhqB3jKXyF0Ef2tqNDopooFTKI7v1FHY/6MG0KnNtm3bwp7nlUDn04zxFxlDc6DL4ciEjp1Ld2qRMNyxxiFPi9gvmfnUjRvFupLyj5X14JfpwT333fLZZ58l4vHrZz0vfQTMnYFQOqNIQFDtEffR33UCwosB/XAifpZIENsyU41pLY9ExkYKT0BQp9uCBQtMKpUq9jy3yhiZJsILROgZIq7CHnqlHBtr22jw8xqznMYk7MjixQvO6nNXOW4MdDkvwHrvvfcEtfnWhtqZ+VsIupkRgoAF05dbcanrBMEcIta1RFgugjNv6l03XUP08/9ipsL2DxqIxUJRkRK4D7SciOFTkT5nhYi7QJcUZAOoWGfzm7FQ/V0oVK5PBAe5LxBNXoDFQIaOy5FIIiHC38Ly6D+i/IYxJAbhghm2jSQK2hEiMpPI1hPxk6Wljp6jwna/BoqKOGqthU9llt/SGWeBxUwB21S0039jrdmE+79raTmuyzmUry0gE8Gqi8eXeplMWr+djmi86Ifrj4nQGQiL3tF5GRBMTbfmCGMRkoinID+N9cS5GzbsnLJr165cjigNjU34b39rqty4cdd06GY++jM6oWhkfQRRdh1QdUhEnWsD7dGKqyeh569wDwKh3qlotEjDDTo04lJ+Ul6BpVPUUCh9M5MpOus4pMA6DFv0HYSBgxiE4WzMRXuefur7GWO4VsSfeeNGQs8FKeAhphGGHikSCQ9HSGAuOuMSAEP9Uv3Qv65aBBoCASjEGUn/2cEBQoS9qCh98caN0taVef5fRnkFFpgW/RreG2/Mb7XWgaWSwyKCJQK6DCHgf1EOcyvKj/paqqiJIjwL/trMcKtpoQMAABAASURBVDj0+IYNTaM3bdpUQkN0a2jYV9bQsOcRkbT+b0g46QJQ8SNE2ZdVEAilHNYq+wlujBxyAe2EIZC/cF06q59G1/8ehnPqJ1O+Nm3IfJX1D+Ukk2mASRAboS+IGBF5uSFCSQq4MdNwZB0SEZWn53DvU5gBweQHLOAhIxPJjDYmMxc60SEQzrqCigIvg6GD6+MwV4hYI+xfifDXoZDV9V3qi63PgPXWW6/eaG299r21cgy+wHcw26chAMIQrPGTIL1DrZY+GKjPa8NymZki7ji1Wgigag9FcQ99Yn0SFLmcOQ0LTnMACKxSsD5fNRLSB7DgWX1rwFP9KAXVcWZzfNmy+T/W1fXdPzvoM2BBaFq5cqWFn3QZguxD1n/fpoLptFYFDQIuLUZjXNMBTgRQ5RmR6NTKyrE6e+xT3rXiB53RgQzin/Chip5FkB1LXwJLRbpSoZ0uCHvQsdVVEAQ95XvocBss135rw1cYP4IU0FOaPmscZVxzRUXksu/7+4yhJgh1UoQUWB6Og/I8DIRPwfI9jzIALDs1lUpXI+rcZ7yjvgGRmpsnGdf1ASz3WehyFvLTzN0BFgNYrN8ya2PmE9aaJseJ7Ce60WdD4B3F9XnjhMNhr6Ii1JbJ0EVjeC8E/DsyIvSka1R3+Mi5ZzZlzPQUgLnQdZ05nmcmY1gciV49GIbFnPLdTdDQcCLyySd7xo0bFwOQDBaV7Txcn4wcYOgDFfwO/PVglBBaEIQV+O/Q235j3MuZTDgZjUbzGlpAXfelPgfW7NmzvQsXLrRHIiWYjZh9CB98DLn1/wOq5bqPoc5PSDmUMwPXX8EewCKs5JdgBb/6oQMW0fVIJuONcxxX5Z0DmX+BjIkMlWIfJKkfi1GBMAtkAMv72Nr0gUxGrixfPjtZW1s7+IHF6DYalW9uPplgbr/I7Or/BDwMcH0GDcGpJyxYq8nGr66TPtJcClCNAhmWe2QBZkrPlpfLoxs37hkGBzeC84M6rVmzJ7p27dZR1rZPhvswi8i+SMSYvJDOhouJyEHuKunQp6DSN2ugZ94F/WNWTt9hSL2sz8/ht0UGXVfF9P5an1usOywePboSliscs5YvIh/yfVqPaweJWMMQElRY4BQWSlTZi0V4HspCXCc5xtoyVTwN5q201Cs1JvyoMQ7WS1mtFALE9nHIFPBNJoYeSa0RVj8YvpRdZ639nCh1NRabENfn51BWv6R+A9bq1WzffbcuiWluC7M96bq8j0hguewJ7C+KCGYuQWRm9FquFqFphMVXETMbuQaB1DFNTU3Zl2BpkG3guwi50hia4DgCP1Jmo6NNh4wAFWNWnNNSEehhhSRubfabGsdQFmKIoYPFxXRq//79cQ2Crl69Wq1Zv2in34B1lzQSjdJNKOAskcH4z9uJRJcXEFC9i6rLQ2FcBu8ykVlqrSX0bHkqFpNx5eXjS3FtUKVUyqlKJnmytVYd9ZeZCZZYxkMIlRO7nAn9kjRfMIZ2ifAnRBYTpPjVSCTS9t5770nOEvJMgMbJc4k5imMgAYG5+LJldZdCIaOP2KivhSFRexqr1cqx7JOtQBWuGVNxeo6ZXoBWZ6K8Sb7frk+ghjFbhGXL0g7UPwwr5eoM0FoZDTBgSGfEqhjxOsJQSOpLBuVdJ0JxgOoUbtgLUO0OhaInlixZcmPevHnwbfnhBxYE/ynF4x58rjCWexhLDASF0F4ROvcTQaADwIoIyx3ZXl5PFJpTWTnq0erq6qquwBWo6D4kAqicTCaE6PmFGkiAJSupQ+fACkN26NNO053adVVjO3S3R4S/tdZedJyEPhbTnTLySmvyWlo3C3vzzdqWePz8KYQgvmI2sFys4OoOsNAA2SdQR6PqF9Fjl8LXwrKHTMxkTBXODVirlUiMdzzPHwWenwQQdA2wDgCDxSKdAYL1bqVTKGMHEe82ho8tX/7Kxdra2qELLMawqKGIdNq0oLf+IOJ9jnOYzdBnRKRmPVAQlZm0g2DmZPSx3Jm+L4s9j+YWFY2YrEHUgRSK0K8Zbtq0fYLIWX1C4QXft68wM8InVElECKmIwT5I0o+jncC98KdorzHmK8y0z6ZSRsM3/RJS6IrJoEJ0VUavr1VWUry42P6I3nZIhD8DyNSh/4FzfIby/opFHwjU9bTlRPJiOOxOs9aBNRs2YGJc7e1OMUCP9T4HgU+eDxkXQg74VxQ0qg5yUp+pHfpCoNk2EiyV73tHiGLnU6kX1U+lB70NCGDBmfeQ454XvwJA6EcpEIqgLwCwY8jniTiQshjRVxHC2iLr609PwRogwBjG8JKYsmFD02j9Hic9oA1Ws7yxsWliMpkA8GUOhuzniQSAYp2AVIItWCv8zZGYCRaJ4D7Ql0QW4RrBxMf74do1c33FihXtq1axxrFylNL3lwcEsO6IWVpamobTeV4kjBgMY/lHdjIzeqLVSPIdsk73ACHISf0u/W8Yk5lpIXyPV3ADGtFMiUSS2oD42b9J+SKqwPKTgXNOteBrATqABkD1Qb3u+IEoipoRXtEnc7eIsK7/YfUidbWk5GqQ2TT11zaggAWr5ekUedmyF0/D3wKgaB8aAT2T1d/S54mSARTDRKyNhSGQnoIbN4vZPEckz/h+ZlJDw45q+F3dGXaohxsDBazP62/ZsnsMUQZrfTKHmQFygtUifaYKwc/APlU7+LgKOeAiCHxR2ut5qW+XLHn5Yn19ffYlU1wfMGngAOselfi+c8UY+gaNA2eed+HyIeRuBFFBTYTGZcSDBOtuBCvBdShzHlEYznM2yEp9tKFe4W3btjmxmP8EZn8LGdYTsswVIX1KQWes3alafSq4BLQbwNLn2j73ff9kNDpcO1t3yuk32gELrBUr6q4tXfrKcTjg6J0+ZonZXnoBmlGTH9iPQIPq9H0G9gAUvWSt/ELEnYhGjyCW5KKxYeFQah6Tlonyw4lEVNcvp8BqIkZFL9Otl3L1rZrAjxQTkX4JRgOg+ob5Z8y8A6D6atmyV08vWjQn4EsqKKWf04AF1h09xGKpFmP4OzQWln1ILddOXNOAYGBwgV6TDn8T0ePhzPsvJ5OmPpn0a9avX5+3dxexFmcOHjwY2rTps8q2NgMrmfongOplEYaTThiauUgZ6UZWGRGG4a2QH3IbBJLt2UTCxrtRxgMhHfDA8rwbN30/cSIcDh2w1u5Gj4WCSX2ubi6oMoDF+loZgCWwHrZexHkyio3ytNXU1HA6nXZdt73SdelZFPuOiFoqnf0psKS7IM4CCzJvtVYnMvTVyJEVZ1auXNiKsgd0GvDA0gAqnNNUJtN6U4R/gDYxNJKGI+BvkH6iUiPM6oPgUldJIKuEQVFKxONFCI49P5/JuK9s2LD7mXXrmkbo0KhWh7q56dIRwgmR0tLqMc3NmedSKWeRtRYTBlIHfRSAoYDScEKuYReGibTDKHCOMdOnYAWrEfKVtXyaORGbM2dOhjn7ggQuDdwEZQ9c5u7mDIYFAcHEGWMIsRvGCr5swnX99kArQKLA0oxTORMi9IypP0+xll4U4TeY0/ON0Q/tk6sf28hZwj0ECJO44C+KBp+AvMAYfpPIYHFcNEZVDrQoqO65q8OfYkz2eapmEcJkhf/OLDtF7FF9sbSllx9D67DGPjo5aIBVV1fnwXLFhg8vucRsvzPGUZ/rc+jlazTmKey1lwuOcwEMMos61VXMhAg4YcgyCFjSrETCPAlrU/3BBwcRB1MLh1K7SGrh1FKJREYnk9nn8eeIyGyAYgb2mHkSrCNFUAQjd5WUZ31z6SaI1Cp/wSyHjDEHUdb3xcV07daLpaxDI0gGfoKSO2NyYJ6fPXu27zjeVRFfv+6rT0NsJLKYNdJFcOyjIbSRcBgoacPDqZaZ1ko9kSz1fZk8enSyqLGxEZaNOgWEiHBZWVnY96NYRjJYSGbcT0sAiGmouZKZFVA4zJ2YCYARnf1hAZ634471zHSwra39bDxON7dv367DI04PnjTogMXMdtGiRS319XXn9Htc1hrMFB1E6Vn9LQQQ6Y7PFQRg8H0ES0D0BMpFGIJeQtPNCIUsrE1UH7sJrVmzxiGSnwCmgNJzjY3fhy9caB6BoWsiM+nzU7hXNPipEwRMFLL+HIrrMimPPobkOKj0i8X6vYvPHEd2hkL+sbffXnxl1aq6OPy+ArCgoH5MxRj+MucR19HhcCszbwYIMJSwxrq60xhw6qWCMTQySy3AgtmczC4pqQboqqNr1vz8L/AQn3KqqqpKPe/UqFAojIVkeoeI5xPReCIDoFJgf0qElM8E6vyWiBuIrMpwLJ2ma8XF+fmyHj2gbdBZrLv1pB8fWbHi1fNYe/7ScXw0CgFYBMslaLCsP6IW4e5bOjsGsKgcF9XnqsWw+E/wb2YzO8Nuf6MLVgtXkRKJhIMYWKnjREfC0sBBZwCLEL4gAEvUdwsILBYACnxSgoiPwfJuwH5zKmWOaXBYn/ykQbwNamDd0bvIzVQ4TNeIGKCiHbA8/4UhS1970sg0otZBp+eiAILVEY3WI1xg/5nIXxCNVk/auHHHmM2bd421NoolGVNL5K1EPQiCki5sh2F9DAXb1A+ElVJ+6SCs1EdEvCsUchBOiMRCoRj4pUG/BVXGgBb00KHlSTjS14nc7wGonVib+xuRICwhLWh8NJTYYAKwESEAi4ajnOdwvArD2wLH4cdgxUZnMjRWhCc7jtEXHmCp5DawOGwMagpUCWP2RwmUB37poOM4H4mYXVgbPROJpGL79+/PBCpmgBOZAc5fIPZWr2argcNY7FwcwxcWa80x3HiQmfV7EV/i+LKIDjmkMy/87DThFlKdhHGg4YgJoMQ6IwNIstAYb5ExsgCg1TeUx+Gazv4w9AkAKYzfXSUFDJx0wXqnHAYQP0Udh1Kp9PfhcPJyNJpo15DKg3DUu2K6p9dUiT29d8Ddd/ToUQAnHisq8hB6MPtgFf5KxNuZCcMMaSBVG5cCbAoSAIYQMpCpANJSWLBVIoThj5fgfgyHpOEIB+eVFqdyJn3MGnEqxuTCNDHLX611DkUi9jomA+21tX3/2ntODvNI8FABS3s7gqiphQsXxjzPOYXAIqwWIcjIGkj91hjClJ7aob8gAFPdKLj05dgnmXkm7tMMoJH6YOqPBQAVYyimOEAJsNNRgPQQyjoYiVQcLi4ef2bx4tfa1driXNCJBtgY+EmVN/C57CaH2kip1IUUFoRbMXTpmlsjzjWicb9GUVew11gXDgMl1ZGDGWBAIN1bpqilvGAMq8+nz6dv8n0+kUiUYjZ4ChaWHypA3ZFelXbn+KHaY/E6vXjx4raWlpEny8ocrLc52wAO9bdOYRhSxxmWRBDxplwNq1bJYc76XnpMATYtE6ChFECsQVsMf3RYJLyNaOzu9vb5p+vrJ6fUpwpQ1qAkeWiB9XNrHPFjsVg6FBK1Gli8po9FWJeA0NiMEEVOh/7nogIfsQ61sIyigc/dAOU6z7N7EWuDk34+pua4AAADgElEQVTOP3r0fQVe4NIGI+FDDyxYLh9+V9p1vQu+H9sViThrjaHbwKLrIn0BLA3Q0mUA6ltmfw/CFesdJ/FZLHbpilqp1av77+McDwqUDz2wbitWdNaFqHkqmWxpRoNjCYjU79LvR30FGiz+kjr1OOxNEvXdTgGsmCzIbgy9W4j4qO+3tSxdujStIKcg20NAM1SARQzHauXKlbakpKQVM8ZvjOF1aPjtmKUBBKSP3SgoqHcbY+2S9e1kLIrLtnA41BgKecei0Wi71t+7sgfX3UMGWNos2rg6FC1f/lLza6+9DCtljwJvAAHps106Y1SABXqHUcu7K+s9aqm+gbVCOEH2+z59+9pr8y/okxha5120Q+JwSAHr7hZVkKVS/lnPM3uYqQnX9Gstar0u47i7SSP7+sj0DhF/F6zhQWNCiLB3t5iHh37IAkub8O23F15fsWLBCSwAf4kI+n6cw6IwnYDVUXBh+YUE5zpLek0Dn0p7AkQIxMqBSCT09eLFC35Uq4hzQzYNaWDdafVMJnQTlub2K2a8g5m3EfFJItI4F3YdJlxj/S9aSgtLJQe0DC2rQ+ohdrIALDR4ff0LseXLF55Mp/3DzAZxJ9kBp17jXHC6SWNSap1AmU3CrOcYs0jR190BRLNb79UytKws1RD/UwDWXQAIhSoTmYw9T+R8BfDsIrK3l4EIzjlbIs0Uw1AJR98iXEGgcb7Se/ReKmw/aaAArJ9UQXTo0Prk2LEl51w3+bXNvhyrsS7SOBfCCAJgaaZWgE6B16g0Sqv36L13FTXkDwvAugsCq1evtvqkgeu6+r9nzjsOHYFTj/AB7SQSjXnpIzhYd5RDeo2Zzyut3qP33lXUkD8sAKsDCGiUPh6PXA+F6HtjHMwWZRPiXR9rBsA26Tm9pjRK20ERQ/5UAVgdQACWSFatmpeoq6u7mUqlT8M6fUlkEEQ1B/RYz+k1pVHaDooY8qcKwMoBAWMSrbBO56yVHzXrsZ7LcduQv1wAVg4I6Hc9YZ2u6T880KzHei7HbUP+8mAF1pBvuIGugAKwBnoLDVL+CsAapA030NkuAGugt9Ag5a8ArEHacAOd7QKwBnoLDVL+CsAapA030NnOG7AGuqAF/vpXAwVg9a++h0xtBWANmabuX0ELwOpffQ+Z2grAGjJN3b+CFoDVv/oeMrUVgDVkmjpfggYr578BAAD//ytwMS4AAAAGSURBVAMA9B+Jd4w8yU4AAAAASUVORK5CYII=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3288" y="2071666"/>
            <a:ext cx="1428776" cy="142870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573156" y="4214806"/>
            <a:ext cx="3305235" cy="4381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Подчёркивай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те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 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ea typeface="Oswald" pitchFamily="34" charset="-122"/>
                <a:cs typeface="Oswald" pitchFamily="34" charset="-120"/>
              </a:rPr>
              <a:t>эмоции</a:t>
            </a:r>
            <a:endParaRPr lang="en-US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 8"/>
          <p:cNvSpPr/>
          <p:nvPr/>
        </p:nvSpPr>
        <p:spPr>
          <a:xfrm>
            <a:off x="13358842" y="5871491"/>
            <a:ext cx="4357718" cy="38440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Отмечайте эмоциональные маркеры: «кажется, это важно для вас», 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Oswald" pitchFamily="34" charset="0"/>
                <a:ea typeface="Oswald" pitchFamily="34" charset="-122"/>
                <a:cs typeface="Oswald" pitchFamily="34" charset="-120"/>
              </a:rPr>
              <a:t>«похоже, что», «вы так об этом говорите, как будто…»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01586" y="1643038"/>
            <a:ext cx="4757714" cy="7050655"/>
          </a:xfrm>
          <a:custGeom>
            <a:avLst/>
            <a:gdLst/>
            <a:ahLst/>
            <a:cxnLst/>
            <a:rect l="l" t="t" r="r" b="b"/>
            <a:pathLst>
              <a:path w="5332695" h="7664993">
                <a:moveTo>
                  <a:pt x="0" y="0"/>
                </a:moveTo>
                <a:lnTo>
                  <a:pt x="5332695" y="0"/>
                </a:lnTo>
                <a:lnTo>
                  <a:pt x="5332695" y="7664993"/>
                </a:lnTo>
                <a:lnTo>
                  <a:pt x="0" y="76649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800" b="-1788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43208" y="1857352"/>
            <a:ext cx="6136462" cy="2002212"/>
          </a:xfrm>
          <a:custGeom>
            <a:avLst/>
            <a:gdLst/>
            <a:ahLst/>
            <a:cxnLst/>
            <a:rect l="l" t="t" r="r" b="b"/>
            <a:pathLst>
              <a:path w="6136462" h="2002212">
                <a:moveTo>
                  <a:pt x="0" y="0"/>
                </a:moveTo>
                <a:lnTo>
                  <a:pt x="6136462" y="0"/>
                </a:lnTo>
                <a:lnTo>
                  <a:pt x="6136462" y="2002212"/>
                </a:lnTo>
                <a:lnTo>
                  <a:pt x="0" y="2002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895"/>
            </a:stretch>
          </a:blipFill>
        </p:spPr>
      </p:sp>
      <p:pic>
        <p:nvPicPr>
          <p:cNvPr id="6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26" y="4857748"/>
            <a:ext cx="3500462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2423</TotalTime>
  <Words>1294</Words>
  <Application>Microsoft Office PowerPoint</Application>
  <PresentationFormat>Произвольный</PresentationFormat>
  <Paragraphs>228</Paragraphs>
  <Slides>23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Arial</vt:lpstr>
      <vt:lpstr>Calibri</vt:lpstr>
      <vt:lpstr>TT Hoves</vt:lpstr>
      <vt:lpstr>Montserrat Bold</vt:lpstr>
      <vt:lpstr>TT Hoves Bold</vt:lpstr>
      <vt:lpstr>Oswald</vt:lpstr>
      <vt:lpstr>Montserrat Ultra-Bold</vt:lpstr>
      <vt:lpstr>Montserrat</vt:lpstr>
      <vt:lpstr>TT Hoves Bold Italics</vt:lpstr>
      <vt:lpstr>Open Sans 1 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Лидерская коммуникация 1 часть.ppt</dc:title>
  <dc:creator>Lina</dc:creator>
  <cp:lastModifiedBy>Lina</cp:lastModifiedBy>
  <cp:revision>50</cp:revision>
  <dcterms:created xsi:type="dcterms:W3CDTF">2006-08-16T00:00:00Z</dcterms:created>
  <dcterms:modified xsi:type="dcterms:W3CDTF">2026-09-13T23:50:37Z</dcterms:modified>
  <dc:identifier>DAHGcr0F5aY</dc:identifier>
</cp:coreProperties>
</file>