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0"/>
  </p:normalViewPr>
  <p:slideViewPr>
    <p:cSldViewPr>
      <p:cViewPr varScale="1">
        <p:scale>
          <a:sx n="159" d="100"/>
          <a:sy n="159" d="100"/>
        </p:scale>
        <p:origin x="4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3867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28600"/>
            <a:ext cx="8334375" cy="46863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154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154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154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28600"/>
            <a:ext cx="8334375" cy="46863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28600"/>
            <a:ext cx="8334375" cy="46863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073" y="-92546"/>
            <a:ext cx="9312073" cy="523604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154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80512" cy="5164039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484" y="0"/>
            <a:ext cx="9147484" cy="5143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826"/>
            <a:ext cx="9152511" cy="514632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154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07" y="0"/>
            <a:ext cx="9163617" cy="515257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7485" cy="5143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7485" cy="5143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7485" cy="5143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5" y="0"/>
            <a:ext cx="9147485" cy="5143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1" y="0"/>
            <a:ext cx="9140189" cy="513939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" y="0"/>
            <a:ext cx="9141278" cy="514001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514154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7485" cy="51435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28600"/>
            <a:ext cx="8334375" cy="46863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409575" y="228600"/>
          <a:ext cx="8743950" cy="4914900"/>
          <a:chOff x="409575" y="228600"/>
          <a:chExt cx="8743950" cy="4914900"/>
        </a:xfrm>
      </p:grpSpPr>
      <p:pic>
        <p:nvPicPr>
          <p:cNvPr id="2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387" y="-28160"/>
            <a:ext cx="9197566" cy="517166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Экран (16:9)</PresentationFormat>
  <Paragraphs>0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Theme84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Untitled Presentation</dc:title>
  <dc:subject/>
  <dc:creator>Unknown Creator</dc:creator>
  <cp:keywords/>
  <dc:description/>
  <cp:lastModifiedBy>Матвей Савкин</cp:lastModifiedBy>
  <cp:revision>3</cp:revision>
  <dcterms:created xsi:type="dcterms:W3CDTF">2026-09-14T07:20:58Z</dcterms:created>
  <dcterms:modified xsi:type="dcterms:W3CDTF">2026-09-14T07:29:45Z</dcterms:modified>
  <cp:category/>
</cp:coreProperties>
</file>